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 id="2147484032" r:id="rId2"/>
    <p:sldMasterId id="2147484046" r:id="rId3"/>
    <p:sldMasterId id="2147484060" r:id="rId4"/>
    <p:sldMasterId id="2147484099" r:id="rId5"/>
    <p:sldMasterId id="2147484136" r:id="rId6"/>
    <p:sldMasterId id="2147484153" r:id="rId7"/>
  </p:sldMasterIdLst>
  <p:notesMasterIdLst>
    <p:notesMasterId r:id="rId75"/>
  </p:notesMasterIdLst>
  <p:sldIdLst>
    <p:sldId id="399" r:id="rId8"/>
    <p:sldId id="402" r:id="rId9"/>
    <p:sldId id="485" r:id="rId10"/>
    <p:sldId id="486" r:id="rId11"/>
    <p:sldId id="487" r:id="rId12"/>
    <p:sldId id="488" r:id="rId13"/>
    <p:sldId id="403" r:id="rId14"/>
    <p:sldId id="404" r:id="rId15"/>
    <p:sldId id="480" r:id="rId16"/>
    <p:sldId id="405" r:id="rId17"/>
    <p:sldId id="407" r:id="rId18"/>
    <p:sldId id="408" r:id="rId19"/>
    <p:sldId id="409" r:id="rId20"/>
    <p:sldId id="1373" r:id="rId21"/>
    <p:sldId id="482" r:id="rId22"/>
    <p:sldId id="484" r:id="rId23"/>
    <p:sldId id="412" r:id="rId24"/>
    <p:sldId id="413" r:id="rId25"/>
    <p:sldId id="414" r:id="rId26"/>
    <p:sldId id="415" r:id="rId27"/>
    <p:sldId id="416" r:id="rId28"/>
    <p:sldId id="1374" r:id="rId29"/>
    <p:sldId id="420" r:id="rId30"/>
    <p:sldId id="1369" r:id="rId31"/>
    <p:sldId id="422" r:id="rId32"/>
    <p:sldId id="423" r:id="rId33"/>
    <p:sldId id="490" r:id="rId34"/>
    <p:sldId id="489" r:id="rId35"/>
    <p:sldId id="491" r:id="rId36"/>
    <p:sldId id="505" r:id="rId37"/>
    <p:sldId id="424" r:id="rId38"/>
    <p:sldId id="1375" r:id="rId39"/>
    <p:sldId id="1377" r:id="rId40"/>
    <p:sldId id="1376" r:id="rId41"/>
    <p:sldId id="426" r:id="rId42"/>
    <p:sldId id="427" r:id="rId43"/>
    <p:sldId id="428" r:id="rId44"/>
    <p:sldId id="429" r:id="rId45"/>
    <p:sldId id="430" r:id="rId46"/>
    <p:sldId id="1378" r:id="rId47"/>
    <p:sldId id="1379" r:id="rId48"/>
    <p:sldId id="496" r:id="rId49"/>
    <p:sldId id="433" r:id="rId50"/>
    <p:sldId id="434" r:id="rId51"/>
    <p:sldId id="507" r:id="rId52"/>
    <p:sldId id="492" r:id="rId53"/>
    <p:sldId id="1276" r:id="rId54"/>
    <p:sldId id="1279" r:id="rId55"/>
    <p:sldId id="1371" r:id="rId56"/>
    <p:sldId id="493" r:id="rId57"/>
    <p:sldId id="494" r:id="rId58"/>
    <p:sldId id="495" r:id="rId59"/>
    <p:sldId id="497" r:id="rId60"/>
    <p:sldId id="498" r:id="rId61"/>
    <p:sldId id="499" r:id="rId62"/>
    <p:sldId id="500" r:id="rId63"/>
    <p:sldId id="501" r:id="rId64"/>
    <p:sldId id="502" r:id="rId65"/>
    <p:sldId id="437" r:id="rId66"/>
    <p:sldId id="438" r:id="rId67"/>
    <p:sldId id="504" r:id="rId68"/>
    <p:sldId id="473" r:id="rId69"/>
    <p:sldId id="443" r:id="rId70"/>
    <p:sldId id="444" r:id="rId71"/>
    <p:sldId id="445" r:id="rId72"/>
    <p:sldId id="446" r:id="rId73"/>
    <p:sldId id="448"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2B54C7-78A6-4062-8342-EE3D1F81B109}" v="2" dt="2024-08-01T07:09:46.032"/>
  </p1510:revLst>
</p1510:revInfo>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80" autoAdjust="0"/>
    <p:restoredTop sz="94660"/>
  </p:normalViewPr>
  <p:slideViewPr>
    <p:cSldViewPr>
      <p:cViewPr varScale="1">
        <p:scale>
          <a:sx n="45" d="100"/>
          <a:sy n="45" d="100"/>
        </p:scale>
        <p:origin x="1395" y="4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theme" Target="theme/theme1.xml"/><Relationship Id="rId81"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yen Vu Duc" userId="173e44ccf6130d9f" providerId="LiveId" clId="{592B54C7-78A6-4062-8342-EE3D1F81B109}"/>
    <pc:docChg chg="custSel addSld delSld modSld">
      <pc:chgData name="Tuyen Vu Duc" userId="173e44ccf6130d9f" providerId="LiveId" clId="{592B54C7-78A6-4062-8342-EE3D1F81B109}" dt="2024-08-01T07:10:19.131" v="57" actId="14100"/>
      <pc:docMkLst>
        <pc:docMk/>
      </pc:docMkLst>
      <pc:sldChg chg="modSp mod">
        <pc:chgData name="Tuyen Vu Duc" userId="173e44ccf6130d9f" providerId="LiveId" clId="{592B54C7-78A6-4062-8342-EE3D1F81B109}" dt="2024-08-01T07:03:55.687" v="26" actId="6549"/>
        <pc:sldMkLst>
          <pc:docMk/>
          <pc:sldMk cId="4002654513" sldId="1375"/>
        </pc:sldMkLst>
        <pc:spChg chg="mod">
          <ac:chgData name="Tuyen Vu Duc" userId="173e44ccf6130d9f" providerId="LiveId" clId="{592B54C7-78A6-4062-8342-EE3D1F81B109}" dt="2024-08-01T07:03:55.687" v="26" actId="6549"/>
          <ac:spMkLst>
            <pc:docMk/>
            <pc:sldMk cId="4002654513" sldId="1375"/>
            <ac:spMk id="3" creationId="{57C79B01-5E7C-C775-7988-4A44027F4C49}"/>
          </ac:spMkLst>
        </pc:spChg>
      </pc:sldChg>
      <pc:sldChg chg="addSp delSp modSp new del mod">
        <pc:chgData name="Tuyen Vu Duc" userId="173e44ccf6130d9f" providerId="LiveId" clId="{592B54C7-78A6-4062-8342-EE3D1F81B109}" dt="2024-08-01T07:07:59.723" v="44" actId="2696"/>
        <pc:sldMkLst>
          <pc:docMk/>
          <pc:sldMk cId="3779255116" sldId="1379"/>
        </pc:sldMkLst>
        <pc:spChg chg="mod">
          <ac:chgData name="Tuyen Vu Duc" userId="173e44ccf6130d9f" providerId="LiveId" clId="{592B54C7-78A6-4062-8342-EE3D1F81B109}" dt="2024-08-01T07:06:36.498" v="31" actId="14100"/>
          <ac:spMkLst>
            <pc:docMk/>
            <pc:sldMk cId="3779255116" sldId="1379"/>
            <ac:spMk id="2" creationId="{058BEBC9-51FF-74E7-49BA-91060D865B15}"/>
          </ac:spMkLst>
        </pc:spChg>
        <pc:spChg chg="del">
          <ac:chgData name="Tuyen Vu Duc" userId="173e44ccf6130d9f" providerId="LiveId" clId="{592B54C7-78A6-4062-8342-EE3D1F81B109}" dt="2024-08-01T07:06:26.527" v="28"/>
          <ac:spMkLst>
            <pc:docMk/>
            <pc:sldMk cId="3779255116" sldId="1379"/>
            <ac:spMk id="3" creationId="{26F8884A-0ADB-1AC6-115E-4C1E0C0C4207}"/>
          </ac:spMkLst>
        </pc:spChg>
        <pc:graphicFrameChg chg="add mod modGraphic">
          <ac:chgData name="Tuyen Vu Duc" userId="173e44ccf6130d9f" providerId="LiveId" clId="{592B54C7-78A6-4062-8342-EE3D1F81B109}" dt="2024-08-01T07:07:55.735" v="43" actId="6549"/>
          <ac:graphicFrameMkLst>
            <pc:docMk/>
            <pc:sldMk cId="3779255116" sldId="1379"/>
            <ac:graphicFrameMk id="4" creationId="{53D6B3BE-240B-3265-882C-162D65F8381F}"/>
          </ac:graphicFrameMkLst>
        </pc:graphicFrameChg>
      </pc:sldChg>
      <pc:sldChg chg="addSp delSp modSp new mod">
        <pc:chgData name="Tuyen Vu Duc" userId="173e44ccf6130d9f" providerId="LiveId" clId="{592B54C7-78A6-4062-8342-EE3D1F81B109}" dt="2024-08-01T07:10:19.131" v="57" actId="14100"/>
        <pc:sldMkLst>
          <pc:docMk/>
          <pc:sldMk cId="4124940668" sldId="1379"/>
        </pc:sldMkLst>
        <pc:spChg chg="mod">
          <ac:chgData name="Tuyen Vu Duc" userId="173e44ccf6130d9f" providerId="LiveId" clId="{592B54C7-78A6-4062-8342-EE3D1F81B109}" dt="2024-08-01T07:10:03.934" v="53" actId="27636"/>
          <ac:spMkLst>
            <pc:docMk/>
            <pc:sldMk cId="4124940668" sldId="1379"/>
            <ac:spMk id="2" creationId="{DFBD9F9B-CF24-7360-C615-CF846171E195}"/>
          </ac:spMkLst>
        </pc:spChg>
        <pc:spChg chg="del">
          <ac:chgData name="Tuyen Vu Duc" userId="173e44ccf6130d9f" providerId="LiveId" clId="{592B54C7-78A6-4062-8342-EE3D1F81B109}" dt="2024-08-01T07:09:46.032" v="46"/>
          <ac:spMkLst>
            <pc:docMk/>
            <pc:sldMk cId="4124940668" sldId="1379"/>
            <ac:spMk id="3" creationId="{429ACFB1-C7D0-6AFA-E6FD-582B04538FAE}"/>
          </ac:spMkLst>
        </pc:spChg>
        <pc:graphicFrameChg chg="add mod modGraphic">
          <ac:chgData name="Tuyen Vu Duc" userId="173e44ccf6130d9f" providerId="LiveId" clId="{592B54C7-78A6-4062-8342-EE3D1F81B109}" dt="2024-08-01T07:10:19.131" v="57" actId="14100"/>
          <ac:graphicFrameMkLst>
            <pc:docMk/>
            <pc:sldMk cId="4124940668" sldId="1379"/>
            <ac:graphicFrameMk id="4" creationId="{E831F228-9393-DE04-52C0-BDCEE365C56A}"/>
          </ac:graphicFrameMkLst>
        </pc:graphicFrameChg>
      </pc:sldChg>
    </pc:docChg>
  </pc:docChgLst>
  <pc:docChgLst>
    <pc:chgData name="Tuyen Vu Duc" userId="173e44ccf6130d9f" providerId="LiveId" clId="{6C14036C-0027-4979-8B77-C90DBB026005}"/>
    <pc:docChg chg="undo custSel addSld delSld modSld">
      <pc:chgData name="Tuyen Vu Duc" userId="173e44ccf6130d9f" providerId="LiveId" clId="{6C14036C-0027-4979-8B77-C90DBB026005}" dt="2024-07-07T08:33:08.341" v="1362" actId="478"/>
      <pc:docMkLst>
        <pc:docMk/>
      </pc:docMkLst>
      <pc:sldChg chg="modSp mod modAnim">
        <pc:chgData name="Tuyen Vu Duc" userId="173e44ccf6130d9f" providerId="LiveId" clId="{6C14036C-0027-4979-8B77-C90DBB026005}" dt="2024-07-07T07:52:33.208" v="57" actId="14100"/>
        <pc:sldMkLst>
          <pc:docMk/>
          <pc:sldMk cId="712473435" sldId="414"/>
        </pc:sldMkLst>
        <pc:spChg chg="mod">
          <ac:chgData name="Tuyen Vu Duc" userId="173e44ccf6130d9f" providerId="LiveId" clId="{6C14036C-0027-4979-8B77-C90DBB026005}" dt="2024-07-07T07:52:33.208" v="57" actId="14100"/>
          <ac:spMkLst>
            <pc:docMk/>
            <pc:sldMk cId="712473435" sldId="414"/>
            <ac:spMk id="38915" creationId="{00000000-0000-0000-0000-000000000000}"/>
          </ac:spMkLst>
        </pc:spChg>
      </pc:sldChg>
      <pc:sldChg chg="modSp mod">
        <pc:chgData name="Tuyen Vu Duc" userId="173e44ccf6130d9f" providerId="LiveId" clId="{6C14036C-0027-4979-8B77-C90DBB026005}" dt="2024-07-07T07:53:27.589" v="63" actId="27636"/>
        <pc:sldMkLst>
          <pc:docMk/>
          <pc:sldMk cId="2974051860" sldId="416"/>
        </pc:sldMkLst>
        <pc:spChg chg="mod">
          <ac:chgData name="Tuyen Vu Duc" userId="173e44ccf6130d9f" providerId="LiveId" clId="{6C14036C-0027-4979-8B77-C90DBB026005}" dt="2024-07-07T07:53:27.589" v="63" actId="27636"/>
          <ac:spMkLst>
            <pc:docMk/>
            <pc:sldMk cId="2974051860" sldId="416"/>
            <ac:spMk id="43011" creationId="{00000000-0000-0000-0000-000000000000}"/>
          </ac:spMkLst>
        </pc:spChg>
      </pc:sldChg>
      <pc:sldChg chg="modSp del">
        <pc:chgData name="Tuyen Vu Duc" userId="173e44ccf6130d9f" providerId="LiveId" clId="{6C14036C-0027-4979-8B77-C90DBB026005}" dt="2024-07-07T07:57:34.002" v="98" actId="2696"/>
        <pc:sldMkLst>
          <pc:docMk/>
          <pc:sldMk cId="1706043738" sldId="419"/>
        </pc:sldMkLst>
        <pc:spChg chg="mod">
          <ac:chgData name="Tuyen Vu Duc" userId="173e44ccf6130d9f" providerId="LiveId" clId="{6C14036C-0027-4979-8B77-C90DBB026005}" dt="2024-07-07T07:56:36.235" v="87" actId="123"/>
          <ac:spMkLst>
            <pc:docMk/>
            <pc:sldMk cId="1706043738" sldId="419"/>
            <ac:spMk id="69635" creationId="{00000000-0000-0000-0000-000000000000}"/>
          </ac:spMkLst>
        </pc:spChg>
      </pc:sldChg>
      <pc:sldChg chg="modSp mod">
        <pc:chgData name="Tuyen Vu Duc" userId="173e44ccf6130d9f" providerId="LiveId" clId="{6C14036C-0027-4979-8B77-C90DBB026005}" dt="2024-07-07T07:59:30.627" v="179" actId="14100"/>
        <pc:sldMkLst>
          <pc:docMk/>
          <pc:sldMk cId="1689887801" sldId="420"/>
        </pc:sldMkLst>
        <pc:spChg chg="mod">
          <ac:chgData name="Tuyen Vu Duc" userId="173e44ccf6130d9f" providerId="LiveId" clId="{6C14036C-0027-4979-8B77-C90DBB026005}" dt="2024-07-07T07:59:30.627" v="179" actId="14100"/>
          <ac:spMkLst>
            <pc:docMk/>
            <pc:sldMk cId="1689887801" sldId="420"/>
            <ac:spMk id="425986" creationId="{00000000-0000-0000-0000-000000000000}"/>
          </ac:spMkLst>
        </pc:spChg>
      </pc:sldChg>
      <pc:sldChg chg="modSp mod">
        <pc:chgData name="Tuyen Vu Duc" userId="173e44ccf6130d9f" providerId="LiveId" clId="{6C14036C-0027-4979-8B77-C90DBB026005}" dt="2024-07-07T08:00:52.062" v="191" actId="14100"/>
        <pc:sldMkLst>
          <pc:docMk/>
          <pc:sldMk cId="2113478933" sldId="422"/>
        </pc:sldMkLst>
        <pc:spChg chg="mod">
          <ac:chgData name="Tuyen Vu Duc" userId="173e44ccf6130d9f" providerId="LiveId" clId="{6C14036C-0027-4979-8B77-C90DBB026005}" dt="2024-07-07T08:00:52.062" v="191" actId="14100"/>
          <ac:spMkLst>
            <pc:docMk/>
            <pc:sldMk cId="2113478933" sldId="422"/>
            <ac:spMk id="247813" creationId="{00000000-0000-0000-0000-000000000000}"/>
          </ac:spMkLst>
        </pc:spChg>
      </pc:sldChg>
      <pc:sldChg chg="modSp mod">
        <pc:chgData name="Tuyen Vu Duc" userId="173e44ccf6130d9f" providerId="LiveId" clId="{6C14036C-0027-4979-8B77-C90DBB026005}" dt="2024-07-07T08:01:02.700" v="193" actId="14100"/>
        <pc:sldMkLst>
          <pc:docMk/>
          <pc:sldMk cId="433549029" sldId="423"/>
        </pc:sldMkLst>
        <pc:spChg chg="mod">
          <ac:chgData name="Tuyen Vu Duc" userId="173e44ccf6130d9f" providerId="LiveId" clId="{6C14036C-0027-4979-8B77-C90DBB026005}" dt="2024-07-07T08:00:59.327" v="192" actId="14100"/>
          <ac:spMkLst>
            <pc:docMk/>
            <pc:sldMk cId="433549029" sldId="423"/>
            <ac:spMk id="248834" creationId="{00000000-0000-0000-0000-000000000000}"/>
          </ac:spMkLst>
        </pc:spChg>
        <pc:spChg chg="mod">
          <ac:chgData name="Tuyen Vu Duc" userId="173e44ccf6130d9f" providerId="LiveId" clId="{6C14036C-0027-4979-8B77-C90DBB026005}" dt="2024-07-07T08:01:02.700" v="193" actId="14100"/>
          <ac:spMkLst>
            <pc:docMk/>
            <pc:sldMk cId="433549029" sldId="423"/>
            <ac:spMk id="248837" creationId="{00000000-0000-0000-0000-000000000000}"/>
          </ac:spMkLst>
        </pc:spChg>
      </pc:sldChg>
      <pc:sldChg chg="modSp mod">
        <pc:chgData name="Tuyen Vu Duc" userId="173e44ccf6130d9f" providerId="LiveId" clId="{6C14036C-0027-4979-8B77-C90DBB026005}" dt="2024-07-07T08:05:58.742" v="222" actId="255"/>
        <pc:sldMkLst>
          <pc:docMk/>
          <pc:sldMk cId="2007725963" sldId="424"/>
        </pc:sldMkLst>
        <pc:spChg chg="mod">
          <ac:chgData name="Tuyen Vu Duc" userId="173e44ccf6130d9f" providerId="LiveId" clId="{6C14036C-0027-4979-8B77-C90DBB026005}" dt="2024-07-07T08:05:58.742" v="222" actId="255"/>
          <ac:spMkLst>
            <pc:docMk/>
            <pc:sldMk cId="2007725963" sldId="424"/>
            <ac:spMk id="13316" creationId="{00000000-0000-0000-0000-000000000000}"/>
          </ac:spMkLst>
        </pc:spChg>
      </pc:sldChg>
      <pc:sldChg chg="del">
        <pc:chgData name="Tuyen Vu Duc" userId="173e44ccf6130d9f" providerId="LiveId" clId="{6C14036C-0027-4979-8B77-C90DBB026005}" dt="2024-07-07T08:05:28.634" v="216" actId="2696"/>
        <pc:sldMkLst>
          <pc:docMk/>
          <pc:sldMk cId="3782521768" sldId="425"/>
        </pc:sldMkLst>
      </pc:sldChg>
      <pc:sldChg chg="modSp mod modAnim">
        <pc:chgData name="Tuyen Vu Duc" userId="173e44ccf6130d9f" providerId="LiveId" clId="{6C14036C-0027-4979-8B77-C90DBB026005}" dt="2024-07-07T08:22:41.674" v="1154" actId="27636"/>
        <pc:sldMkLst>
          <pc:docMk/>
          <pc:sldMk cId="1722944914" sldId="430"/>
        </pc:sldMkLst>
        <pc:spChg chg="mod">
          <ac:chgData name="Tuyen Vu Duc" userId="173e44ccf6130d9f" providerId="LiveId" clId="{6C14036C-0027-4979-8B77-C90DBB026005}" dt="2024-07-07T08:22:41.674" v="1154" actId="27636"/>
          <ac:spMkLst>
            <pc:docMk/>
            <pc:sldMk cId="1722944914" sldId="430"/>
            <ac:spMk id="13316" creationId="{00000000-0000-0000-0000-000000000000}"/>
          </ac:spMkLst>
        </pc:spChg>
      </pc:sldChg>
      <pc:sldChg chg="del">
        <pc:chgData name="Tuyen Vu Duc" userId="173e44ccf6130d9f" providerId="LiveId" clId="{6C14036C-0027-4979-8B77-C90DBB026005}" dt="2024-07-07T08:29:37.204" v="1355" actId="2696"/>
        <pc:sldMkLst>
          <pc:docMk/>
          <pc:sldMk cId="316421193" sldId="432"/>
        </pc:sldMkLst>
      </pc:sldChg>
      <pc:sldChg chg="setBg">
        <pc:chgData name="Tuyen Vu Duc" userId="173e44ccf6130d9f" providerId="LiveId" clId="{6C14036C-0027-4979-8B77-C90DBB026005}" dt="2024-07-07T08:31:41.848" v="1359"/>
        <pc:sldMkLst>
          <pc:docMk/>
          <pc:sldMk cId="3161726146" sldId="433"/>
        </pc:sldMkLst>
      </pc:sldChg>
      <pc:sldChg chg="modSp del mod">
        <pc:chgData name="Tuyen Vu Duc" userId="173e44ccf6130d9f" providerId="LiveId" clId="{6C14036C-0027-4979-8B77-C90DBB026005}" dt="2024-07-07T07:51:02.064" v="48" actId="2696"/>
        <pc:sldMkLst>
          <pc:docMk/>
          <pc:sldMk cId="513433846" sldId="483"/>
        </pc:sldMkLst>
        <pc:spChg chg="mod">
          <ac:chgData name="Tuyen Vu Duc" userId="173e44ccf6130d9f" providerId="LiveId" clId="{6C14036C-0027-4979-8B77-C90DBB026005}" dt="2024-07-07T07:46:59.900" v="6" actId="20577"/>
          <ac:spMkLst>
            <pc:docMk/>
            <pc:sldMk cId="513433846" sldId="483"/>
            <ac:spMk id="2" creationId="{2D43D391-C99F-04A3-230C-1027D8090AA2}"/>
          </ac:spMkLst>
        </pc:spChg>
      </pc:sldChg>
      <pc:sldChg chg="modSp mod">
        <pc:chgData name="Tuyen Vu Duc" userId="173e44ccf6130d9f" providerId="LiveId" clId="{6C14036C-0027-4979-8B77-C90DBB026005}" dt="2024-07-07T08:04:05.307" v="205" actId="14100"/>
        <pc:sldMkLst>
          <pc:docMk/>
          <pc:sldMk cId="879941909" sldId="489"/>
        </pc:sldMkLst>
        <pc:spChg chg="mod">
          <ac:chgData name="Tuyen Vu Duc" userId="173e44ccf6130d9f" providerId="LiveId" clId="{6C14036C-0027-4979-8B77-C90DBB026005}" dt="2024-07-07T08:04:05.307" v="205" actId="14100"/>
          <ac:spMkLst>
            <pc:docMk/>
            <pc:sldMk cId="879941909" sldId="489"/>
            <ac:spMk id="3" creationId="{512549BE-45DC-4B51-C84D-A01378900E7B}"/>
          </ac:spMkLst>
        </pc:spChg>
      </pc:sldChg>
      <pc:sldChg chg="modSp mod">
        <pc:chgData name="Tuyen Vu Duc" userId="173e44ccf6130d9f" providerId="LiveId" clId="{6C14036C-0027-4979-8B77-C90DBB026005}" dt="2024-07-07T08:01:57.870" v="200" actId="255"/>
        <pc:sldMkLst>
          <pc:docMk/>
          <pc:sldMk cId="1674328516" sldId="490"/>
        </pc:sldMkLst>
        <pc:spChg chg="mod">
          <ac:chgData name="Tuyen Vu Duc" userId="173e44ccf6130d9f" providerId="LiveId" clId="{6C14036C-0027-4979-8B77-C90DBB026005}" dt="2024-07-07T08:01:57.870" v="200" actId="255"/>
          <ac:spMkLst>
            <pc:docMk/>
            <pc:sldMk cId="1674328516" sldId="490"/>
            <ac:spMk id="3" creationId="{72814518-AF04-668F-16C4-71502EF58363}"/>
          </ac:spMkLst>
        </pc:spChg>
      </pc:sldChg>
      <pc:sldChg chg="del">
        <pc:chgData name="Tuyen Vu Duc" userId="173e44ccf6130d9f" providerId="LiveId" clId="{6C14036C-0027-4979-8B77-C90DBB026005}" dt="2024-07-07T07:51:54.093" v="52" actId="2696"/>
        <pc:sldMkLst>
          <pc:docMk/>
          <pc:sldMk cId="4129093761" sldId="1280"/>
        </pc:sldMkLst>
      </pc:sldChg>
      <pc:sldChg chg="modSp mod">
        <pc:chgData name="Tuyen Vu Duc" userId="173e44ccf6130d9f" providerId="LiveId" clId="{6C14036C-0027-4979-8B77-C90DBB026005}" dt="2024-07-07T08:00:32.328" v="189" actId="207"/>
        <pc:sldMkLst>
          <pc:docMk/>
          <pc:sldMk cId="946418834" sldId="1369"/>
        </pc:sldMkLst>
        <pc:spChg chg="mod">
          <ac:chgData name="Tuyen Vu Duc" userId="173e44ccf6130d9f" providerId="LiveId" clId="{6C14036C-0027-4979-8B77-C90DBB026005}" dt="2024-07-07T08:00:23.622" v="188" actId="207"/>
          <ac:spMkLst>
            <pc:docMk/>
            <pc:sldMk cId="946418834" sldId="1369"/>
            <ac:spMk id="5" creationId="{CE1C4AE6-E43C-42D9-B454-B0299A00E64D}"/>
          </ac:spMkLst>
        </pc:spChg>
        <pc:spChg chg="mod">
          <ac:chgData name="Tuyen Vu Duc" userId="173e44ccf6130d9f" providerId="LiveId" clId="{6C14036C-0027-4979-8B77-C90DBB026005}" dt="2024-07-07T08:00:06.189" v="186" actId="123"/>
          <ac:spMkLst>
            <pc:docMk/>
            <pc:sldMk cId="946418834" sldId="1369"/>
            <ac:spMk id="6" creationId="{882685AD-C6B0-4DDF-82F9-F4D981577B83}"/>
          </ac:spMkLst>
        </pc:spChg>
        <pc:spChg chg="mod">
          <ac:chgData name="Tuyen Vu Duc" userId="173e44ccf6130d9f" providerId="LiveId" clId="{6C14036C-0027-4979-8B77-C90DBB026005}" dt="2024-07-07T07:59:48.104" v="182" actId="14100"/>
          <ac:spMkLst>
            <pc:docMk/>
            <pc:sldMk cId="946418834" sldId="1369"/>
            <ac:spMk id="7" creationId="{9BAC1F33-CEBB-4E6A-BDCD-E94D82519051}"/>
          </ac:spMkLst>
        </pc:spChg>
        <pc:spChg chg="mod">
          <ac:chgData name="Tuyen Vu Duc" userId="173e44ccf6130d9f" providerId="LiveId" clId="{6C14036C-0027-4979-8B77-C90DBB026005}" dt="2024-07-07T07:59:51.592" v="183" actId="14100"/>
          <ac:spMkLst>
            <pc:docMk/>
            <pc:sldMk cId="946418834" sldId="1369"/>
            <ac:spMk id="8" creationId="{D7B93D9A-95F6-4DED-AAB2-A6C234ACB5B1}"/>
          </ac:spMkLst>
        </pc:spChg>
        <pc:spChg chg="mod">
          <ac:chgData name="Tuyen Vu Duc" userId="173e44ccf6130d9f" providerId="LiveId" clId="{6C14036C-0027-4979-8B77-C90DBB026005}" dt="2024-07-07T08:00:32.328" v="189" actId="207"/>
          <ac:spMkLst>
            <pc:docMk/>
            <pc:sldMk cId="946418834" sldId="1369"/>
            <ac:spMk id="9" creationId="{F2E2AF30-9A4F-4D59-AC00-93C1BF3BC7E8}"/>
          </ac:spMkLst>
        </pc:spChg>
        <pc:cxnChg chg="mod">
          <ac:chgData name="Tuyen Vu Duc" userId="173e44ccf6130d9f" providerId="LiveId" clId="{6C14036C-0027-4979-8B77-C90DBB026005}" dt="2024-07-07T07:59:51.592" v="183" actId="14100"/>
          <ac:cxnSpMkLst>
            <pc:docMk/>
            <pc:sldMk cId="946418834" sldId="1369"/>
            <ac:cxnSpMk id="17" creationId="{AE841A3C-D66C-47DC-B282-80EDC285D710}"/>
          </ac:cxnSpMkLst>
        </pc:cxnChg>
      </pc:sldChg>
      <pc:sldChg chg="delSp mod delAnim">
        <pc:chgData name="Tuyen Vu Duc" userId="173e44ccf6130d9f" providerId="LiveId" clId="{6C14036C-0027-4979-8B77-C90DBB026005}" dt="2024-07-07T08:33:08.341" v="1362" actId="478"/>
        <pc:sldMkLst>
          <pc:docMk/>
          <pc:sldMk cId="833429474" sldId="1371"/>
        </pc:sldMkLst>
        <pc:spChg chg="del">
          <ac:chgData name="Tuyen Vu Duc" userId="173e44ccf6130d9f" providerId="LiveId" clId="{6C14036C-0027-4979-8B77-C90DBB026005}" dt="2024-07-07T08:33:08.341" v="1362" actId="478"/>
          <ac:spMkLst>
            <pc:docMk/>
            <pc:sldMk cId="833429474" sldId="1371"/>
            <ac:spMk id="17" creationId="{E3B42A2A-135B-D2CA-C753-7AEEF2EED477}"/>
          </ac:spMkLst>
        </pc:spChg>
        <pc:spChg chg="del">
          <ac:chgData name="Tuyen Vu Duc" userId="173e44ccf6130d9f" providerId="LiveId" clId="{6C14036C-0027-4979-8B77-C90DBB026005}" dt="2024-07-07T08:33:04.060" v="1361" actId="478"/>
          <ac:spMkLst>
            <pc:docMk/>
            <pc:sldMk cId="833429474" sldId="1371"/>
            <ac:spMk id="23" creationId="{5FDF0CFC-A1D4-B218-5A8D-A26A5D850888}"/>
          </ac:spMkLst>
        </pc:spChg>
        <pc:spChg chg="del">
          <ac:chgData name="Tuyen Vu Duc" userId="173e44ccf6130d9f" providerId="LiveId" clId="{6C14036C-0027-4979-8B77-C90DBB026005}" dt="2024-07-07T08:32:59.973" v="1360" actId="478"/>
          <ac:spMkLst>
            <pc:docMk/>
            <pc:sldMk cId="833429474" sldId="1371"/>
            <ac:spMk id="27" creationId="{89E1EF2B-2378-D20E-1CE5-649BDECF84E5}"/>
          </ac:spMkLst>
        </pc:spChg>
      </pc:sldChg>
      <pc:sldChg chg="new del">
        <pc:chgData name="Tuyen Vu Duc" userId="173e44ccf6130d9f" providerId="LiveId" clId="{6C14036C-0027-4979-8B77-C90DBB026005}" dt="2024-07-07T07:46:28.988" v="2" actId="2696"/>
        <pc:sldMkLst>
          <pc:docMk/>
          <pc:sldMk cId="3410710723" sldId="1372"/>
        </pc:sldMkLst>
      </pc:sldChg>
      <pc:sldChg chg="delSp modSp add mod">
        <pc:chgData name="Tuyen Vu Duc" userId="173e44ccf6130d9f" providerId="LiveId" clId="{6C14036C-0027-4979-8B77-C90DBB026005}" dt="2024-07-07T07:51:12.955" v="51" actId="14100"/>
        <pc:sldMkLst>
          <pc:docMk/>
          <pc:sldMk cId="2918779844" sldId="1373"/>
        </pc:sldMkLst>
        <pc:spChg chg="mod">
          <ac:chgData name="Tuyen Vu Duc" userId="173e44ccf6130d9f" providerId="LiveId" clId="{6C14036C-0027-4979-8B77-C90DBB026005}" dt="2024-07-07T07:51:12.955" v="51" actId="14100"/>
          <ac:spMkLst>
            <pc:docMk/>
            <pc:sldMk cId="2918779844" sldId="1373"/>
            <ac:spMk id="3" creationId="{C4324C75-55FB-4707-A59B-8EC9BD269B7A}"/>
          </ac:spMkLst>
        </pc:spChg>
        <pc:spChg chg="del mod">
          <ac:chgData name="Tuyen Vu Duc" userId="173e44ccf6130d9f" providerId="LiveId" clId="{6C14036C-0027-4979-8B77-C90DBB026005}" dt="2024-07-07T07:47:42.712" v="13" actId="478"/>
          <ac:spMkLst>
            <pc:docMk/>
            <pc:sldMk cId="2918779844" sldId="1373"/>
            <ac:spMk id="4" creationId="{6EBA84C9-F00D-47A2-9168-A511C5ED5C15}"/>
          </ac:spMkLst>
        </pc:spChg>
        <pc:spChg chg="mod">
          <ac:chgData name="Tuyen Vu Duc" userId="173e44ccf6130d9f" providerId="LiveId" clId="{6C14036C-0027-4979-8B77-C90DBB026005}" dt="2024-07-07T07:50:29.065" v="43" actId="14100"/>
          <ac:spMkLst>
            <pc:docMk/>
            <pc:sldMk cId="2918779844" sldId="1373"/>
            <ac:spMk id="5" creationId="{2ECC2535-690F-42A0-99C6-4C0245626EE2}"/>
          </ac:spMkLst>
        </pc:spChg>
        <pc:spChg chg="mod">
          <ac:chgData name="Tuyen Vu Duc" userId="173e44ccf6130d9f" providerId="LiveId" clId="{6C14036C-0027-4979-8B77-C90DBB026005}" dt="2024-07-07T07:50:49.384" v="47" actId="14100"/>
          <ac:spMkLst>
            <pc:docMk/>
            <pc:sldMk cId="2918779844" sldId="1373"/>
            <ac:spMk id="6" creationId="{D1D5E1E4-D1CC-4DE9-B5E4-83A43ECE8924}"/>
          </ac:spMkLst>
        </pc:spChg>
        <pc:spChg chg="del">
          <ac:chgData name="Tuyen Vu Duc" userId="173e44ccf6130d9f" providerId="LiveId" clId="{6C14036C-0027-4979-8B77-C90DBB026005}" dt="2024-07-07T07:47:55.396" v="15" actId="478"/>
          <ac:spMkLst>
            <pc:docMk/>
            <pc:sldMk cId="2918779844" sldId="1373"/>
            <ac:spMk id="7" creationId="{A335FC00-6F8A-468F-9ED2-205D9FEA47BA}"/>
          </ac:spMkLst>
        </pc:spChg>
        <pc:spChg chg="del">
          <ac:chgData name="Tuyen Vu Duc" userId="173e44ccf6130d9f" providerId="LiveId" clId="{6C14036C-0027-4979-8B77-C90DBB026005}" dt="2024-07-07T07:47:47.254" v="14" actId="478"/>
          <ac:spMkLst>
            <pc:docMk/>
            <pc:sldMk cId="2918779844" sldId="1373"/>
            <ac:spMk id="10" creationId="{1A981D99-E436-4A4E-80D2-306C9A1E703B}"/>
          </ac:spMkLst>
        </pc:spChg>
        <pc:spChg chg="del mod">
          <ac:chgData name="Tuyen Vu Duc" userId="173e44ccf6130d9f" providerId="LiveId" clId="{6C14036C-0027-4979-8B77-C90DBB026005}" dt="2024-07-07T07:48:19.310" v="20" actId="478"/>
          <ac:spMkLst>
            <pc:docMk/>
            <pc:sldMk cId="2918779844" sldId="1373"/>
            <ac:spMk id="12" creationId="{FCE5F44D-8C52-45AD-8384-B396B58B7C01}"/>
          </ac:spMkLst>
        </pc:spChg>
        <pc:spChg chg="del mod">
          <ac:chgData name="Tuyen Vu Duc" userId="173e44ccf6130d9f" providerId="LiveId" clId="{6C14036C-0027-4979-8B77-C90DBB026005}" dt="2024-07-07T07:48:49.746" v="26" actId="478"/>
          <ac:spMkLst>
            <pc:docMk/>
            <pc:sldMk cId="2918779844" sldId="1373"/>
            <ac:spMk id="13" creationId="{6978974A-2310-47F1-BF28-85CFE797B948}"/>
          </ac:spMkLst>
        </pc:spChg>
        <pc:spChg chg="del">
          <ac:chgData name="Tuyen Vu Duc" userId="173e44ccf6130d9f" providerId="LiveId" clId="{6C14036C-0027-4979-8B77-C90DBB026005}" dt="2024-07-07T07:48:54.873" v="27" actId="478"/>
          <ac:spMkLst>
            <pc:docMk/>
            <pc:sldMk cId="2918779844" sldId="1373"/>
            <ac:spMk id="14" creationId="{4CB7C922-435A-4B90-A9B1-19D8AC12FE0D}"/>
          </ac:spMkLst>
        </pc:spChg>
        <pc:spChg chg="del">
          <ac:chgData name="Tuyen Vu Duc" userId="173e44ccf6130d9f" providerId="LiveId" clId="{6C14036C-0027-4979-8B77-C90DBB026005}" dt="2024-07-07T07:49:13.995" v="31" actId="478"/>
          <ac:spMkLst>
            <pc:docMk/>
            <pc:sldMk cId="2918779844" sldId="1373"/>
            <ac:spMk id="15" creationId="{0E09C46C-2C41-4A86-8FE1-DA352B8BDCC3}"/>
          </ac:spMkLst>
        </pc:spChg>
        <pc:spChg chg="del mod">
          <ac:chgData name="Tuyen Vu Duc" userId="173e44ccf6130d9f" providerId="LiveId" clId="{6C14036C-0027-4979-8B77-C90DBB026005}" dt="2024-07-07T07:49:21.780" v="33" actId="478"/>
          <ac:spMkLst>
            <pc:docMk/>
            <pc:sldMk cId="2918779844" sldId="1373"/>
            <ac:spMk id="16" creationId="{B50A7991-5A48-4895-A4A4-D0AABCC41BC5}"/>
          </ac:spMkLst>
        </pc:spChg>
        <pc:spChg chg="mod">
          <ac:chgData name="Tuyen Vu Duc" userId="173e44ccf6130d9f" providerId="LiveId" clId="{6C14036C-0027-4979-8B77-C90DBB026005}" dt="2024-07-07T07:50:38.263" v="45" actId="108"/>
          <ac:spMkLst>
            <pc:docMk/>
            <pc:sldMk cId="2918779844" sldId="1373"/>
            <ac:spMk id="17" creationId="{4B8AF543-D46D-47B2-B759-9F5545EB040E}"/>
          </ac:spMkLst>
        </pc:spChg>
      </pc:sldChg>
      <pc:sldChg chg="addSp modSp new mod">
        <pc:chgData name="Tuyen Vu Duc" userId="173e44ccf6130d9f" providerId="LiveId" clId="{6C14036C-0027-4979-8B77-C90DBB026005}" dt="2024-07-07T07:58:19.334" v="105" actId="14100"/>
        <pc:sldMkLst>
          <pc:docMk/>
          <pc:sldMk cId="756519132" sldId="1374"/>
        </pc:sldMkLst>
        <pc:spChg chg="mod">
          <ac:chgData name="Tuyen Vu Duc" userId="173e44ccf6130d9f" providerId="LiveId" clId="{6C14036C-0027-4979-8B77-C90DBB026005}" dt="2024-07-07T07:54:02.502" v="69" actId="14100"/>
          <ac:spMkLst>
            <pc:docMk/>
            <pc:sldMk cId="756519132" sldId="1374"/>
            <ac:spMk id="2" creationId="{0FA787FA-B6A1-0A1D-3366-97424442036C}"/>
          </ac:spMkLst>
        </pc:spChg>
        <pc:spChg chg="mod">
          <ac:chgData name="Tuyen Vu Duc" userId="173e44ccf6130d9f" providerId="LiveId" clId="{6C14036C-0027-4979-8B77-C90DBB026005}" dt="2024-07-07T07:58:19.334" v="105" actId="14100"/>
          <ac:spMkLst>
            <pc:docMk/>
            <pc:sldMk cId="756519132" sldId="1374"/>
            <ac:spMk id="3" creationId="{46893640-1DB0-CBF5-FE36-72A02E419E0E}"/>
          </ac:spMkLst>
        </pc:spChg>
        <pc:spChg chg="add mod">
          <ac:chgData name="Tuyen Vu Duc" userId="173e44ccf6130d9f" providerId="LiveId" clId="{6C14036C-0027-4979-8B77-C90DBB026005}" dt="2024-07-07T07:57:52.336" v="101" actId="255"/>
          <ac:spMkLst>
            <pc:docMk/>
            <pc:sldMk cId="756519132" sldId="1374"/>
            <ac:spMk id="4" creationId="{4B5266EE-8C3D-F0AA-966F-4697F66DF732}"/>
          </ac:spMkLst>
        </pc:spChg>
        <pc:spChg chg="add mod">
          <ac:chgData name="Tuyen Vu Duc" userId="173e44ccf6130d9f" providerId="LiveId" clId="{6C14036C-0027-4979-8B77-C90DBB026005}" dt="2024-07-07T07:57:24.614" v="97" actId="14100"/>
          <ac:spMkLst>
            <pc:docMk/>
            <pc:sldMk cId="756519132" sldId="1374"/>
            <ac:spMk id="5" creationId="{F251480C-8AA4-4637-CB7B-478C948EEB82}"/>
          </ac:spMkLst>
        </pc:spChg>
        <pc:spChg chg="add mod">
          <ac:chgData name="Tuyen Vu Duc" userId="173e44ccf6130d9f" providerId="LiveId" clId="{6C14036C-0027-4979-8B77-C90DBB026005}" dt="2024-07-07T07:57:01.588" v="93" actId="14100"/>
          <ac:spMkLst>
            <pc:docMk/>
            <pc:sldMk cId="756519132" sldId="1374"/>
            <ac:spMk id="6" creationId="{64DEA45F-0C9F-D46F-85DC-B5E1AC78918F}"/>
          </ac:spMkLst>
        </pc:spChg>
        <pc:spChg chg="add mod">
          <ac:chgData name="Tuyen Vu Duc" userId="173e44ccf6130d9f" providerId="LiveId" clId="{6C14036C-0027-4979-8B77-C90DBB026005}" dt="2024-07-07T07:57:19.767" v="96"/>
          <ac:spMkLst>
            <pc:docMk/>
            <pc:sldMk cId="756519132" sldId="1374"/>
            <ac:spMk id="7" creationId="{DB2E1844-BF2A-FCF5-4BD7-F65CA726EDF8}"/>
          </ac:spMkLst>
        </pc:spChg>
        <pc:spChg chg="add mod">
          <ac:chgData name="Tuyen Vu Duc" userId="173e44ccf6130d9f" providerId="LiveId" clId="{6C14036C-0027-4979-8B77-C90DBB026005}" dt="2024-07-07T07:58:11.833" v="104" actId="13822"/>
          <ac:spMkLst>
            <pc:docMk/>
            <pc:sldMk cId="756519132" sldId="1374"/>
            <ac:spMk id="8" creationId="{37B9EBD1-9A48-9887-19EF-C7869083E8AC}"/>
          </ac:spMkLst>
        </pc:spChg>
      </pc:sldChg>
      <pc:sldChg chg="modSp new mod">
        <pc:chgData name="Tuyen Vu Duc" userId="173e44ccf6130d9f" providerId="LiveId" clId="{6C14036C-0027-4979-8B77-C90DBB026005}" dt="2024-07-07T08:13:52.695" v="649" actId="20577"/>
        <pc:sldMkLst>
          <pc:docMk/>
          <pc:sldMk cId="4002654513" sldId="1375"/>
        </pc:sldMkLst>
        <pc:spChg chg="mod">
          <ac:chgData name="Tuyen Vu Duc" userId="173e44ccf6130d9f" providerId="LiveId" clId="{6C14036C-0027-4979-8B77-C90DBB026005}" dt="2024-07-07T08:13:52.695" v="649" actId="20577"/>
          <ac:spMkLst>
            <pc:docMk/>
            <pc:sldMk cId="4002654513" sldId="1375"/>
            <ac:spMk id="2" creationId="{CB4649DF-0915-EC3D-B917-C2EB0CC54035}"/>
          </ac:spMkLst>
        </pc:spChg>
        <pc:spChg chg="mod">
          <ac:chgData name="Tuyen Vu Duc" userId="173e44ccf6130d9f" providerId="LiveId" clId="{6C14036C-0027-4979-8B77-C90DBB026005}" dt="2024-07-07T08:10:30.675" v="631" actId="20577"/>
          <ac:spMkLst>
            <pc:docMk/>
            <pc:sldMk cId="4002654513" sldId="1375"/>
            <ac:spMk id="3" creationId="{57C79B01-5E7C-C775-7988-4A44027F4C49}"/>
          </ac:spMkLst>
        </pc:spChg>
      </pc:sldChg>
      <pc:sldChg chg="add">
        <pc:chgData name="Tuyen Vu Duc" userId="173e44ccf6130d9f" providerId="LiveId" clId="{6C14036C-0027-4979-8B77-C90DBB026005}" dt="2024-07-07T08:05:24.183" v="215"/>
        <pc:sldMkLst>
          <pc:docMk/>
          <pc:sldMk cId="2187932953" sldId="1376"/>
        </pc:sldMkLst>
      </pc:sldChg>
      <pc:sldChg chg="modSp new mod">
        <pc:chgData name="Tuyen Vu Duc" userId="173e44ccf6130d9f" providerId="LiveId" clId="{6C14036C-0027-4979-8B77-C90DBB026005}" dt="2024-07-07T08:18:00.550" v="1095" actId="20577"/>
        <pc:sldMkLst>
          <pc:docMk/>
          <pc:sldMk cId="3686734536" sldId="1377"/>
        </pc:sldMkLst>
        <pc:spChg chg="mod">
          <ac:chgData name="Tuyen Vu Duc" userId="173e44ccf6130d9f" providerId="LiveId" clId="{6C14036C-0027-4979-8B77-C90DBB026005}" dt="2024-07-07T08:14:21.408" v="656" actId="14100"/>
          <ac:spMkLst>
            <pc:docMk/>
            <pc:sldMk cId="3686734536" sldId="1377"/>
            <ac:spMk id="2" creationId="{0741152A-295C-4A81-C0C5-8FFA37BEA63F}"/>
          </ac:spMkLst>
        </pc:spChg>
        <pc:spChg chg="mod">
          <ac:chgData name="Tuyen Vu Duc" userId="173e44ccf6130d9f" providerId="LiveId" clId="{6C14036C-0027-4979-8B77-C90DBB026005}" dt="2024-07-07T08:18:00.550" v="1095" actId="20577"/>
          <ac:spMkLst>
            <pc:docMk/>
            <pc:sldMk cId="3686734536" sldId="1377"/>
            <ac:spMk id="3" creationId="{6D40C7C0-2FEB-9EB8-63E2-CC7C39BA390F}"/>
          </ac:spMkLst>
        </pc:spChg>
      </pc:sldChg>
      <pc:sldChg chg="new del">
        <pc:chgData name="Tuyen Vu Duc" userId="173e44ccf6130d9f" providerId="LiveId" clId="{6C14036C-0027-4979-8B77-C90DBB026005}" dt="2024-07-07T08:20:25.143" v="1097" actId="2696"/>
        <pc:sldMkLst>
          <pc:docMk/>
          <pc:sldMk cId="2399318980" sldId="1378"/>
        </pc:sldMkLst>
      </pc:sldChg>
      <pc:sldChg chg="addSp modSp new mod">
        <pc:chgData name="Tuyen Vu Duc" userId="173e44ccf6130d9f" providerId="LiveId" clId="{6C14036C-0027-4979-8B77-C90DBB026005}" dt="2024-07-07T08:29:29.818" v="1354" actId="13822"/>
        <pc:sldMkLst>
          <pc:docMk/>
          <pc:sldMk cId="3329170598" sldId="1378"/>
        </pc:sldMkLst>
        <pc:spChg chg="mod">
          <ac:chgData name="Tuyen Vu Duc" userId="173e44ccf6130d9f" providerId="LiveId" clId="{6C14036C-0027-4979-8B77-C90DBB026005}" dt="2024-07-07T08:23:35.980" v="1159" actId="14100"/>
          <ac:spMkLst>
            <pc:docMk/>
            <pc:sldMk cId="3329170598" sldId="1378"/>
            <ac:spMk id="2" creationId="{C41C0DEF-40BD-F805-1495-FAF5FA170AE4}"/>
          </ac:spMkLst>
        </pc:spChg>
        <pc:spChg chg="mod">
          <ac:chgData name="Tuyen Vu Duc" userId="173e44ccf6130d9f" providerId="LiveId" clId="{6C14036C-0027-4979-8B77-C90DBB026005}" dt="2024-07-07T08:24:31.275" v="1171" actId="14100"/>
          <ac:spMkLst>
            <pc:docMk/>
            <pc:sldMk cId="3329170598" sldId="1378"/>
            <ac:spMk id="3" creationId="{9DBC225E-5B92-6A6E-1DF9-CFFB1D76F84A}"/>
          </ac:spMkLst>
        </pc:spChg>
        <pc:spChg chg="add mod">
          <ac:chgData name="Tuyen Vu Duc" userId="173e44ccf6130d9f" providerId="LiveId" clId="{6C14036C-0027-4979-8B77-C90DBB026005}" dt="2024-07-07T08:26:32.048" v="1187" actId="14100"/>
          <ac:spMkLst>
            <pc:docMk/>
            <pc:sldMk cId="3329170598" sldId="1378"/>
            <ac:spMk id="4" creationId="{7BBADC52-CF9A-4B7B-C50E-39154D6FC49D}"/>
          </ac:spMkLst>
        </pc:spChg>
        <pc:spChg chg="add mod">
          <ac:chgData name="Tuyen Vu Duc" userId="173e44ccf6130d9f" providerId="LiveId" clId="{6C14036C-0027-4979-8B77-C90DBB026005}" dt="2024-07-07T08:29:12.430" v="1350" actId="20577"/>
          <ac:spMkLst>
            <pc:docMk/>
            <pc:sldMk cId="3329170598" sldId="1378"/>
            <ac:spMk id="5" creationId="{82784BD4-FE61-39C4-7A6E-AF7E0F57A800}"/>
          </ac:spMkLst>
        </pc:spChg>
        <pc:spChg chg="add mod">
          <ac:chgData name="Tuyen Vu Duc" userId="173e44ccf6130d9f" providerId="LiveId" clId="{6C14036C-0027-4979-8B77-C90DBB026005}" dt="2024-07-07T08:29:18.245" v="1352" actId="20577"/>
          <ac:spMkLst>
            <pc:docMk/>
            <pc:sldMk cId="3329170598" sldId="1378"/>
            <ac:spMk id="6" creationId="{7B46726F-120D-FDB3-53B8-F3F9CFE7C885}"/>
          </ac:spMkLst>
        </pc:spChg>
        <pc:spChg chg="add mod">
          <ac:chgData name="Tuyen Vu Duc" userId="173e44ccf6130d9f" providerId="LiveId" clId="{6C14036C-0027-4979-8B77-C90DBB026005}" dt="2024-07-07T08:29:06.053" v="1348" actId="6549"/>
          <ac:spMkLst>
            <pc:docMk/>
            <pc:sldMk cId="3329170598" sldId="1378"/>
            <ac:spMk id="7" creationId="{9FDA69A8-26E2-6B7C-5279-C6159250CC2D}"/>
          </ac:spMkLst>
        </pc:spChg>
        <pc:spChg chg="add mod">
          <ac:chgData name="Tuyen Vu Duc" userId="173e44ccf6130d9f" providerId="LiveId" clId="{6C14036C-0027-4979-8B77-C90DBB026005}" dt="2024-07-07T08:29:29.818" v="1354" actId="13822"/>
          <ac:spMkLst>
            <pc:docMk/>
            <pc:sldMk cId="3329170598" sldId="1378"/>
            <ac:spMk id="8" creationId="{8D9F650A-6BCC-86C0-DFD8-889F8058BBFB}"/>
          </ac:spMkLst>
        </pc:spChg>
      </pc:sldChg>
      <pc:sldChg chg="new del">
        <pc:chgData name="Tuyen Vu Duc" userId="173e44ccf6130d9f" providerId="LiveId" clId="{6C14036C-0027-4979-8B77-C90DBB026005}" dt="2024-07-07T08:31:14.330" v="1357" actId="2696"/>
        <pc:sldMkLst>
          <pc:docMk/>
          <pc:sldMk cId="3972976049" sldId="13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5964D9-C137-4B43-BEFF-DA902DE202AA}" type="datetimeFigureOut">
              <a:rPr lang="en-US" smtClean="0"/>
              <a:t>8/1/2024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07EB62-7E99-4DE8-952A-0D71FCBFDAA5}" type="slidenum">
              <a:rPr lang="en-US" smtClean="0"/>
              <a:t>‹#›</a:t>
            </a:fld>
            <a:endParaRPr lang="en-US"/>
          </a:p>
        </p:txBody>
      </p:sp>
    </p:spTree>
    <p:extLst>
      <p:ext uri="{BB962C8B-B14F-4D97-AF65-F5344CB8AC3E}">
        <p14:creationId xmlns:p14="http://schemas.microsoft.com/office/powerpoint/2010/main" val="757618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F9B21835-3A3B-4F8B-A6A5-24BCF5B6339E}" type="slidenum">
              <a:rPr lang="en-US">
                <a:solidFill>
                  <a:srgbClr val="000000"/>
                </a:solidFill>
                <a:latin typeface="Arial" pitchFamily="34" charset="0"/>
              </a:rPr>
              <a:pPr eaLnBrk="1" hangingPunct="1">
                <a:defRPr/>
              </a:pPr>
              <a:t>7</a:t>
            </a:fld>
            <a:endParaRPr lang="en-US">
              <a:solidFill>
                <a:srgbClr val="000000"/>
              </a:solidFill>
              <a:latin typeface="Arial" pitchFamily="34" charset="0"/>
            </a:endParaRPr>
          </a:p>
        </p:txBody>
      </p:sp>
      <p:sp>
        <p:nvSpPr>
          <p:cNvPr id="463875" name="Rectangle 2"/>
          <p:cNvSpPr>
            <a:spLocks noGrp="1" noRot="1" noChangeAspect="1" noChangeArrowheads="1" noTextEdit="1"/>
          </p:cNvSpPr>
          <p:nvPr>
            <p:ph type="sldImg"/>
          </p:nvPr>
        </p:nvSpPr>
        <p:spPr>
          <a:xfrm>
            <a:off x="1143000" y="685800"/>
            <a:ext cx="4572000" cy="3429000"/>
          </a:xfrm>
          <a:ln/>
        </p:spPr>
      </p:sp>
      <p:sp>
        <p:nvSpPr>
          <p:cNvPr id="463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07EB62-7E99-4DE8-952A-0D71FCBFDAA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8716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07EB62-7E99-4DE8-952A-0D71FCBFDAA5}" type="slidenum">
              <a:rPr lang="en-US" smtClean="0"/>
              <a:t>48</a:t>
            </a:fld>
            <a:endParaRPr lang="en-US"/>
          </a:p>
        </p:txBody>
      </p:sp>
    </p:spTree>
    <p:extLst>
      <p:ext uri="{BB962C8B-B14F-4D97-AF65-F5344CB8AC3E}">
        <p14:creationId xmlns:p14="http://schemas.microsoft.com/office/powerpoint/2010/main" val="428989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1"/>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6" name="Freeform 4"/>
            <p:cNvSpPr>
              <a:spLocks/>
            </p:cNvSpPr>
            <p:nvPr/>
          </p:nvSpPr>
          <p:spPr bwMode="hidden">
            <a:xfrm>
              <a:off x="0" y="2496"/>
              <a:ext cx="2112" cy="1604"/>
            </a:xfrm>
            <a:custGeom>
              <a:avLst/>
              <a:gdLst>
                <a:gd name="T0" fmla="*/ 487 w 2123"/>
                <a:gd name="T1" fmla="*/ 184 h 1696"/>
                <a:gd name="T2" fmla="*/ 461 w 2123"/>
                <a:gd name="T3" fmla="*/ 122 h 1696"/>
                <a:gd name="T4" fmla="*/ 577 w 2123"/>
                <a:gd name="T5" fmla="*/ 71 h 1696"/>
                <a:gd name="T6" fmla="*/ 791 w 2123"/>
                <a:gd name="T7" fmla="*/ 105 h 1696"/>
                <a:gd name="T8" fmla="*/ 1033 w 2123"/>
                <a:gd name="T9" fmla="*/ 155 h 1696"/>
                <a:gd name="T10" fmla="*/ 1261 w 2123"/>
                <a:gd name="T11" fmla="*/ 195 h 1696"/>
                <a:gd name="T12" fmla="*/ 1534 w 2123"/>
                <a:gd name="T13" fmla="*/ 241 h 1696"/>
                <a:gd name="T14" fmla="*/ 1603 w 2123"/>
                <a:gd name="T15" fmla="*/ 252 h 1696"/>
                <a:gd name="T16" fmla="*/ 1565 w 2123"/>
                <a:gd name="T17" fmla="*/ 241 h 1696"/>
                <a:gd name="T18" fmla="*/ 1202 w 2123"/>
                <a:gd name="T19" fmla="*/ 178 h 1696"/>
                <a:gd name="T20" fmla="*/ 928 w 2123"/>
                <a:gd name="T21" fmla="*/ 122 h 1696"/>
                <a:gd name="T22" fmla="*/ 618 w 2123"/>
                <a:gd name="T23" fmla="*/ 58 h 1696"/>
                <a:gd name="T24" fmla="*/ 848 w 2123"/>
                <a:gd name="T25" fmla="*/ 55 h 1696"/>
                <a:gd name="T26" fmla="*/ 1095 w 2123"/>
                <a:gd name="T27" fmla="*/ 57 h 1696"/>
                <a:gd name="T28" fmla="*/ 1376 w 2123"/>
                <a:gd name="T29" fmla="*/ 48 h 1696"/>
                <a:gd name="T30" fmla="*/ 1806 w 2123"/>
                <a:gd name="T31" fmla="*/ 36 h 1696"/>
                <a:gd name="T32" fmla="*/ 1767 w 2123"/>
                <a:gd name="T33" fmla="*/ 31 h 1696"/>
                <a:gd name="T34" fmla="*/ 1314 w 2123"/>
                <a:gd name="T35" fmla="*/ 46 h 1696"/>
                <a:gd name="T36" fmla="*/ 1028 w 2123"/>
                <a:gd name="T37" fmla="*/ 49 h 1696"/>
                <a:gd name="T38" fmla="*/ 645 w 2123"/>
                <a:gd name="T39" fmla="*/ 46 h 1696"/>
                <a:gd name="T40" fmla="*/ 695 w 2123"/>
                <a:gd name="T41" fmla="*/ 41 h 1696"/>
                <a:gd name="T42" fmla="*/ 973 w 2123"/>
                <a:gd name="T43" fmla="*/ 0 h 1696"/>
                <a:gd name="T44" fmla="*/ 928 w 2123"/>
                <a:gd name="T45" fmla="*/ 9 h 1696"/>
                <a:gd name="T46" fmla="*/ 857 w 2123"/>
                <a:gd name="T47" fmla="*/ 16 h 1696"/>
                <a:gd name="T48" fmla="*/ 731 w 2123"/>
                <a:gd name="T49" fmla="*/ 34 h 1696"/>
                <a:gd name="T50" fmla="*/ 577 w 2123"/>
                <a:gd name="T51" fmla="*/ 50 h 1696"/>
                <a:gd name="T52" fmla="*/ 541 w 2123"/>
                <a:gd name="T53" fmla="*/ 64 h 1696"/>
                <a:gd name="T54" fmla="*/ 266 w 2123"/>
                <a:gd name="T55" fmla="*/ 105 h 1696"/>
                <a:gd name="T56" fmla="*/ 0 w 2123"/>
                <a:gd name="T57" fmla="*/ 129 h 1696"/>
                <a:gd name="T58" fmla="*/ 0 w 2123"/>
                <a:gd name="T59" fmla="*/ 131 h 1696"/>
                <a:gd name="T60" fmla="*/ 0 w 2123"/>
                <a:gd name="T61" fmla="*/ 136 h 1696"/>
                <a:gd name="T62" fmla="*/ 263 w 2123"/>
                <a:gd name="T63" fmla="*/ 112 h 1696"/>
                <a:gd name="T64" fmla="*/ 499 w 2123"/>
                <a:gd name="T65" fmla="*/ 76 h 1696"/>
                <a:gd name="T66" fmla="*/ 437 w 2123"/>
                <a:gd name="T67" fmla="*/ 118 h 1696"/>
                <a:gd name="T68" fmla="*/ 449 w 2123"/>
                <a:gd name="T69" fmla="*/ 175 h 1696"/>
                <a:gd name="T70" fmla="*/ 398 w 2123"/>
                <a:gd name="T71" fmla="*/ 206 h 1696"/>
                <a:gd name="T72" fmla="*/ 278 w 2123"/>
                <a:gd name="T73" fmla="*/ 262 h 1696"/>
                <a:gd name="T74" fmla="*/ 275 w 2123"/>
                <a:gd name="T75" fmla="*/ 301 h 1696"/>
                <a:gd name="T76" fmla="*/ 278 w 2123"/>
                <a:gd name="T77" fmla="*/ 301 h 1696"/>
                <a:gd name="T78" fmla="*/ 287 w 2123"/>
                <a:gd name="T79" fmla="*/ 274 h 1696"/>
                <a:gd name="T80" fmla="*/ 487 w 2123"/>
                <a:gd name="T81" fmla="*/ 184 h 1696"/>
                <a:gd name="T82" fmla="*/ 487 w 2123"/>
                <a:gd name="T83" fmla="*/ 184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8" name="Freeform 6"/>
            <p:cNvSpPr>
              <a:spLocks/>
            </p:cNvSpPr>
            <p:nvPr/>
          </p:nvSpPr>
          <p:spPr bwMode="hidden">
            <a:xfrm>
              <a:off x="0" y="524"/>
              <a:ext cx="973" cy="1195"/>
            </a:xfrm>
            <a:custGeom>
              <a:avLst/>
              <a:gdLst>
                <a:gd name="T0" fmla="*/ 354 w 969"/>
                <a:gd name="T1" fmla="*/ 1279 h 1192"/>
                <a:gd name="T2" fmla="*/ 552 w 969"/>
                <a:gd name="T3" fmla="*/ 1285 h 1192"/>
                <a:gd name="T4" fmla="*/ 660 w 969"/>
                <a:gd name="T5" fmla="*/ 1243 h 1192"/>
                <a:gd name="T6" fmla="*/ 925 w 969"/>
                <a:gd name="T7" fmla="*/ 1178 h 1192"/>
                <a:gd name="T8" fmla="*/ 1057 w 969"/>
                <a:gd name="T9" fmla="*/ 1148 h 1192"/>
                <a:gd name="T10" fmla="*/ 853 w 969"/>
                <a:gd name="T11" fmla="*/ 1079 h 1192"/>
                <a:gd name="T12" fmla="*/ 624 w 969"/>
                <a:gd name="T13" fmla="*/ 1025 h 1192"/>
                <a:gd name="T14" fmla="*/ 228 w 969"/>
                <a:gd name="T15" fmla="*/ 1052 h 1192"/>
                <a:gd name="T16" fmla="*/ 330 w 969"/>
                <a:gd name="T17" fmla="*/ 955 h 1192"/>
                <a:gd name="T18" fmla="*/ 558 w 969"/>
                <a:gd name="T19" fmla="*/ 865 h 1192"/>
                <a:gd name="T20" fmla="*/ 787 w 969"/>
                <a:gd name="T21" fmla="*/ 733 h 1192"/>
                <a:gd name="T22" fmla="*/ 793 w 969"/>
                <a:gd name="T23" fmla="*/ 733 h 1192"/>
                <a:gd name="T24" fmla="*/ 805 w 969"/>
                <a:gd name="T25" fmla="*/ 727 h 1192"/>
                <a:gd name="T26" fmla="*/ 846 w 969"/>
                <a:gd name="T27" fmla="*/ 709 h 1192"/>
                <a:gd name="T28" fmla="*/ 877 w 969"/>
                <a:gd name="T29" fmla="*/ 703 h 1192"/>
                <a:gd name="T30" fmla="*/ 893 w 969"/>
                <a:gd name="T31" fmla="*/ 691 h 1192"/>
                <a:gd name="T32" fmla="*/ 901 w 969"/>
                <a:gd name="T33" fmla="*/ 679 h 1192"/>
                <a:gd name="T34" fmla="*/ 893 w 969"/>
                <a:gd name="T35" fmla="*/ 673 h 1192"/>
                <a:gd name="T36" fmla="*/ 885 w 969"/>
                <a:gd name="T37" fmla="*/ 661 h 1192"/>
                <a:gd name="T38" fmla="*/ 885 w 969"/>
                <a:gd name="T39" fmla="*/ 616 h 1192"/>
                <a:gd name="T40" fmla="*/ 901 w 969"/>
                <a:gd name="T41" fmla="*/ 576 h 1192"/>
                <a:gd name="T42" fmla="*/ 917 w 969"/>
                <a:gd name="T43" fmla="*/ 546 h 1192"/>
                <a:gd name="T44" fmla="*/ 941 w 969"/>
                <a:gd name="T45" fmla="*/ 516 h 1192"/>
                <a:gd name="T46" fmla="*/ 957 w 969"/>
                <a:gd name="T47" fmla="*/ 486 h 1192"/>
                <a:gd name="T48" fmla="*/ 965 w 969"/>
                <a:gd name="T49" fmla="*/ 468 h 1192"/>
                <a:gd name="T50" fmla="*/ 973 w 969"/>
                <a:gd name="T51" fmla="*/ 462 h 1192"/>
                <a:gd name="T52" fmla="*/ 973 w 969"/>
                <a:gd name="T53" fmla="*/ 378 h 1192"/>
                <a:gd name="T54" fmla="*/ 973 w 969"/>
                <a:gd name="T55" fmla="*/ 372 h 1192"/>
                <a:gd name="T56" fmla="*/ 979 w 969"/>
                <a:gd name="T57" fmla="*/ 366 h 1192"/>
                <a:gd name="T58" fmla="*/ 997 w 969"/>
                <a:gd name="T59" fmla="*/ 336 h 1192"/>
                <a:gd name="T60" fmla="*/ 1009 w 969"/>
                <a:gd name="T61" fmla="*/ 300 h 1192"/>
                <a:gd name="T62" fmla="*/ 1021 w 969"/>
                <a:gd name="T63" fmla="*/ 270 h 1192"/>
                <a:gd name="T64" fmla="*/ 1027 w 969"/>
                <a:gd name="T65" fmla="*/ 258 h 1192"/>
                <a:gd name="T66" fmla="*/ 1033 w 969"/>
                <a:gd name="T67" fmla="*/ 246 h 1192"/>
                <a:gd name="T68" fmla="*/ 1051 w 969"/>
                <a:gd name="T69" fmla="*/ 173 h 1192"/>
                <a:gd name="T70" fmla="*/ 1069 w 969"/>
                <a:gd name="T71" fmla="*/ 137 h 1192"/>
                <a:gd name="T72" fmla="*/ 1075 w 969"/>
                <a:gd name="T73" fmla="*/ 125 h 1192"/>
                <a:gd name="T74" fmla="*/ 1075 w 969"/>
                <a:gd name="T75" fmla="*/ 119 h 1192"/>
                <a:gd name="T76" fmla="*/ 1093 w 969"/>
                <a:gd name="T77" fmla="*/ 0 h 1192"/>
                <a:gd name="T78" fmla="*/ 1069 w 969"/>
                <a:gd name="T79" fmla="*/ 47 h 1192"/>
                <a:gd name="T80" fmla="*/ 885 w 969"/>
                <a:gd name="T81" fmla="*/ 113 h 1192"/>
                <a:gd name="T82" fmla="*/ 799 w 969"/>
                <a:gd name="T83" fmla="*/ 161 h 1192"/>
                <a:gd name="T84" fmla="*/ 522 w 969"/>
                <a:gd name="T85" fmla="*/ 264 h 1192"/>
                <a:gd name="T86" fmla="*/ 312 w 969"/>
                <a:gd name="T87" fmla="*/ 318 h 1192"/>
                <a:gd name="T88" fmla="*/ 204 w 969"/>
                <a:gd name="T89" fmla="*/ 324 h 1192"/>
                <a:gd name="T90" fmla="*/ 12 w 969"/>
                <a:gd name="T91" fmla="*/ 516 h 1192"/>
                <a:gd name="T92" fmla="*/ 0 w 969"/>
                <a:gd name="T93" fmla="*/ 540 h 1192"/>
                <a:gd name="T94" fmla="*/ 0 w 969"/>
                <a:gd name="T95" fmla="*/ 1279 h 1192"/>
                <a:gd name="T96" fmla="*/ 96 w 969"/>
                <a:gd name="T97" fmla="*/ 1273 h 1192"/>
                <a:gd name="T98" fmla="*/ 354 w 969"/>
                <a:gd name="T99" fmla="*/ 1279 h 1192"/>
                <a:gd name="T100" fmla="*/ 354 w 969"/>
                <a:gd name="T101" fmla="*/ 127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0" name="Freeform 8"/>
            <p:cNvSpPr>
              <a:spLocks/>
            </p:cNvSpPr>
            <p:nvPr/>
          </p:nvSpPr>
          <p:spPr bwMode="hidden">
            <a:xfrm>
              <a:off x="3525" y="1"/>
              <a:ext cx="2185" cy="1508"/>
            </a:xfrm>
            <a:custGeom>
              <a:avLst/>
              <a:gdLst>
                <a:gd name="T0" fmla="*/ 1175 w 2176"/>
                <a:gd name="T1" fmla="*/ 829 h 1505"/>
                <a:gd name="T2" fmla="*/ 1348 w 2176"/>
                <a:gd name="T3" fmla="*/ 1318 h 1505"/>
                <a:gd name="T4" fmla="*/ 1080 w 2176"/>
                <a:gd name="T5" fmla="*/ 1255 h 1505"/>
                <a:gd name="T6" fmla="*/ 816 w 2176"/>
                <a:gd name="T7" fmla="*/ 1189 h 1505"/>
                <a:gd name="T8" fmla="*/ 504 w 2176"/>
                <a:gd name="T9" fmla="*/ 1171 h 1505"/>
                <a:gd name="T10" fmla="*/ 0 w 2176"/>
                <a:gd name="T11" fmla="*/ 1141 h 1505"/>
                <a:gd name="T12" fmla="*/ 30 w 2176"/>
                <a:gd name="T13" fmla="*/ 1177 h 1505"/>
                <a:gd name="T14" fmla="*/ 558 w 2176"/>
                <a:gd name="T15" fmla="*/ 1195 h 1505"/>
                <a:gd name="T16" fmla="*/ 877 w 2176"/>
                <a:gd name="T17" fmla="*/ 1249 h 1505"/>
                <a:gd name="T18" fmla="*/ 1285 w 2176"/>
                <a:gd name="T19" fmla="*/ 1394 h 1505"/>
                <a:gd name="T20" fmla="*/ 1220 w 2176"/>
                <a:gd name="T21" fmla="*/ 1412 h 1505"/>
                <a:gd name="T22" fmla="*/ 804 w 2176"/>
                <a:gd name="T23" fmla="*/ 1598 h 1505"/>
                <a:gd name="T24" fmla="*/ 861 w 2176"/>
                <a:gd name="T25" fmla="*/ 1574 h 1505"/>
                <a:gd name="T26" fmla="*/ 985 w 2176"/>
                <a:gd name="T27" fmla="*/ 1532 h 1505"/>
                <a:gd name="T28" fmla="*/ 1160 w 2176"/>
                <a:gd name="T29" fmla="*/ 1448 h 1505"/>
                <a:gd name="T30" fmla="*/ 1376 w 2176"/>
                <a:gd name="T31" fmla="*/ 1388 h 1505"/>
                <a:gd name="T32" fmla="*/ 1440 w 2176"/>
                <a:gd name="T33" fmla="*/ 1300 h 1505"/>
                <a:gd name="T34" fmla="*/ 1854 w 2176"/>
                <a:gd name="T35" fmla="*/ 1105 h 1505"/>
                <a:gd name="T36" fmla="*/ 2194 w 2176"/>
                <a:gd name="T37" fmla="*/ 1015 h 1505"/>
                <a:gd name="T38" fmla="*/ 2472 w 2176"/>
                <a:gd name="T39" fmla="*/ 883 h 1505"/>
                <a:gd name="T40" fmla="*/ 2228 w 2176"/>
                <a:gd name="T41" fmla="*/ 973 h 1505"/>
                <a:gd name="T42" fmla="*/ 1881 w 2176"/>
                <a:gd name="T43" fmla="*/ 1051 h 1505"/>
                <a:gd name="T44" fmla="*/ 1525 w 2176"/>
                <a:gd name="T45" fmla="*/ 1213 h 1505"/>
                <a:gd name="T46" fmla="*/ 1706 w 2176"/>
                <a:gd name="T47" fmla="*/ 967 h 1505"/>
                <a:gd name="T48" fmla="*/ 1840 w 2176"/>
                <a:gd name="T49" fmla="*/ 576 h 1505"/>
                <a:gd name="T50" fmla="*/ 1977 w 2176"/>
                <a:gd name="T51" fmla="*/ 403 h 1505"/>
                <a:gd name="T52" fmla="*/ 2248 w 2176"/>
                <a:gd name="T53" fmla="*/ 60 h 1505"/>
                <a:gd name="T54" fmla="*/ 2275 w 2176"/>
                <a:gd name="T55" fmla="*/ 0 h 1505"/>
                <a:gd name="T56" fmla="*/ 2241 w 2176"/>
                <a:gd name="T57" fmla="*/ 0 h 1505"/>
                <a:gd name="T58" fmla="*/ 1813 w 2176"/>
                <a:gd name="T59" fmla="*/ 511 h 1505"/>
                <a:gd name="T60" fmla="*/ 1678 w 2176"/>
                <a:gd name="T61" fmla="*/ 949 h 1505"/>
                <a:gd name="T62" fmla="*/ 1426 w 2176"/>
                <a:gd name="T63" fmla="*/ 1237 h 1505"/>
                <a:gd name="T64" fmla="*/ 1285 w 2176"/>
                <a:gd name="T65" fmla="*/ 967 h 1505"/>
                <a:gd name="T66" fmla="*/ 1145 w 2176"/>
                <a:gd name="T67" fmla="*/ 571 h 1505"/>
                <a:gd name="T68" fmla="*/ 1009 w 2176"/>
                <a:gd name="T69" fmla="*/ 222 h 1505"/>
                <a:gd name="T70" fmla="*/ 893 w 2176"/>
                <a:gd name="T71" fmla="*/ 0 h 1505"/>
                <a:gd name="T72" fmla="*/ 846 w 2176"/>
                <a:gd name="T73" fmla="*/ 0 h 1505"/>
                <a:gd name="T74" fmla="*/ 1027 w 2176"/>
                <a:gd name="T75" fmla="*/ 385 h 1505"/>
                <a:gd name="T76" fmla="*/ 1175 w 2176"/>
                <a:gd name="T77" fmla="*/ 829 h 1505"/>
                <a:gd name="T78" fmla="*/ 1175 w 2176"/>
                <a:gd name="T79" fmla="*/ 82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1" name="Freeform 9"/>
            <p:cNvSpPr>
              <a:spLocks/>
            </p:cNvSpPr>
            <p:nvPr/>
          </p:nvSpPr>
          <p:spPr bwMode="hidden">
            <a:xfrm>
              <a:off x="0" y="649"/>
              <a:ext cx="816" cy="806"/>
            </a:xfrm>
            <a:custGeom>
              <a:avLst/>
              <a:gdLst>
                <a:gd name="T0" fmla="*/ 192 w 813"/>
                <a:gd name="T1" fmla="*/ 595 h 804"/>
                <a:gd name="T2" fmla="*/ 360 w 813"/>
                <a:gd name="T3" fmla="*/ 469 h 804"/>
                <a:gd name="T4" fmla="*/ 723 w 813"/>
                <a:gd name="T5" fmla="*/ 247 h 804"/>
                <a:gd name="T6" fmla="*/ 906 w 813"/>
                <a:gd name="T7" fmla="*/ 0 h 804"/>
                <a:gd name="T8" fmla="*/ 768 w 813"/>
                <a:gd name="T9" fmla="*/ 150 h 804"/>
                <a:gd name="T10" fmla="*/ 175 w 813"/>
                <a:gd name="T11" fmla="*/ 535 h 804"/>
                <a:gd name="T12" fmla="*/ 0 w 813"/>
                <a:gd name="T13" fmla="*/ 794 h 804"/>
                <a:gd name="T14" fmla="*/ 0 w 813"/>
                <a:gd name="T15" fmla="*/ 866 h 804"/>
                <a:gd name="T16" fmla="*/ 192 w 813"/>
                <a:gd name="T17" fmla="*/ 595 h 804"/>
                <a:gd name="T18" fmla="*/ 192 w 813"/>
                <a:gd name="T19" fmla="*/ 59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 name="Freeform 10"/>
            <p:cNvSpPr>
              <a:spLocks/>
            </p:cNvSpPr>
            <p:nvPr/>
          </p:nvSpPr>
          <p:spPr bwMode="hidden">
            <a:xfrm>
              <a:off x="0" y="1545"/>
              <a:ext cx="762" cy="107"/>
            </a:xfrm>
            <a:custGeom>
              <a:avLst/>
              <a:gdLst>
                <a:gd name="T0" fmla="*/ 522 w 759"/>
                <a:gd name="T1" fmla="*/ 66 h 107"/>
                <a:gd name="T2" fmla="*/ 852 w 759"/>
                <a:gd name="T3" fmla="*/ 0 h 107"/>
                <a:gd name="T4" fmla="*/ 558 w 759"/>
                <a:gd name="T5" fmla="*/ 36 h 107"/>
                <a:gd name="T6" fmla="*/ 169 w 759"/>
                <a:gd name="T7" fmla="*/ 48 h 107"/>
                <a:gd name="T8" fmla="*/ 0 w 759"/>
                <a:gd name="T9" fmla="*/ 78 h 107"/>
                <a:gd name="T10" fmla="*/ 0 w 759"/>
                <a:gd name="T11" fmla="*/ 107 h 107"/>
                <a:gd name="T12" fmla="*/ 96 w 759"/>
                <a:gd name="T13" fmla="*/ 89 h 107"/>
                <a:gd name="T14" fmla="*/ 522 w 759"/>
                <a:gd name="T15" fmla="*/ 66 h 107"/>
                <a:gd name="T16" fmla="*/ 52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3" name="Freeform 11"/>
            <p:cNvSpPr>
              <a:spLocks/>
            </p:cNvSpPr>
            <p:nvPr/>
          </p:nvSpPr>
          <p:spPr bwMode="hidden">
            <a:xfrm>
              <a:off x="2314" y="3431"/>
              <a:ext cx="3182" cy="745"/>
            </a:xfrm>
            <a:custGeom>
              <a:avLst/>
              <a:gdLst>
                <a:gd name="T0" fmla="*/ 1573 w 3169"/>
                <a:gd name="T1" fmla="*/ 270 h 743"/>
                <a:gd name="T2" fmla="*/ 1968 w 3169"/>
                <a:gd name="T3" fmla="*/ 264 h 743"/>
                <a:gd name="T4" fmla="*/ 2371 w 3169"/>
                <a:gd name="T5" fmla="*/ 282 h 743"/>
                <a:gd name="T6" fmla="*/ 2843 w 3169"/>
                <a:gd name="T7" fmla="*/ 264 h 743"/>
                <a:gd name="T8" fmla="*/ 3597 w 3169"/>
                <a:gd name="T9" fmla="*/ 235 h 743"/>
                <a:gd name="T10" fmla="*/ 3535 w 3169"/>
                <a:gd name="T11" fmla="*/ 217 h 743"/>
                <a:gd name="T12" fmla="*/ 2749 w 3169"/>
                <a:gd name="T13" fmla="*/ 252 h 743"/>
                <a:gd name="T14" fmla="*/ 2273 w 3169"/>
                <a:gd name="T15" fmla="*/ 252 h 743"/>
                <a:gd name="T16" fmla="*/ 1655 w 3169"/>
                <a:gd name="T17" fmla="*/ 217 h 743"/>
                <a:gd name="T18" fmla="*/ 1753 w 3169"/>
                <a:gd name="T19" fmla="*/ 168 h 743"/>
                <a:gd name="T20" fmla="*/ 2313 w 3169"/>
                <a:gd name="T21" fmla="*/ 0 h 743"/>
                <a:gd name="T22" fmla="*/ 2226 w 3169"/>
                <a:gd name="T23" fmla="*/ 24 h 743"/>
                <a:gd name="T24" fmla="*/ 2085 w 3169"/>
                <a:gd name="T25" fmla="*/ 66 h 743"/>
                <a:gd name="T26" fmla="*/ 1819 w 3169"/>
                <a:gd name="T27" fmla="*/ 138 h 743"/>
                <a:gd name="T28" fmla="*/ 1524 w 3169"/>
                <a:gd name="T29" fmla="*/ 229 h 743"/>
                <a:gd name="T30" fmla="*/ 1439 w 3169"/>
                <a:gd name="T31" fmla="*/ 282 h 743"/>
                <a:gd name="T32" fmla="*/ 859 w 3169"/>
                <a:gd name="T33" fmla="*/ 444 h 743"/>
                <a:gd name="T34" fmla="*/ 366 w 3169"/>
                <a:gd name="T35" fmla="*/ 534 h 743"/>
                <a:gd name="T36" fmla="*/ 0 w 3169"/>
                <a:gd name="T37" fmla="*/ 679 h 743"/>
                <a:gd name="T38" fmla="*/ 330 w 3169"/>
                <a:gd name="T39" fmla="*/ 582 h 743"/>
                <a:gd name="T40" fmla="*/ 828 w 3169"/>
                <a:gd name="T41" fmla="*/ 480 h 743"/>
                <a:gd name="T42" fmla="*/ 1333 w 3169"/>
                <a:gd name="T43" fmla="*/ 342 h 743"/>
                <a:gd name="T44" fmla="*/ 1107 w 3169"/>
                <a:gd name="T45" fmla="*/ 522 h 743"/>
                <a:gd name="T46" fmla="*/ 991 w 3169"/>
                <a:gd name="T47" fmla="*/ 805 h 743"/>
                <a:gd name="T48" fmla="*/ 985 w 3169"/>
                <a:gd name="T49" fmla="*/ 805 h 743"/>
                <a:gd name="T50" fmla="*/ 1057 w 3169"/>
                <a:gd name="T51" fmla="*/ 805 h 743"/>
                <a:gd name="T52" fmla="*/ 1158 w 3169"/>
                <a:gd name="T53" fmla="*/ 528 h 743"/>
                <a:gd name="T54" fmla="*/ 1474 w 3169"/>
                <a:gd name="T55" fmla="*/ 312 h 743"/>
                <a:gd name="T56" fmla="*/ 1739 w 3169"/>
                <a:gd name="T57" fmla="*/ 480 h 743"/>
                <a:gd name="T58" fmla="*/ 2009 w 3169"/>
                <a:gd name="T59" fmla="*/ 739 h 743"/>
                <a:gd name="T60" fmla="*/ 2105 w 3169"/>
                <a:gd name="T61" fmla="*/ 805 h 743"/>
                <a:gd name="T62" fmla="*/ 2178 w 3169"/>
                <a:gd name="T63" fmla="*/ 805 h 743"/>
                <a:gd name="T64" fmla="*/ 1920 w 3169"/>
                <a:gd name="T65" fmla="*/ 558 h 743"/>
                <a:gd name="T66" fmla="*/ 1573 w 3169"/>
                <a:gd name="T67" fmla="*/ 270 h 743"/>
                <a:gd name="T68" fmla="*/ 1573 w 3169"/>
                <a:gd name="T69" fmla="*/ 27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21" name="Freeform 19"/>
            <p:cNvSpPr>
              <a:spLocks/>
            </p:cNvSpPr>
            <p:nvPr/>
          </p:nvSpPr>
          <p:spPr bwMode="hidden">
            <a:xfrm>
              <a:off x="2932" y="1728"/>
              <a:ext cx="2828" cy="2367"/>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22" name="Freeform 20"/>
            <p:cNvSpPr>
              <a:spLocks/>
            </p:cNvSpPr>
            <p:nvPr/>
          </p:nvSpPr>
          <p:spPr bwMode="hidden">
            <a:xfrm>
              <a:off x="3160" y="1860"/>
              <a:ext cx="2162" cy="1934"/>
            </a:xfrm>
            <a:custGeom>
              <a:avLst/>
              <a:gdLst>
                <a:gd name="T0" fmla="*/ 2097 w 2153"/>
                <a:gd name="T1" fmla="*/ 913 h 1930"/>
                <a:gd name="T2" fmla="*/ 2203 w 2153"/>
                <a:gd name="T3" fmla="*/ 1081 h 1930"/>
                <a:gd name="T4" fmla="*/ 2336 w 2153"/>
                <a:gd name="T5" fmla="*/ 1241 h 1930"/>
                <a:gd name="T6" fmla="*/ 2409 w 2153"/>
                <a:gd name="T7" fmla="*/ 1339 h 1930"/>
                <a:gd name="T8" fmla="*/ 2449 w 2153"/>
                <a:gd name="T9" fmla="*/ 1387 h 1930"/>
                <a:gd name="T10" fmla="*/ 2149 w 2153"/>
                <a:gd name="T11" fmla="*/ 1039 h 1930"/>
                <a:gd name="T12" fmla="*/ 2117 w 2153"/>
                <a:gd name="T13" fmla="*/ 991 h 1930"/>
                <a:gd name="T14" fmla="*/ 2028 w 2153"/>
                <a:gd name="T15" fmla="*/ 1333 h 1930"/>
                <a:gd name="T16" fmla="*/ 2014 w 2153"/>
                <a:gd name="T17" fmla="*/ 1579 h 1930"/>
                <a:gd name="T18" fmla="*/ 2070 w 2153"/>
                <a:gd name="T19" fmla="*/ 2030 h 1930"/>
                <a:gd name="T20" fmla="*/ 2035 w 2153"/>
                <a:gd name="T21" fmla="*/ 2054 h 1930"/>
                <a:gd name="T22" fmla="*/ 1987 w 2153"/>
                <a:gd name="T23" fmla="*/ 1627 h 1930"/>
                <a:gd name="T24" fmla="*/ 1966 w 2153"/>
                <a:gd name="T25" fmla="*/ 1381 h 1930"/>
                <a:gd name="T26" fmla="*/ 2007 w 2153"/>
                <a:gd name="T27" fmla="*/ 1147 h 1930"/>
                <a:gd name="T28" fmla="*/ 2014 w 2153"/>
                <a:gd name="T29" fmla="*/ 937 h 1930"/>
                <a:gd name="T30" fmla="*/ 1444 w 2153"/>
                <a:gd name="T31" fmla="*/ 1069 h 1930"/>
                <a:gd name="T32" fmla="*/ 944 w 2153"/>
                <a:gd name="T33" fmla="*/ 1194 h 1930"/>
                <a:gd name="T34" fmla="*/ 354 w 2153"/>
                <a:gd name="T35" fmla="*/ 1405 h 1930"/>
                <a:gd name="T36" fmla="*/ 18 w 2153"/>
                <a:gd name="T37" fmla="*/ 1513 h 1930"/>
                <a:gd name="T38" fmla="*/ 342 w 2153"/>
                <a:gd name="T39" fmla="*/ 1375 h 1930"/>
                <a:gd name="T40" fmla="*/ 775 w 2153"/>
                <a:gd name="T41" fmla="*/ 1206 h 1930"/>
                <a:gd name="T42" fmla="*/ 1163 w 2153"/>
                <a:gd name="T43" fmla="*/ 1099 h 1930"/>
                <a:gd name="T44" fmla="*/ 1604 w 2153"/>
                <a:gd name="T45" fmla="*/ 991 h 1930"/>
                <a:gd name="T46" fmla="*/ 1925 w 2153"/>
                <a:gd name="T47" fmla="*/ 877 h 1930"/>
                <a:gd name="T48" fmla="*/ 1519 w 2153"/>
                <a:gd name="T49" fmla="*/ 654 h 1930"/>
                <a:gd name="T50" fmla="*/ 985 w 2153"/>
                <a:gd name="T51" fmla="*/ 546 h 1930"/>
                <a:gd name="T52" fmla="*/ 258 w 2153"/>
                <a:gd name="T53" fmla="*/ 161 h 1930"/>
                <a:gd name="T54" fmla="*/ 0 w 2153"/>
                <a:gd name="T55" fmla="*/ 83 h 1930"/>
                <a:gd name="T56" fmla="*/ 361 w 2153"/>
                <a:gd name="T57" fmla="*/ 179 h 1930"/>
                <a:gd name="T58" fmla="*/ 805 w 2153"/>
                <a:gd name="T59" fmla="*/ 414 h 1930"/>
                <a:gd name="T60" fmla="*/ 1057 w 2153"/>
                <a:gd name="T61" fmla="*/ 522 h 1930"/>
                <a:gd name="T62" fmla="*/ 1537 w 2153"/>
                <a:gd name="T63" fmla="*/ 624 h 1930"/>
                <a:gd name="T64" fmla="*/ 1877 w 2153"/>
                <a:gd name="T65" fmla="*/ 805 h 1930"/>
                <a:gd name="T66" fmla="*/ 1618 w 2153"/>
                <a:gd name="T67" fmla="*/ 492 h 1930"/>
                <a:gd name="T68" fmla="*/ 1466 w 2153"/>
                <a:gd name="T69" fmla="*/ 191 h 1930"/>
                <a:gd name="T70" fmla="*/ 1309 w 2153"/>
                <a:gd name="T71" fmla="*/ 0 h 1930"/>
                <a:gd name="T72" fmla="*/ 1525 w 2153"/>
                <a:gd name="T73" fmla="*/ 215 h 1930"/>
                <a:gd name="T74" fmla="*/ 1695 w 2153"/>
                <a:gd name="T75" fmla="*/ 516 h 1930"/>
                <a:gd name="T76" fmla="*/ 1987 w 2153"/>
                <a:gd name="T77" fmla="*/ 865 h 1930"/>
                <a:gd name="T78" fmla="*/ 2097 w 2153"/>
                <a:gd name="T79" fmla="*/ 913 h 1930"/>
                <a:gd name="T80" fmla="*/ 2097 w 2153"/>
                <a:gd name="T81" fmla="*/ 91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207893" name="Rectangle 21"/>
          <p:cNvSpPr>
            <a:spLocks noGrp="1" noChangeArrowheads="1"/>
          </p:cNvSpPr>
          <p:nvPr>
            <p:ph type="ctrTitle" sz="quarter"/>
          </p:nvPr>
        </p:nvSpPr>
        <p:spPr>
          <a:xfrm>
            <a:off x="685800" y="1828800"/>
            <a:ext cx="7772400" cy="1736725"/>
          </a:xfrm>
        </p:spPr>
        <p:txBody>
          <a:bodyPr/>
          <a:lstStyle>
            <a:lvl1pPr>
              <a:defRPr sz="5400"/>
            </a:lvl1pPr>
          </a:lstStyle>
          <a:p>
            <a:r>
              <a:rPr lang="en-US"/>
              <a:t>Click to edit Master title style</a:t>
            </a:r>
          </a:p>
        </p:txBody>
      </p:sp>
      <p:sp>
        <p:nvSpPr>
          <p:cNvPr id="207894"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3" name="Rectangle 23"/>
          <p:cNvSpPr>
            <a:spLocks noGrp="1" noChangeArrowheads="1"/>
          </p:cNvSpPr>
          <p:nvPr>
            <p:ph type="dt" sz="quarter" idx="10"/>
          </p:nvPr>
        </p:nvSpPr>
        <p:spPr/>
        <p:txBody>
          <a:bodyPr/>
          <a:lstStyle>
            <a:lvl1pPr>
              <a:defRPr>
                <a:cs typeface="Arial" pitchFamily="34" charset="0"/>
              </a:defRPr>
            </a:lvl1pPr>
          </a:lstStyle>
          <a:p>
            <a:pPr>
              <a:defRPr/>
            </a:pPr>
            <a:endParaRPr lang="en-US"/>
          </a:p>
        </p:txBody>
      </p:sp>
      <p:sp>
        <p:nvSpPr>
          <p:cNvPr id="24"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25" name="Rectangle 25"/>
          <p:cNvSpPr>
            <a:spLocks noGrp="1" noChangeArrowheads="1"/>
          </p:cNvSpPr>
          <p:nvPr>
            <p:ph type="sldNum" sz="quarter" idx="12"/>
          </p:nvPr>
        </p:nvSpPr>
        <p:spPr/>
        <p:txBody>
          <a:bodyPr/>
          <a:lstStyle>
            <a:lvl1pPr>
              <a:defRPr>
                <a:cs typeface="Arial" pitchFamily="34" charset="0"/>
              </a:defRPr>
            </a:lvl1pPr>
          </a:lstStyle>
          <a:p>
            <a:pPr>
              <a:defRPr/>
            </a:pPr>
            <a:fld id="{D1539617-772E-4A56-8124-234143D7384A}" type="slidenum">
              <a:rPr lang="en-US"/>
              <a:pPr>
                <a:defRPr/>
              </a:pPr>
              <a:t>‹#›</a:t>
            </a:fld>
            <a:endParaRPr lang="en-US"/>
          </a:p>
        </p:txBody>
      </p:sp>
    </p:spTree>
    <p:extLst>
      <p:ext uri="{BB962C8B-B14F-4D97-AF65-F5344CB8AC3E}">
        <p14:creationId xmlns:p14="http://schemas.microsoft.com/office/powerpoint/2010/main" val="1823987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25"/>
          <p:cNvSpPr>
            <a:spLocks noGrp="1" noChangeArrowheads="1"/>
          </p:cNvSpPr>
          <p:nvPr>
            <p:ph type="sldNum" sz="quarter" idx="12"/>
          </p:nvPr>
        </p:nvSpPr>
        <p:spPr/>
        <p:txBody>
          <a:bodyPr/>
          <a:lstStyle>
            <a:lvl1pPr>
              <a:defRPr>
                <a:cs typeface="Arial" pitchFamily="34" charset="0"/>
              </a:defRPr>
            </a:lvl1pPr>
          </a:lstStyle>
          <a:p>
            <a:pPr>
              <a:defRPr/>
            </a:pPr>
            <a:fld id="{6BA0D6C1-A242-4B17-83F4-E68057079347}" type="slidenum">
              <a:rPr lang="en-US"/>
              <a:pPr>
                <a:defRPr/>
              </a:pPr>
              <a:t>‹#›</a:t>
            </a:fld>
            <a:endParaRPr lang="en-US"/>
          </a:p>
        </p:txBody>
      </p:sp>
    </p:spTree>
    <p:extLst>
      <p:ext uri="{BB962C8B-B14F-4D97-AF65-F5344CB8AC3E}">
        <p14:creationId xmlns:p14="http://schemas.microsoft.com/office/powerpoint/2010/main" val="2446694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25"/>
          <p:cNvSpPr>
            <a:spLocks noGrp="1" noChangeArrowheads="1"/>
          </p:cNvSpPr>
          <p:nvPr>
            <p:ph type="sldNum" sz="quarter" idx="12"/>
          </p:nvPr>
        </p:nvSpPr>
        <p:spPr/>
        <p:txBody>
          <a:bodyPr/>
          <a:lstStyle>
            <a:lvl1pPr>
              <a:defRPr>
                <a:cs typeface="Arial" pitchFamily="34" charset="0"/>
              </a:defRPr>
            </a:lvl1pPr>
          </a:lstStyle>
          <a:p>
            <a:pPr>
              <a:defRPr/>
            </a:pPr>
            <a:fld id="{C3305B35-BD1B-47EB-80AF-CBCC28224BA8}" type="slidenum">
              <a:rPr lang="en-US"/>
              <a:pPr>
                <a:defRPr/>
              </a:pPr>
              <a:t>‹#›</a:t>
            </a:fld>
            <a:endParaRPr lang="en-US"/>
          </a:p>
        </p:txBody>
      </p:sp>
    </p:spTree>
    <p:extLst>
      <p:ext uri="{BB962C8B-B14F-4D97-AF65-F5344CB8AC3E}">
        <p14:creationId xmlns:p14="http://schemas.microsoft.com/office/powerpoint/2010/main" val="859375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 y="3"/>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8203"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820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1"/>
            <a:ext cx="2133600" cy="476251"/>
          </a:xfrm>
        </p:spPr>
        <p:txBody>
          <a:bodyPr/>
          <a:lstStyle>
            <a:lvl1pPr>
              <a:defRPr>
                <a:cs typeface="Arial" pitchFamily="34" charset="0"/>
              </a:defRPr>
            </a:lvl1pPr>
          </a:lstStyle>
          <a:p>
            <a:pPr>
              <a:defRPr/>
            </a:pPr>
            <a:endParaRPr lang="en-US"/>
          </a:p>
        </p:txBody>
      </p:sp>
      <p:sp>
        <p:nvSpPr>
          <p:cNvPr id="14" name="Rectangle 14"/>
          <p:cNvSpPr>
            <a:spLocks noGrp="1" noChangeArrowheads="1"/>
          </p:cNvSpPr>
          <p:nvPr>
            <p:ph type="ftr" sz="quarter" idx="11"/>
          </p:nvPr>
        </p:nvSpPr>
        <p:spPr>
          <a:xfrm>
            <a:off x="3124200" y="6251576"/>
            <a:ext cx="2895600" cy="476251"/>
          </a:xfrm>
        </p:spPr>
        <p:txBody>
          <a:bodyPr/>
          <a:lstStyle>
            <a:lvl1pPr>
              <a:defRPr>
                <a:cs typeface="Arial" pitchFamily="34" charset="0"/>
              </a:defRPr>
            </a:lvl1pPr>
          </a:lstStyle>
          <a:p>
            <a:pPr>
              <a:defRPr/>
            </a:pPr>
            <a:endParaRPr lang="en-US"/>
          </a:p>
        </p:txBody>
      </p:sp>
      <p:sp>
        <p:nvSpPr>
          <p:cNvPr id="15" name="Rectangle 15"/>
          <p:cNvSpPr>
            <a:spLocks noGrp="1" noChangeArrowheads="1"/>
          </p:cNvSpPr>
          <p:nvPr>
            <p:ph type="sldNum" sz="quarter" idx="12"/>
          </p:nvPr>
        </p:nvSpPr>
        <p:spPr>
          <a:xfrm>
            <a:off x="6553200" y="6254749"/>
            <a:ext cx="2133600" cy="476251"/>
          </a:xfrm>
        </p:spPr>
        <p:txBody>
          <a:bodyPr/>
          <a:lstStyle>
            <a:lvl1pPr>
              <a:defRPr>
                <a:cs typeface="Arial" pitchFamily="34" charset="0"/>
              </a:defRPr>
            </a:lvl1pPr>
          </a:lstStyle>
          <a:p>
            <a:pPr>
              <a:defRPr/>
            </a:pPr>
            <a:fld id="{82F30529-8F15-4392-8BDF-C2A4C357A89E}" type="slidenum">
              <a:rPr lang="en-US"/>
              <a:pPr>
                <a:defRPr/>
              </a:pPr>
              <a:t>‹#›</a:t>
            </a:fld>
            <a:endParaRPr lang="en-US"/>
          </a:p>
        </p:txBody>
      </p:sp>
    </p:spTree>
    <p:extLst>
      <p:ext uri="{BB962C8B-B14F-4D97-AF65-F5344CB8AC3E}">
        <p14:creationId xmlns:p14="http://schemas.microsoft.com/office/powerpoint/2010/main" val="103886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0D1F7A63-10B2-4C89-B6C2-975EB1AA3B96}"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846394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568963C3-087E-49AA-818E-EC1D0F201FF9}"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318851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0FAA7FF3-5828-45E2-A32A-AE97EE8294E1}"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2545319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3"/>
          <p:cNvSpPr>
            <a:spLocks noGrp="1" noChangeArrowheads="1"/>
          </p:cNvSpPr>
          <p:nvPr>
            <p:ph type="sldNum" sz="quarter" idx="11"/>
          </p:nvPr>
        </p:nvSpPr>
        <p:spPr/>
        <p:txBody>
          <a:bodyPr/>
          <a:lstStyle>
            <a:lvl1pPr>
              <a:defRPr>
                <a:cs typeface="Arial" pitchFamily="34" charset="0"/>
              </a:defRPr>
            </a:lvl1pPr>
          </a:lstStyle>
          <a:p>
            <a:pPr>
              <a:defRPr/>
            </a:pPr>
            <a:fld id="{775C06CB-5A4D-4EEC-8270-CD70BCBB8B08}" type="slidenum">
              <a:rPr lang="en-US"/>
              <a:pPr>
                <a:defRPr/>
              </a:pPr>
              <a:t>‹#›</a:t>
            </a:fld>
            <a:endParaRPr lang="en-US"/>
          </a:p>
        </p:txBody>
      </p:sp>
      <p:sp>
        <p:nvSpPr>
          <p:cNvPr id="9"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7017570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3"/>
          <p:cNvSpPr>
            <a:spLocks noGrp="1" noChangeArrowheads="1"/>
          </p:cNvSpPr>
          <p:nvPr>
            <p:ph type="sldNum" sz="quarter" idx="11"/>
          </p:nvPr>
        </p:nvSpPr>
        <p:spPr/>
        <p:txBody>
          <a:bodyPr/>
          <a:lstStyle>
            <a:lvl1pPr>
              <a:defRPr>
                <a:cs typeface="Arial" pitchFamily="34" charset="0"/>
              </a:defRPr>
            </a:lvl1pPr>
          </a:lstStyle>
          <a:p>
            <a:pPr>
              <a:defRPr/>
            </a:pPr>
            <a:fld id="{DA720431-DDE3-4B2D-8972-2C4FE0DCC8D0}"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3371007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3"/>
          <p:cNvSpPr>
            <a:spLocks noGrp="1" noChangeArrowheads="1"/>
          </p:cNvSpPr>
          <p:nvPr>
            <p:ph type="sldNum" sz="quarter" idx="11"/>
          </p:nvPr>
        </p:nvSpPr>
        <p:spPr/>
        <p:txBody>
          <a:bodyPr/>
          <a:lstStyle>
            <a:lvl1pPr>
              <a:defRPr>
                <a:cs typeface="Arial" pitchFamily="34" charset="0"/>
              </a:defRPr>
            </a:lvl1pPr>
          </a:lstStyle>
          <a:p>
            <a:pPr>
              <a:defRPr/>
            </a:pPr>
            <a:fld id="{1EBD26F3-BC91-4B6E-9A36-1CE081D179D8}" type="slidenum">
              <a:rPr lang="en-US"/>
              <a:pPr>
                <a:defRPr/>
              </a:pPr>
              <a:t>‹#›</a:t>
            </a:fld>
            <a:endParaRPr lang="en-US"/>
          </a:p>
        </p:txBody>
      </p:sp>
      <p:sp>
        <p:nvSpPr>
          <p:cNvPr id="4"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3651693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ED04666A-BB10-4061-95AE-502D76FF61A8}"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81828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25"/>
          <p:cNvSpPr>
            <a:spLocks noGrp="1" noChangeArrowheads="1"/>
          </p:cNvSpPr>
          <p:nvPr>
            <p:ph type="sldNum" sz="quarter" idx="12"/>
          </p:nvPr>
        </p:nvSpPr>
        <p:spPr/>
        <p:txBody>
          <a:bodyPr/>
          <a:lstStyle>
            <a:lvl1pPr>
              <a:defRPr>
                <a:cs typeface="Arial" pitchFamily="34" charset="0"/>
              </a:defRPr>
            </a:lvl1pPr>
          </a:lstStyle>
          <a:p>
            <a:pPr>
              <a:defRPr/>
            </a:pPr>
            <a:fld id="{68961A5D-E267-460F-AEC2-DDBEEED25F64}" type="slidenum">
              <a:rPr lang="en-US"/>
              <a:pPr>
                <a:defRPr/>
              </a:pPr>
              <a:t>‹#›</a:t>
            </a:fld>
            <a:endParaRPr lang="en-US"/>
          </a:p>
        </p:txBody>
      </p:sp>
    </p:spTree>
    <p:extLst>
      <p:ext uri="{BB962C8B-B14F-4D97-AF65-F5344CB8AC3E}">
        <p14:creationId xmlns:p14="http://schemas.microsoft.com/office/powerpoint/2010/main" val="982304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2B2C81AD-3FA9-4F2F-9EB7-105EB9189FF4}"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2466397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FBFF292A-B4A1-42CF-8EF6-CE42CAFDF958}"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1951304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B7AC5C1F-FDA5-4AE0-AA51-2E5F63576A75}"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27421486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3"/>
          <p:cNvSpPr>
            <a:spLocks noGrp="1" noChangeArrowheads="1"/>
          </p:cNvSpPr>
          <p:nvPr>
            <p:ph type="sldNum" sz="quarter" idx="11"/>
          </p:nvPr>
        </p:nvSpPr>
        <p:spPr/>
        <p:txBody>
          <a:bodyPr/>
          <a:lstStyle>
            <a:lvl1pPr>
              <a:defRPr>
                <a:cs typeface="Arial" pitchFamily="34" charset="0"/>
              </a:defRPr>
            </a:lvl1pPr>
          </a:lstStyle>
          <a:p>
            <a:pPr>
              <a:defRPr/>
            </a:pPr>
            <a:fld id="{D815AB63-BAB1-45E4-8FD1-2EC7901F2B5F}"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40773686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1"/>
            <a:ext cx="8229600" cy="4525963"/>
          </a:xfrm>
        </p:spPr>
        <p:txBody>
          <a:bodyPr/>
          <a:lstStyle/>
          <a:p>
            <a:pPr lvl="0"/>
            <a:endParaRPr lang="en-US" noProof="0"/>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6B0F8E3F-A2F5-4B1C-A0D2-42F7626F6774}"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7918846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 y="3"/>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499 h 1906"/>
                <a:gd name="T4" fmla="*/ 6092 w 5740"/>
                <a:gd name="T5" fmla="*/ 499 h 1906"/>
                <a:gd name="T6" fmla="*/ 609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8203"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820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1"/>
            <a:ext cx="2133600" cy="476251"/>
          </a:xfrm>
        </p:spPr>
        <p:txBody>
          <a:bodyPr/>
          <a:lstStyle>
            <a:lvl1pPr>
              <a:defRPr>
                <a:cs typeface="Arial" pitchFamily="34" charset="0"/>
              </a:defRPr>
            </a:lvl1pPr>
          </a:lstStyle>
          <a:p>
            <a:pPr>
              <a:defRPr/>
            </a:pPr>
            <a:endParaRPr lang="en-US"/>
          </a:p>
        </p:txBody>
      </p:sp>
      <p:sp>
        <p:nvSpPr>
          <p:cNvPr id="14" name="Rectangle 14"/>
          <p:cNvSpPr>
            <a:spLocks noGrp="1" noChangeArrowheads="1"/>
          </p:cNvSpPr>
          <p:nvPr>
            <p:ph type="ftr" sz="quarter" idx="11"/>
          </p:nvPr>
        </p:nvSpPr>
        <p:spPr>
          <a:xfrm>
            <a:off x="3124200" y="6251576"/>
            <a:ext cx="2895600" cy="476251"/>
          </a:xfrm>
        </p:spPr>
        <p:txBody>
          <a:bodyPr/>
          <a:lstStyle>
            <a:lvl1pPr>
              <a:defRPr>
                <a:cs typeface="Arial" pitchFamily="34" charset="0"/>
              </a:defRPr>
            </a:lvl1pPr>
          </a:lstStyle>
          <a:p>
            <a:pPr>
              <a:defRPr/>
            </a:pPr>
            <a:endParaRPr lang="en-US"/>
          </a:p>
        </p:txBody>
      </p:sp>
      <p:sp>
        <p:nvSpPr>
          <p:cNvPr id="15" name="Rectangle 15"/>
          <p:cNvSpPr>
            <a:spLocks noGrp="1" noChangeArrowheads="1"/>
          </p:cNvSpPr>
          <p:nvPr>
            <p:ph type="sldNum" sz="quarter" idx="12"/>
          </p:nvPr>
        </p:nvSpPr>
        <p:spPr>
          <a:xfrm>
            <a:off x="6553200" y="6254749"/>
            <a:ext cx="2133600" cy="476251"/>
          </a:xfrm>
        </p:spPr>
        <p:txBody>
          <a:bodyPr/>
          <a:lstStyle>
            <a:lvl1pPr>
              <a:defRPr>
                <a:cs typeface="Arial" pitchFamily="34" charset="0"/>
              </a:defRPr>
            </a:lvl1pPr>
          </a:lstStyle>
          <a:p>
            <a:pPr>
              <a:defRPr/>
            </a:pPr>
            <a:fld id="{FB607BB0-FF55-44DA-98DE-82EEBC2F876F}" type="slidenum">
              <a:rPr lang="en-US"/>
              <a:pPr>
                <a:defRPr/>
              </a:pPr>
              <a:t>‹#›</a:t>
            </a:fld>
            <a:endParaRPr lang="en-US"/>
          </a:p>
        </p:txBody>
      </p:sp>
    </p:spTree>
    <p:extLst>
      <p:ext uri="{BB962C8B-B14F-4D97-AF65-F5344CB8AC3E}">
        <p14:creationId xmlns:p14="http://schemas.microsoft.com/office/powerpoint/2010/main" val="2465616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386574BF-A62E-413D-BF3F-E24F9EB4B657}"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2383923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FCAE782C-94C5-443C-8357-33F723C4FE98}"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3733770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1422CCEC-AAF9-4B19-A1C5-CCDD10A3384B}"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4995563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3"/>
          <p:cNvSpPr>
            <a:spLocks noGrp="1" noChangeArrowheads="1"/>
          </p:cNvSpPr>
          <p:nvPr>
            <p:ph type="sldNum" sz="quarter" idx="11"/>
          </p:nvPr>
        </p:nvSpPr>
        <p:spPr/>
        <p:txBody>
          <a:bodyPr/>
          <a:lstStyle>
            <a:lvl1pPr>
              <a:defRPr>
                <a:cs typeface="Arial" pitchFamily="34" charset="0"/>
              </a:defRPr>
            </a:lvl1pPr>
          </a:lstStyle>
          <a:p>
            <a:pPr>
              <a:defRPr/>
            </a:pPr>
            <a:fld id="{494BF816-3AB6-41A8-95C2-1526F167F0BE}" type="slidenum">
              <a:rPr lang="en-US"/>
              <a:pPr>
                <a:defRPr/>
              </a:pPr>
              <a:t>‹#›</a:t>
            </a:fld>
            <a:endParaRPr lang="en-US"/>
          </a:p>
        </p:txBody>
      </p:sp>
      <p:sp>
        <p:nvSpPr>
          <p:cNvPr id="9"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99400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25"/>
          <p:cNvSpPr>
            <a:spLocks noGrp="1" noChangeArrowheads="1"/>
          </p:cNvSpPr>
          <p:nvPr>
            <p:ph type="sldNum" sz="quarter" idx="12"/>
          </p:nvPr>
        </p:nvSpPr>
        <p:spPr/>
        <p:txBody>
          <a:bodyPr/>
          <a:lstStyle>
            <a:lvl1pPr>
              <a:defRPr>
                <a:cs typeface="Arial" pitchFamily="34" charset="0"/>
              </a:defRPr>
            </a:lvl1pPr>
          </a:lstStyle>
          <a:p>
            <a:pPr>
              <a:defRPr/>
            </a:pPr>
            <a:fld id="{4F87B2E7-F48A-4478-B275-3C51CBB7C15C}" type="slidenum">
              <a:rPr lang="en-US"/>
              <a:pPr>
                <a:defRPr/>
              </a:pPr>
              <a:t>‹#›</a:t>
            </a:fld>
            <a:endParaRPr lang="en-US"/>
          </a:p>
        </p:txBody>
      </p:sp>
    </p:spTree>
    <p:extLst>
      <p:ext uri="{BB962C8B-B14F-4D97-AF65-F5344CB8AC3E}">
        <p14:creationId xmlns:p14="http://schemas.microsoft.com/office/powerpoint/2010/main" val="4020406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3"/>
          <p:cNvSpPr>
            <a:spLocks noGrp="1" noChangeArrowheads="1"/>
          </p:cNvSpPr>
          <p:nvPr>
            <p:ph type="sldNum" sz="quarter" idx="11"/>
          </p:nvPr>
        </p:nvSpPr>
        <p:spPr/>
        <p:txBody>
          <a:bodyPr/>
          <a:lstStyle>
            <a:lvl1pPr>
              <a:defRPr>
                <a:cs typeface="Arial" pitchFamily="34" charset="0"/>
              </a:defRPr>
            </a:lvl1pPr>
          </a:lstStyle>
          <a:p>
            <a:pPr>
              <a:defRPr/>
            </a:pPr>
            <a:fld id="{621C482F-1602-4385-9711-A0E061BB7064}"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21563120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3"/>
          <p:cNvSpPr>
            <a:spLocks noGrp="1" noChangeArrowheads="1"/>
          </p:cNvSpPr>
          <p:nvPr>
            <p:ph type="sldNum" sz="quarter" idx="11"/>
          </p:nvPr>
        </p:nvSpPr>
        <p:spPr/>
        <p:txBody>
          <a:bodyPr/>
          <a:lstStyle>
            <a:lvl1pPr>
              <a:defRPr>
                <a:cs typeface="Arial" pitchFamily="34" charset="0"/>
              </a:defRPr>
            </a:lvl1pPr>
          </a:lstStyle>
          <a:p>
            <a:pPr>
              <a:defRPr/>
            </a:pPr>
            <a:fld id="{3BFAA6C0-2C77-4BD2-8A79-5DB7BFA48581}" type="slidenum">
              <a:rPr lang="en-US"/>
              <a:pPr>
                <a:defRPr/>
              </a:pPr>
              <a:t>‹#›</a:t>
            </a:fld>
            <a:endParaRPr lang="en-US"/>
          </a:p>
        </p:txBody>
      </p:sp>
      <p:sp>
        <p:nvSpPr>
          <p:cNvPr id="4"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3899054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8275BCE0-628F-449E-9086-D5BAA6398613}"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9622162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3"/>
          <p:cNvSpPr>
            <a:spLocks noGrp="1" noChangeArrowheads="1"/>
          </p:cNvSpPr>
          <p:nvPr>
            <p:ph type="sldNum" sz="quarter" idx="11"/>
          </p:nvPr>
        </p:nvSpPr>
        <p:spPr/>
        <p:txBody>
          <a:bodyPr/>
          <a:lstStyle>
            <a:lvl1pPr>
              <a:defRPr>
                <a:cs typeface="Arial" pitchFamily="34" charset="0"/>
              </a:defRPr>
            </a:lvl1pPr>
          </a:lstStyle>
          <a:p>
            <a:pPr>
              <a:defRPr/>
            </a:pPr>
            <a:fld id="{EAE2F273-FEF4-405C-AE9B-CA49C5E5DCC3}"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0753590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F0E3363E-21C0-4672-B7F2-C56F72AE1B2E}"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674438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91D7899B-6FEB-4F36-A130-4EFB7DB9BE94}"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1196845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3"/>
          <p:cNvSpPr>
            <a:spLocks noGrp="1" noChangeArrowheads="1"/>
          </p:cNvSpPr>
          <p:nvPr>
            <p:ph type="sldNum" sz="quarter" idx="11"/>
          </p:nvPr>
        </p:nvSpPr>
        <p:spPr/>
        <p:txBody>
          <a:bodyPr/>
          <a:lstStyle>
            <a:lvl1pPr>
              <a:defRPr>
                <a:cs typeface="Arial" pitchFamily="34" charset="0"/>
              </a:defRPr>
            </a:lvl1pPr>
          </a:lstStyle>
          <a:p>
            <a:pPr>
              <a:defRPr/>
            </a:pPr>
            <a:fld id="{A6D6C6C3-2378-4B43-97F7-002033C6D422}"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40855273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1"/>
            <a:ext cx="8229600" cy="4525963"/>
          </a:xfrm>
        </p:spPr>
        <p:txBody>
          <a:bodyPr/>
          <a:lstStyle/>
          <a:p>
            <a:pPr lvl="0"/>
            <a:endParaRPr lang="en-US" noProof="0"/>
          </a:p>
        </p:txBody>
      </p:sp>
      <p:sp>
        <p:nvSpPr>
          <p:cNvPr id="4" name="Rectangle 2"/>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3"/>
          <p:cNvSpPr>
            <a:spLocks noGrp="1" noChangeArrowheads="1"/>
          </p:cNvSpPr>
          <p:nvPr>
            <p:ph type="sldNum" sz="quarter" idx="11"/>
          </p:nvPr>
        </p:nvSpPr>
        <p:spPr/>
        <p:txBody>
          <a:bodyPr/>
          <a:lstStyle>
            <a:lvl1pPr>
              <a:defRPr>
                <a:cs typeface="Arial" pitchFamily="34" charset="0"/>
              </a:defRPr>
            </a:lvl1pPr>
          </a:lstStyle>
          <a:p>
            <a:pPr>
              <a:defRPr/>
            </a:pPr>
            <a:fld id="{5068AC2B-D3DC-469F-9C26-C98F9CDE9EEE}"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cs typeface="Arial" pitchFamily="34" charset="0"/>
              </a:defRPr>
            </a:lvl1pPr>
          </a:lstStyle>
          <a:p>
            <a:pPr>
              <a:defRPr/>
            </a:pPr>
            <a:endParaRPr lang="en-US"/>
          </a:p>
        </p:txBody>
      </p:sp>
    </p:spTree>
    <p:extLst>
      <p:ext uri="{BB962C8B-B14F-4D97-AF65-F5344CB8AC3E}">
        <p14:creationId xmlns:p14="http://schemas.microsoft.com/office/powerpoint/2010/main" val="5769221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VnTime" pitchFamily="34" charset="0"/>
              <a:cs typeface="Arial" pitchFamily="34" charset="0"/>
            </a:endParaRPr>
          </a:p>
        </p:txBody>
      </p:sp>
      <p:grpSp>
        <p:nvGrpSpPr>
          <p:cNvPr id="5" name="Group 8"/>
          <p:cNvGrpSpPr>
            <a:grpSpLocks/>
          </p:cNvGrpSpPr>
          <p:nvPr/>
        </p:nvGrpSpPr>
        <p:grpSpPr bwMode="auto">
          <a:xfrm>
            <a:off x="7493004" y="2992437"/>
            <a:ext cx="1338263" cy="2189163"/>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7" name="Oval 10"/>
            <p:cNvSpPr>
              <a:spLocks noChangeArrowheads="1"/>
            </p:cNvSpPr>
            <p:nvPr/>
          </p:nvSpPr>
          <p:spPr bwMode="auto">
            <a:xfrm>
              <a:off x="4883" y="1885"/>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8" name="Oval 11"/>
            <p:cNvSpPr>
              <a:spLocks noChangeArrowheads="1"/>
            </p:cNvSpPr>
            <p:nvPr/>
          </p:nvSpPr>
          <p:spPr bwMode="auto">
            <a:xfrm>
              <a:off x="5062" y="1885"/>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9" name="Oval 12"/>
            <p:cNvSpPr>
              <a:spLocks noChangeArrowheads="1"/>
            </p:cNvSpPr>
            <p:nvPr/>
          </p:nvSpPr>
          <p:spPr bwMode="auto">
            <a:xfrm>
              <a:off x="4704" y="2064"/>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0" name="Oval 13"/>
            <p:cNvSpPr>
              <a:spLocks noChangeArrowheads="1"/>
            </p:cNvSpPr>
            <p:nvPr/>
          </p:nvSpPr>
          <p:spPr bwMode="auto">
            <a:xfrm>
              <a:off x="4883" y="2064"/>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1" name="Oval 14"/>
            <p:cNvSpPr>
              <a:spLocks noChangeArrowheads="1"/>
            </p:cNvSpPr>
            <p:nvPr/>
          </p:nvSpPr>
          <p:spPr bwMode="auto">
            <a:xfrm>
              <a:off x="5062" y="2064"/>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2" name="Oval 15"/>
            <p:cNvSpPr>
              <a:spLocks noChangeArrowheads="1"/>
            </p:cNvSpPr>
            <p:nvPr/>
          </p:nvSpPr>
          <p:spPr bwMode="auto">
            <a:xfrm>
              <a:off x="5241" y="2064"/>
              <a:ext cx="127" cy="12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3" name="Oval 16"/>
            <p:cNvSpPr>
              <a:spLocks noChangeArrowheads="1"/>
            </p:cNvSpPr>
            <p:nvPr/>
          </p:nvSpPr>
          <p:spPr bwMode="auto">
            <a:xfrm>
              <a:off x="4704" y="2243"/>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4" name="Oval 17"/>
            <p:cNvSpPr>
              <a:spLocks noChangeArrowheads="1"/>
            </p:cNvSpPr>
            <p:nvPr/>
          </p:nvSpPr>
          <p:spPr bwMode="auto">
            <a:xfrm>
              <a:off x="4883" y="2243"/>
              <a:ext cx="127" cy="127"/>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5" name="Oval 18"/>
            <p:cNvSpPr>
              <a:spLocks noChangeArrowheads="1"/>
            </p:cNvSpPr>
            <p:nvPr/>
          </p:nvSpPr>
          <p:spPr bwMode="auto">
            <a:xfrm>
              <a:off x="5062" y="2243"/>
              <a:ext cx="127" cy="12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6" name="Oval 19"/>
            <p:cNvSpPr>
              <a:spLocks noChangeArrowheads="1"/>
            </p:cNvSpPr>
            <p:nvPr/>
          </p:nvSpPr>
          <p:spPr bwMode="auto">
            <a:xfrm>
              <a:off x="5241" y="2243"/>
              <a:ext cx="127" cy="12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7" name="Oval 20"/>
            <p:cNvSpPr>
              <a:spLocks noChangeArrowheads="1"/>
            </p:cNvSpPr>
            <p:nvPr/>
          </p:nvSpPr>
          <p:spPr bwMode="auto">
            <a:xfrm>
              <a:off x="5420" y="2243"/>
              <a:ext cx="127" cy="127"/>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8" name="Oval 21"/>
            <p:cNvSpPr>
              <a:spLocks noChangeArrowheads="1"/>
            </p:cNvSpPr>
            <p:nvPr/>
          </p:nvSpPr>
          <p:spPr bwMode="auto">
            <a:xfrm>
              <a:off x="4704" y="2421"/>
              <a:ext cx="127" cy="12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19" name="Oval 22"/>
            <p:cNvSpPr>
              <a:spLocks noChangeArrowheads="1"/>
            </p:cNvSpPr>
            <p:nvPr/>
          </p:nvSpPr>
          <p:spPr bwMode="auto">
            <a:xfrm>
              <a:off x="4883" y="2421"/>
              <a:ext cx="127" cy="12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0" name="Oval 23"/>
            <p:cNvSpPr>
              <a:spLocks noChangeArrowheads="1"/>
            </p:cNvSpPr>
            <p:nvPr/>
          </p:nvSpPr>
          <p:spPr bwMode="auto">
            <a:xfrm>
              <a:off x="5062" y="2421"/>
              <a:ext cx="127" cy="12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1" name="Oval 24"/>
            <p:cNvSpPr>
              <a:spLocks noChangeArrowheads="1"/>
            </p:cNvSpPr>
            <p:nvPr/>
          </p:nvSpPr>
          <p:spPr bwMode="auto">
            <a:xfrm>
              <a:off x="5241" y="2421"/>
              <a:ext cx="127" cy="12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2" name="Oval 25"/>
            <p:cNvSpPr>
              <a:spLocks noChangeArrowheads="1"/>
            </p:cNvSpPr>
            <p:nvPr/>
          </p:nvSpPr>
          <p:spPr bwMode="auto">
            <a:xfrm>
              <a:off x="4704" y="2600"/>
              <a:ext cx="127" cy="12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3" name="Oval 26"/>
            <p:cNvSpPr>
              <a:spLocks noChangeArrowheads="1"/>
            </p:cNvSpPr>
            <p:nvPr/>
          </p:nvSpPr>
          <p:spPr bwMode="auto">
            <a:xfrm>
              <a:off x="4883" y="2600"/>
              <a:ext cx="127" cy="12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4" name="Oval 27"/>
            <p:cNvSpPr>
              <a:spLocks noChangeArrowheads="1"/>
            </p:cNvSpPr>
            <p:nvPr/>
          </p:nvSpPr>
          <p:spPr bwMode="auto">
            <a:xfrm>
              <a:off x="5062" y="2600"/>
              <a:ext cx="127" cy="12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5" name="Oval 28"/>
            <p:cNvSpPr>
              <a:spLocks noChangeArrowheads="1"/>
            </p:cNvSpPr>
            <p:nvPr/>
          </p:nvSpPr>
          <p:spPr bwMode="auto">
            <a:xfrm>
              <a:off x="5241" y="2600"/>
              <a:ext cx="127" cy="12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6" name="Oval 29"/>
            <p:cNvSpPr>
              <a:spLocks noChangeArrowheads="1"/>
            </p:cNvSpPr>
            <p:nvPr/>
          </p:nvSpPr>
          <p:spPr bwMode="auto">
            <a:xfrm>
              <a:off x="5420" y="2600"/>
              <a:ext cx="127" cy="12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7" name="Oval 30"/>
            <p:cNvSpPr>
              <a:spLocks noChangeArrowheads="1"/>
            </p:cNvSpPr>
            <p:nvPr/>
          </p:nvSpPr>
          <p:spPr bwMode="auto">
            <a:xfrm>
              <a:off x="4704" y="2779"/>
              <a:ext cx="127" cy="127"/>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8" name="Oval 31"/>
            <p:cNvSpPr>
              <a:spLocks noChangeArrowheads="1"/>
            </p:cNvSpPr>
            <p:nvPr/>
          </p:nvSpPr>
          <p:spPr bwMode="auto">
            <a:xfrm>
              <a:off x="4883" y="2779"/>
              <a:ext cx="127" cy="127"/>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29" name="Oval 32"/>
            <p:cNvSpPr>
              <a:spLocks noChangeArrowheads="1"/>
            </p:cNvSpPr>
            <p:nvPr/>
          </p:nvSpPr>
          <p:spPr bwMode="auto">
            <a:xfrm>
              <a:off x="5062" y="2779"/>
              <a:ext cx="127" cy="127"/>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0" name="Oval 33"/>
            <p:cNvSpPr>
              <a:spLocks noChangeArrowheads="1"/>
            </p:cNvSpPr>
            <p:nvPr/>
          </p:nvSpPr>
          <p:spPr bwMode="auto">
            <a:xfrm>
              <a:off x="5241" y="2779"/>
              <a:ext cx="127" cy="127"/>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1" name="Oval 34"/>
            <p:cNvSpPr>
              <a:spLocks noChangeArrowheads="1"/>
            </p:cNvSpPr>
            <p:nvPr/>
          </p:nvSpPr>
          <p:spPr bwMode="auto">
            <a:xfrm>
              <a:off x="4704" y="2958"/>
              <a:ext cx="127" cy="127"/>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2" name="Oval 35"/>
            <p:cNvSpPr>
              <a:spLocks noChangeArrowheads="1"/>
            </p:cNvSpPr>
            <p:nvPr/>
          </p:nvSpPr>
          <p:spPr bwMode="auto">
            <a:xfrm>
              <a:off x="4883" y="2958"/>
              <a:ext cx="127" cy="127"/>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3" name="Oval 36"/>
            <p:cNvSpPr>
              <a:spLocks noChangeArrowheads="1"/>
            </p:cNvSpPr>
            <p:nvPr/>
          </p:nvSpPr>
          <p:spPr bwMode="auto">
            <a:xfrm>
              <a:off x="5062" y="2958"/>
              <a:ext cx="127" cy="127"/>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4" name="Oval 37"/>
            <p:cNvSpPr>
              <a:spLocks noChangeArrowheads="1"/>
            </p:cNvSpPr>
            <p:nvPr/>
          </p:nvSpPr>
          <p:spPr bwMode="auto">
            <a:xfrm>
              <a:off x="5241" y="2958"/>
              <a:ext cx="127" cy="127"/>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5" name="Oval 38"/>
            <p:cNvSpPr>
              <a:spLocks noChangeArrowheads="1"/>
            </p:cNvSpPr>
            <p:nvPr/>
          </p:nvSpPr>
          <p:spPr bwMode="auto">
            <a:xfrm>
              <a:off x="4883" y="3137"/>
              <a:ext cx="127" cy="127"/>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36" name="Oval 39"/>
            <p:cNvSpPr>
              <a:spLocks noChangeArrowheads="1"/>
            </p:cNvSpPr>
            <p:nvPr/>
          </p:nvSpPr>
          <p:spPr bwMode="auto">
            <a:xfrm>
              <a:off x="5241" y="3137"/>
              <a:ext cx="127" cy="127"/>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VnTime" pitchFamily="34" charset="0"/>
              <a:cs typeface="Arial" pitchFamily="34" charset="0"/>
            </a:endParaRPr>
          </a:p>
        </p:txBody>
      </p:sp>
      <p:sp>
        <p:nvSpPr>
          <p:cNvPr id="32771"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3277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38" name="Rectangle 5"/>
          <p:cNvSpPr>
            <a:spLocks noGrp="1" noChangeArrowheads="1"/>
          </p:cNvSpPr>
          <p:nvPr>
            <p:ph type="dt" sz="half" idx="10"/>
          </p:nvPr>
        </p:nvSpPr>
        <p:spPr/>
        <p:txBody>
          <a:bodyPr/>
          <a:lstStyle>
            <a:lvl1pPr>
              <a:defRPr/>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a:lvl1pPr>
          </a:lstStyle>
          <a:p>
            <a:pPr>
              <a:defRPr/>
            </a:pPr>
            <a:fld id="{972CCA6A-2AF0-44BF-AC76-75BAC42EDC6B}" type="slidenum">
              <a:rPr lang="en-US" altLang="en-US"/>
              <a:pPr>
                <a:defRPr/>
              </a:pPr>
              <a:t>‹#›</a:t>
            </a:fld>
            <a:endParaRPr lang="en-US" altLang="en-US"/>
          </a:p>
        </p:txBody>
      </p:sp>
    </p:spTree>
    <p:extLst>
      <p:ext uri="{BB962C8B-B14F-4D97-AF65-F5344CB8AC3E}">
        <p14:creationId xmlns:p14="http://schemas.microsoft.com/office/powerpoint/2010/main" val="18173747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D5FB2247-DB73-4C51-9F73-94C45050BC56}" type="slidenum">
              <a:rPr lang="en-US" altLang="en-US"/>
              <a:pPr>
                <a:defRPr/>
              </a:pPr>
              <a:t>‹#›</a:t>
            </a:fld>
            <a:endParaRPr lang="en-US" altLang="en-US"/>
          </a:p>
        </p:txBody>
      </p:sp>
    </p:spTree>
    <p:extLst>
      <p:ext uri="{BB962C8B-B14F-4D97-AF65-F5344CB8AC3E}">
        <p14:creationId xmlns:p14="http://schemas.microsoft.com/office/powerpoint/2010/main" val="2916966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25"/>
          <p:cNvSpPr>
            <a:spLocks noGrp="1" noChangeArrowheads="1"/>
          </p:cNvSpPr>
          <p:nvPr>
            <p:ph type="sldNum" sz="quarter" idx="12"/>
          </p:nvPr>
        </p:nvSpPr>
        <p:spPr/>
        <p:txBody>
          <a:bodyPr/>
          <a:lstStyle>
            <a:lvl1pPr>
              <a:defRPr>
                <a:cs typeface="Arial" pitchFamily="34" charset="0"/>
              </a:defRPr>
            </a:lvl1pPr>
          </a:lstStyle>
          <a:p>
            <a:pPr>
              <a:defRPr/>
            </a:pPr>
            <a:fld id="{2BF4DD84-D871-48DD-A40F-A5D1794B233F}" type="slidenum">
              <a:rPr lang="en-US"/>
              <a:pPr>
                <a:defRPr/>
              </a:pPr>
              <a:t>‹#›</a:t>
            </a:fld>
            <a:endParaRPr lang="en-US"/>
          </a:p>
        </p:txBody>
      </p:sp>
    </p:spTree>
    <p:extLst>
      <p:ext uri="{BB962C8B-B14F-4D97-AF65-F5344CB8AC3E}">
        <p14:creationId xmlns:p14="http://schemas.microsoft.com/office/powerpoint/2010/main" val="36391059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F58B169-40C2-40EC-A6F3-E935CA8F4609}" type="slidenum">
              <a:rPr lang="en-US" altLang="en-US"/>
              <a:pPr>
                <a:defRPr/>
              </a:pPr>
              <a:t>‹#›</a:t>
            </a:fld>
            <a:endParaRPr lang="en-US" altLang="en-US"/>
          </a:p>
        </p:txBody>
      </p:sp>
    </p:spTree>
    <p:extLst>
      <p:ext uri="{BB962C8B-B14F-4D97-AF65-F5344CB8AC3E}">
        <p14:creationId xmlns:p14="http://schemas.microsoft.com/office/powerpoint/2010/main" val="13817749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5"/>
            <a:ext cx="4038600" cy="4411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5"/>
            <a:ext cx="4038600" cy="4411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E825073C-8611-428D-AB89-6D54E748F7AD}" type="slidenum">
              <a:rPr lang="en-US" altLang="en-US"/>
              <a:pPr>
                <a:defRPr/>
              </a:pPr>
              <a:t>‹#›</a:t>
            </a:fld>
            <a:endParaRPr lang="en-US" altLang="en-US"/>
          </a:p>
        </p:txBody>
      </p:sp>
    </p:spTree>
    <p:extLst>
      <p:ext uri="{BB962C8B-B14F-4D97-AF65-F5344CB8AC3E}">
        <p14:creationId xmlns:p14="http://schemas.microsoft.com/office/powerpoint/2010/main" val="35046586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9444873B-0600-4F79-8BC0-12B4A97764A3}" type="slidenum">
              <a:rPr lang="en-US" altLang="en-US"/>
              <a:pPr>
                <a:defRPr/>
              </a:pPr>
              <a:t>‹#›</a:t>
            </a:fld>
            <a:endParaRPr lang="en-US" altLang="en-US"/>
          </a:p>
        </p:txBody>
      </p:sp>
    </p:spTree>
    <p:extLst>
      <p:ext uri="{BB962C8B-B14F-4D97-AF65-F5344CB8AC3E}">
        <p14:creationId xmlns:p14="http://schemas.microsoft.com/office/powerpoint/2010/main" val="1924020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F0D1998A-7B50-4E9F-B946-46A1CC21ACEB}" type="slidenum">
              <a:rPr lang="en-US" altLang="en-US"/>
              <a:pPr>
                <a:defRPr/>
              </a:pPr>
              <a:t>‹#›</a:t>
            </a:fld>
            <a:endParaRPr lang="en-US" altLang="en-US"/>
          </a:p>
        </p:txBody>
      </p:sp>
    </p:spTree>
    <p:extLst>
      <p:ext uri="{BB962C8B-B14F-4D97-AF65-F5344CB8AC3E}">
        <p14:creationId xmlns:p14="http://schemas.microsoft.com/office/powerpoint/2010/main" val="10809721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3EE75079-7B2D-4E51-81BA-088F5C93145B}" type="slidenum">
              <a:rPr lang="en-US" altLang="en-US"/>
              <a:pPr>
                <a:defRPr/>
              </a:pPr>
              <a:t>‹#›</a:t>
            </a:fld>
            <a:endParaRPr lang="en-US" altLang="en-US"/>
          </a:p>
        </p:txBody>
      </p:sp>
    </p:spTree>
    <p:extLst>
      <p:ext uri="{BB962C8B-B14F-4D97-AF65-F5344CB8AC3E}">
        <p14:creationId xmlns:p14="http://schemas.microsoft.com/office/powerpoint/2010/main" val="6396492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49"/>
            <a:ext cx="3008313" cy="1162051"/>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B76C0D6B-5F86-47C9-8967-434AA748F8FD}" type="slidenum">
              <a:rPr lang="en-US" altLang="en-US"/>
              <a:pPr>
                <a:defRPr/>
              </a:pPr>
              <a:t>‹#›</a:t>
            </a:fld>
            <a:endParaRPr lang="en-US" altLang="en-US"/>
          </a:p>
        </p:txBody>
      </p:sp>
    </p:spTree>
    <p:extLst>
      <p:ext uri="{BB962C8B-B14F-4D97-AF65-F5344CB8AC3E}">
        <p14:creationId xmlns:p14="http://schemas.microsoft.com/office/powerpoint/2010/main" val="24003209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07D697A1-6DBC-4678-B849-4C39534A7D5D}" type="slidenum">
              <a:rPr lang="en-US" altLang="en-US"/>
              <a:pPr>
                <a:defRPr/>
              </a:pPr>
              <a:t>‹#›</a:t>
            </a:fld>
            <a:endParaRPr lang="en-US" altLang="en-US"/>
          </a:p>
        </p:txBody>
      </p:sp>
    </p:spTree>
    <p:extLst>
      <p:ext uri="{BB962C8B-B14F-4D97-AF65-F5344CB8AC3E}">
        <p14:creationId xmlns:p14="http://schemas.microsoft.com/office/powerpoint/2010/main" val="35286772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F0967321-55E5-437F-A574-377F86BDFEEA}" type="slidenum">
              <a:rPr lang="en-US" altLang="en-US"/>
              <a:pPr>
                <a:defRPr/>
              </a:pPr>
              <a:t>‹#›</a:t>
            </a:fld>
            <a:endParaRPr lang="en-US" altLang="en-US"/>
          </a:p>
        </p:txBody>
      </p:sp>
    </p:spTree>
    <p:extLst>
      <p:ext uri="{BB962C8B-B14F-4D97-AF65-F5344CB8AC3E}">
        <p14:creationId xmlns:p14="http://schemas.microsoft.com/office/powerpoint/2010/main" val="42434447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41"/>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41"/>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6B54B498-5C47-467F-9590-C5C3A98BE0A1}" type="slidenum">
              <a:rPr lang="en-US" altLang="en-US"/>
              <a:pPr>
                <a:defRPr/>
              </a:pPr>
              <a:t>‹#›</a:t>
            </a:fld>
            <a:endParaRPr lang="en-US" altLang="en-US"/>
          </a:p>
        </p:txBody>
      </p:sp>
    </p:spTree>
    <p:extLst>
      <p:ext uri="{BB962C8B-B14F-4D97-AF65-F5344CB8AC3E}">
        <p14:creationId xmlns:p14="http://schemas.microsoft.com/office/powerpoint/2010/main" val="36618488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9"/>
            <a:ext cx="7543800" cy="1295400"/>
          </a:xfrm>
        </p:spPr>
        <p:txBody>
          <a:bodyPr/>
          <a:lstStyle/>
          <a:p>
            <a:r>
              <a:rPr lang="en-US"/>
              <a:t>Click to edit Master title style</a:t>
            </a:r>
          </a:p>
        </p:txBody>
      </p:sp>
      <p:sp>
        <p:nvSpPr>
          <p:cNvPr id="3" name="Text Placeholder 2"/>
          <p:cNvSpPr>
            <a:spLocks noGrp="1"/>
          </p:cNvSpPr>
          <p:nvPr>
            <p:ph type="body" sz="half" idx="1"/>
          </p:nvPr>
        </p:nvSpPr>
        <p:spPr>
          <a:xfrm>
            <a:off x="457200" y="1719265"/>
            <a:ext cx="4038600" cy="4411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5"/>
            <a:ext cx="4038600" cy="4411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924B02F-8CC6-422F-A215-714B35FC2796}" type="slidenum">
              <a:rPr lang="en-US" altLang="en-US"/>
              <a:pPr>
                <a:defRPr/>
              </a:pPr>
              <a:t>‹#›</a:t>
            </a:fld>
            <a:endParaRPr lang="en-US" altLang="en-US"/>
          </a:p>
        </p:txBody>
      </p:sp>
    </p:spTree>
    <p:extLst>
      <p:ext uri="{BB962C8B-B14F-4D97-AF65-F5344CB8AC3E}">
        <p14:creationId xmlns:p14="http://schemas.microsoft.com/office/powerpoint/2010/main" val="487130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25"/>
          <p:cNvSpPr>
            <a:spLocks noGrp="1" noChangeArrowheads="1"/>
          </p:cNvSpPr>
          <p:nvPr>
            <p:ph type="sldNum" sz="quarter" idx="12"/>
          </p:nvPr>
        </p:nvSpPr>
        <p:spPr/>
        <p:txBody>
          <a:bodyPr/>
          <a:lstStyle>
            <a:lvl1pPr>
              <a:defRPr>
                <a:cs typeface="Arial" pitchFamily="34" charset="0"/>
              </a:defRPr>
            </a:lvl1pPr>
          </a:lstStyle>
          <a:p>
            <a:pPr>
              <a:defRPr/>
            </a:pPr>
            <a:fld id="{C7E86E68-5530-4732-99ED-EA6C56A8743F}" type="slidenum">
              <a:rPr lang="en-US"/>
              <a:pPr>
                <a:defRPr/>
              </a:pPr>
              <a:t>‹#›</a:t>
            </a:fld>
            <a:endParaRPr lang="en-US"/>
          </a:p>
        </p:txBody>
      </p:sp>
    </p:spTree>
    <p:extLst>
      <p:ext uri="{BB962C8B-B14F-4D97-AF65-F5344CB8AC3E}">
        <p14:creationId xmlns:p14="http://schemas.microsoft.com/office/powerpoint/2010/main" val="34124500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D6924A05-0756-41C3-BC5A-35BFB9443FDE}"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B6AEEC-4C15-4C30-9776-9A16C3FAFC5D}" type="slidenum">
              <a:rPr lang="en-US"/>
              <a:pPr>
                <a:defRPr/>
              </a:pPr>
              <a:t>‹#›</a:t>
            </a:fld>
            <a:endParaRPr lang="en-US"/>
          </a:p>
        </p:txBody>
      </p:sp>
    </p:spTree>
    <p:extLst>
      <p:ext uri="{BB962C8B-B14F-4D97-AF65-F5344CB8AC3E}">
        <p14:creationId xmlns:p14="http://schemas.microsoft.com/office/powerpoint/2010/main" val="1241998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99A43F4-C50E-4455-A2B6-3660EB5CF31B}"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8AC6B0-1688-4BC6-BA90-F416DA32CB7A}" type="slidenum">
              <a:rPr lang="en-US"/>
              <a:pPr>
                <a:defRPr/>
              </a:pPr>
              <a:t>‹#›</a:t>
            </a:fld>
            <a:endParaRPr lang="en-US"/>
          </a:p>
        </p:txBody>
      </p:sp>
    </p:spTree>
    <p:extLst>
      <p:ext uri="{BB962C8B-B14F-4D97-AF65-F5344CB8AC3E}">
        <p14:creationId xmlns:p14="http://schemas.microsoft.com/office/powerpoint/2010/main" val="41364530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CB49F7F-58C0-44B5-8894-D530CF2BD9E3}"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E9764F-B07E-4AEE-A205-20ED4FC79D16}" type="slidenum">
              <a:rPr lang="en-US"/>
              <a:pPr>
                <a:defRPr/>
              </a:pPr>
              <a:t>‹#›</a:t>
            </a:fld>
            <a:endParaRPr lang="en-US"/>
          </a:p>
        </p:txBody>
      </p:sp>
    </p:spTree>
    <p:extLst>
      <p:ext uri="{BB962C8B-B14F-4D97-AF65-F5344CB8AC3E}">
        <p14:creationId xmlns:p14="http://schemas.microsoft.com/office/powerpoint/2010/main" val="12533519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A6893047-140F-4667-B380-AAAEFFD1BAAE}"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8AD24D9-E7CB-4BA9-87C3-F325CA5D1F9C}" type="slidenum">
              <a:rPr lang="en-US"/>
              <a:pPr>
                <a:defRPr/>
              </a:pPr>
              <a:t>‹#›</a:t>
            </a:fld>
            <a:endParaRPr lang="en-US"/>
          </a:p>
        </p:txBody>
      </p:sp>
    </p:spTree>
    <p:extLst>
      <p:ext uri="{BB962C8B-B14F-4D97-AF65-F5344CB8AC3E}">
        <p14:creationId xmlns:p14="http://schemas.microsoft.com/office/powerpoint/2010/main" val="37876822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7DD30410-3F2A-4842-B4D9-39F181311E08}" type="datetimeFigureOut">
              <a:rPr lang="en-US"/>
              <a:pPr>
                <a:defRPr/>
              </a:pPr>
              <a:t>8/1/2024</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8DA63CC-2843-46E3-995A-52531DE88E79}" type="slidenum">
              <a:rPr lang="en-US"/>
              <a:pPr>
                <a:defRPr/>
              </a:pPr>
              <a:t>‹#›</a:t>
            </a:fld>
            <a:endParaRPr lang="en-US"/>
          </a:p>
        </p:txBody>
      </p:sp>
    </p:spTree>
    <p:extLst>
      <p:ext uri="{BB962C8B-B14F-4D97-AF65-F5344CB8AC3E}">
        <p14:creationId xmlns:p14="http://schemas.microsoft.com/office/powerpoint/2010/main" val="3871820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BD36E404-FD26-4A7E-BF07-298557065512}" type="datetimeFigureOut">
              <a:rPr lang="en-US"/>
              <a:pPr>
                <a:defRPr/>
              </a:pPr>
              <a:t>8/1/2024</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9162E62-25A5-47EB-890D-3464CA819894}" type="slidenum">
              <a:rPr lang="en-US"/>
              <a:pPr>
                <a:defRPr/>
              </a:pPr>
              <a:t>‹#›</a:t>
            </a:fld>
            <a:endParaRPr lang="en-US"/>
          </a:p>
        </p:txBody>
      </p:sp>
    </p:spTree>
    <p:extLst>
      <p:ext uri="{BB962C8B-B14F-4D97-AF65-F5344CB8AC3E}">
        <p14:creationId xmlns:p14="http://schemas.microsoft.com/office/powerpoint/2010/main" val="17092138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CCDC894-2B39-498F-92C9-DEF13FE56470}" type="datetimeFigureOut">
              <a:rPr lang="en-US"/>
              <a:pPr>
                <a:defRPr/>
              </a:pPr>
              <a:t>8/1/2024</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2737E92-08FB-4E71-AB31-F417FFBD2092}" type="slidenum">
              <a:rPr lang="en-US"/>
              <a:pPr>
                <a:defRPr/>
              </a:pPr>
              <a:t>‹#›</a:t>
            </a:fld>
            <a:endParaRPr lang="en-US"/>
          </a:p>
        </p:txBody>
      </p:sp>
    </p:spTree>
    <p:extLst>
      <p:ext uri="{BB962C8B-B14F-4D97-AF65-F5344CB8AC3E}">
        <p14:creationId xmlns:p14="http://schemas.microsoft.com/office/powerpoint/2010/main" val="14834594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D789A9D4-B876-4D80-A390-FF66D67A6B8F}"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1420237-7FDB-4DC9-9566-0E13A8F9D26F}" type="slidenum">
              <a:rPr lang="en-US"/>
              <a:pPr>
                <a:defRPr/>
              </a:pPr>
              <a:t>‹#›</a:t>
            </a:fld>
            <a:endParaRPr lang="en-US"/>
          </a:p>
        </p:txBody>
      </p:sp>
    </p:spTree>
    <p:extLst>
      <p:ext uri="{BB962C8B-B14F-4D97-AF65-F5344CB8AC3E}">
        <p14:creationId xmlns:p14="http://schemas.microsoft.com/office/powerpoint/2010/main" val="9008168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14EAA1-846C-4CD6-AC1D-2E9C8D8DB984}"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91825C-BA35-40FD-B170-32CC3B30D6AF}" type="slidenum">
              <a:rPr lang="en-US"/>
              <a:pPr>
                <a:defRPr/>
              </a:pPr>
              <a:t>‹#›</a:t>
            </a:fld>
            <a:endParaRPr lang="en-US"/>
          </a:p>
        </p:txBody>
      </p:sp>
    </p:spTree>
    <p:extLst>
      <p:ext uri="{BB962C8B-B14F-4D97-AF65-F5344CB8AC3E}">
        <p14:creationId xmlns:p14="http://schemas.microsoft.com/office/powerpoint/2010/main" val="29116101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00356D9-582E-4F75-9245-DE42FD1436E2}"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D9B834E-64EF-4965-9D16-9EBB7F653B27}" type="slidenum">
              <a:rPr lang="en-US"/>
              <a:pPr>
                <a:defRPr/>
              </a:pPr>
              <a:t>‹#›</a:t>
            </a:fld>
            <a:endParaRPr lang="en-US"/>
          </a:p>
        </p:txBody>
      </p:sp>
    </p:spTree>
    <p:extLst>
      <p:ext uri="{BB962C8B-B14F-4D97-AF65-F5344CB8AC3E}">
        <p14:creationId xmlns:p14="http://schemas.microsoft.com/office/powerpoint/2010/main" val="2180806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25"/>
          <p:cNvSpPr>
            <a:spLocks noGrp="1" noChangeArrowheads="1"/>
          </p:cNvSpPr>
          <p:nvPr>
            <p:ph type="sldNum" sz="quarter" idx="12"/>
          </p:nvPr>
        </p:nvSpPr>
        <p:spPr/>
        <p:txBody>
          <a:bodyPr/>
          <a:lstStyle>
            <a:lvl1pPr>
              <a:defRPr>
                <a:cs typeface="Arial" pitchFamily="34" charset="0"/>
              </a:defRPr>
            </a:lvl1pPr>
          </a:lstStyle>
          <a:p>
            <a:pPr>
              <a:defRPr/>
            </a:pPr>
            <a:fld id="{42323AF4-3451-4132-A29D-FFFDEB62E127}" type="slidenum">
              <a:rPr lang="en-US"/>
              <a:pPr>
                <a:defRPr/>
              </a:pPr>
              <a:t>‹#›</a:t>
            </a:fld>
            <a:endParaRPr lang="en-US"/>
          </a:p>
        </p:txBody>
      </p:sp>
    </p:spTree>
    <p:extLst>
      <p:ext uri="{BB962C8B-B14F-4D97-AF65-F5344CB8AC3E}">
        <p14:creationId xmlns:p14="http://schemas.microsoft.com/office/powerpoint/2010/main" val="12919759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0BFCBDF0-0072-4F98-809A-C8A61689DBF0}"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CBECEB-6044-4792-A6DC-FBF2AD47B60C}" type="slidenum">
              <a:rPr lang="en-US"/>
              <a:pPr>
                <a:defRPr/>
              </a:pPr>
              <a:t>‹#›</a:t>
            </a:fld>
            <a:endParaRPr lang="en-US"/>
          </a:p>
        </p:txBody>
      </p:sp>
    </p:spTree>
    <p:extLst>
      <p:ext uri="{BB962C8B-B14F-4D97-AF65-F5344CB8AC3E}">
        <p14:creationId xmlns:p14="http://schemas.microsoft.com/office/powerpoint/2010/main" val="3314337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vi-VN"/>
              <a:t>Bấm để sửa kiểu tiêu đề Bản cái</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3615518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vi-VN"/>
              <a:t>Bấm để sửa kiểu tiêu đề Bản cái</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a:defRPr/>
            </a:pPr>
            <a:fld id="{1DCF6A25-3FBF-4F81-97DE-F69D8F2B4C73}" type="datetimeFigureOut">
              <a:rPr lang="en-US" smtClean="0"/>
              <a:pPr>
                <a:defRPr/>
              </a:pPr>
              <a:t>8/1/2024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BFE02E8B-485C-499C-8C8F-063BA5E95C9B}" type="slidenum">
              <a:rPr lang="en-US" smtClean="0"/>
              <a:pPr>
                <a:defRPr/>
              </a:pPr>
              <a:t>‹#›</a:t>
            </a:fld>
            <a:endParaRPr lang="en-US"/>
          </a:p>
        </p:txBody>
      </p:sp>
    </p:spTree>
    <p:extLst>
      <p:ext uri="{BB962C8B-B14F-4D97-AF65-F5344CB8AC3E}">
        <p14:creationId xmlns:p14="http://schemas.microsoft.com/office/powerpoint/2010/main" val="112023923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vi-VN"/>
              <a:t>Bấm để sửa kiểu tiêu đề Bản cái</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4603816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752072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vi-VN"/>
              <a:t>Bấm để sửa kiểu tiêu đề Bản cái</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546300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1068353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4817804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vi-VN"/>
              <a:t>Bấm để sửa kiểu tiêu đề Bản cái</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466069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vi-VN"/>
              <a:t>Bấm biểu tượng để thêm hình ảnh</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684511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25"/>
          <p:cNvSpPr>
            <a:spLocks noGrp="1" noChangeArrowheads="1"/>
          </p:cNvSpPr>
          <p:nvPr>
            <p:ph type="sldNum" sz="quarter" idx="12"/>
          </p:nvPr>
        </p:nvSpPr>
        <p:spPr/>
        <p:txBody>
          <a:bodyPr/>
          <a:lstStyle>
            <a:lvl1pPr>
              <a:defRPr>
                <a:cs typeface="Arial" pitchFamily="34" charset="0"/>
              </a:defRPr>
            </a:lvl1pPr>
          </a:lstStyle>
          <a:p>
            <a:pPr>
              <a:defRPr/>
            </a:pPr>
            <a:fld id="{637A3D71-109E-4F86-A59D-775099742988}" type="slidenum">
              <a:rPr lang="en-US"/>
              <a:pPr>
                <a:defRPr/>
              </a:pPr>
              <a:t>‹#›</a:t>
            </a:fld>
            <a:endParaRPr lang="en-US"/>
          </a:p>
        </p:txBody>
      </p:sp>
    </p:spTree>
    <p:extLst>
      <p:ext uri="{BB962C8B-B14F-4D97-AF65-F5344CB8AC3E}">
        <p14:creationId xmlns:p14="http://schemas.microsoft.com/office/powerpoint/2010/main" val="11775979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êu đề và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vi-VN"/>
              <a:t>Bấm để sửa kiểu tiêu đề Bản cái</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9566557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rích dẫn cùng với Chú thích">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vi-VN"/>
              <a:t>Bấm để sửa kiểu tiêu đề Bản cái</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Bấm để chỉnh sửa kiểu văn bản của Bản cái</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78881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Danh Thiếp">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vi-VN"/>
              <a:t>Bấm để sửa kiểu tiêu đề Bản cái</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vi-VN"/>
              <a:t>Bấm để chỉnh sửa kiểu văn bản của Bản cái</a:t>
            </a:r>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7528694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rích dẫn Danh Thiếp">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vi-VN"/>
              <a:t>Bấm để sửa kiểu tiêu đề Bản cái</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Bấm để chỉnh sửa kiểu văn bản của Bản cái</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vi-VN"/>
              <a:t>Bấm để chỉnh sửa kiểu văn bản của Bản cái</a:t>
            </a:r>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11114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vi-VN"/>
              <a:t>Bấm để sửa kiểu tiêu đề Bản cái</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vi-VN"/>
              <a:t>Bấm để chỉnh sửa kiểu văn bản của Bản cái</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vi-VN"/>
              <a:t>Bấm để chỉnh sửa kiểu văn bản của Bản cái</a:t>
            </a:r>
          </a:p>
        </p:txBody>
      </p:sp>
      <p:sp>
        <p:nvSpPr>
          <p:cNvPr id="5" name="Date Placeholder 4"/>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14244941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ancho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32318577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vi-VN"/>
              <a:t>Bấm để sửa kiểu tiêu đề Bản cái</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4882648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D8594E80-89F5-4937-B9F9-F9C3BF0C53C6}"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350677-A7A1-4BBF-B1F0-19A764D6CF96}" type="slidenum">
              <a:rPr lang="en-US"/>
              <a:pPr>
                <a:defRPr/>
              </a:pPr>
              <a:t>‹#›</a:t>
            </a:fld>
            <a:endParaRPr lang="en-US"/>
          </a:p>
        </p:txBody>
      </p:sp>
    </p:spTree>
    <p:extLst>
      <p:ext uri="{BB962C8B-B14F-4D97-AF65-F5344CB8AC3E}">
        <p14:creationId xmlns:p14="http://schemas.microsoft.com/office/powerpoint/2010/main" val="13324167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1DCF6A25-3FBF-4F81-97DE-F69D8F2B4C73}"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E02E8B-485C-499C-8C8F-063BA5E95C9B}" type="slidenum">
              <a:rPr lang="en-US"/>
              <a:pPr>
                <a:defRPr/>
              </a:pPr>
              <a:t>‹#›</a:t>
            </a:fld>
            <a:endParaRPr lang="en-US"/>
          </a:p>
        </p:txBody>
      </p:sp>
    </p:spTree>
    <p:extLst>
      <p:ext uri="{BB962C8B-B14F-4D97-AF65-F5344CB8AC3E}">
        <p14:creationId xmlns:p14="http://schemas.microsoft.com/office/powerpoint/2010/main" val="3657651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12BEAB6-BE6D-4BF5-9AA2-4D6718717877}"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B415BE-4F8C-43D7-9311-F997E9A9E63D}" type="slidenum">
              <a:rPr lang="en-US"/>
              <a:pPr>
                <a:defRPr/>
              </a:pPr>
              <a:t>‹#›</a:t>
            </a:fld>
            <a:endParaRPr lang="en-US"/>
          </a:p>
        </p:txBody>
      </p:sp>
    </p:spTree>
    <p:extLst>
      <p:ext uri="{BB962C8B-B14F-4D97-AF65-F5344CB8AC3E}">
        <p14:creationId xmlns:p14="http://schemas.microsoft.com/office/powerpoint/2010/main" val="355823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25"/>
          <p:cNvSpPr>
            <a:spLocks noGrp="1" noChangeArrowheads="1"/>
          </p:cNvSpPr>
          <p:nvPr>
            <p:ph type="sldNum" sz="quarter" idx="12"/>
          </p:nvPr>
        </p:nvSpPr>
        <p:spPr/>
        <p:txBody>
          <a:bodyPr/>
          <a:lstStyle>
            <a:lvl1pPr>
              <a:defRPr>
                <a:cs typeface="Arial" pitchFamily="34" charset="0"/>
              </a:defRPr>
            </a:lvl1pPr>
          </a:lstStyle>
          <a:p>
            <a:pPr>
              <a:defRPr/>
            </a:pPr>
            <a:fld id="{87AD70E3-E4E3-4ACA-82DE-D47FFC07E974}" type="slidenum">
              <a:rPr lang="en-US"/>
              <a:pPr>
                <a:defRPr/>
              </a:pPr>
              <a:t>‹#›</a:t>
            </a:fld>
            <a:endParaRPr lang="en-US"/>
          </a:p>
        </p:txBody>
      </p:sp>
    </p:spTree>
    <p:extLst>
      <p:ext uri="{BB962C8B-B14F-4D97-AF65-F5344CB8AC3E}">
        <p14:creationId xmlns:p14="http://schemas.microsoft.com/office/powerpoint/2010/main" val="21883183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44742238-10C5-4483-A468-F57F456F69E6}"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F679DFA-05A0-47A6-B5C0-7D78210351D9}" type="slidenum">
              <a:rPr lang="en-US"/>
              <a:pPr>
                <a:defRPr/>
              </a:pPr>
              <a:t>‹#›</a:t>
            </a:fld>
            <a:endParaRPr lang="en-US"/>
          </a:p>
        </p:txBody>
      </p:sp>
    </p:spTree>
    <p:extLst>
      <p:ext uri="{BB962C8B-B14F-4D97-AF65-F5344CB8AC3E}">
        <p14:creationId xmlns:p14="http://schemas.microsoft.com/office/powerpoint/2010/main" val="10067990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BE7F911E-998B-4C85-B51F-7CB5BB182ADD}" type="datetimeFigureOut">
              <a:rPr lang="en-US"/>
              <a:pPr>
                <a:defRPr/>
              </a:pPr>
              <a:t>8/1/2024</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83CEAB2-8C7B-412D-B356-45D1C4919090}" type="slidenum">
              <a:rPr lang="en-US"/>
              <a:pPr>
                <a:defRPr/>
              </a:pPr>
              <a:t>‹#›</a:t>
            </a:fld>
            <a:endParaRPr lang="en-US"/>
          </a:p>
        </p:txBody>
      </p:sp>
    </p:spTree>
    <p:extLst>
      <p:ext uri="{BB962C8B-B14F-4D97-AF65-F5344CB8AC3E}">
        <p14:creationId xmlns:p14="http://schemas.microsoft.com/office/powerpoint/2010/main" val="41612709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095BBC3-AFFC-408A-8BF2-1F6A9B4A09ED}" type="datetimeFigureOut">
              <a:rPr lang="en-US"/>
              <a:pPr>
                <a:defRPr/>
              </a:pPr>
              <a:t>8/1/2024</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12C0E30-17CB-405E-817F-7B7EF07E1B0D}" type="slidenum">
              <a:rPr lang="en-US"/>
              <a:pPr>
                <a:defRPr/>
              </a:pPr>
              <a:t>‹#›</a:t>
            </a:fld>
            <a:endParaRPr lang="en-US"/>
          </a:p>
        </p:txBody>
      </p:sp>
    </p:spTree>
    <p:extLst>
      <p:ext uri="{BB962C8B-B14F-4D97-AF65-F5344CB8AC3E}">
        <p14:creationId xmlns:p14="http://schemas.microsoft.com/office/powerpoint/2010/main" val="19501748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ACA3995-C390-466F-A81E-48F968726D44}" type="datetimeFigureOut">
              <a:rPr lang="en-US"/>
              <a:pPr>
                <a:defRPr/>
              </a:pPr>
              <a:t>8/1/2024</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3E7B37C-6EED-4813-A4A6-8FDB0F11D362}" type="slidenum">
              <a:rPr lang="en-US"/>
              <a:pPr>
                <a:defRPr/>
              </a:pPr>
              <a:t>‹#›</a:t>
            </a:fld>
            <a:endParaRPr lang="en-US"/>
          </a:p>
        </p:txBody>
      </p:sp>
    </p:spTree>
    <p:extLst>
      <p:ext uri="{BB962C8B-B14F-4D97-AF65-F5344CB8AC3E}">
        <p14:creationId xmlns:p14="http://schemas.microsoft.com/office/powerpoint/2010/main" val="35303322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C4084AC-7FCE-40C3-A5DC-74BD1AB7086D}"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ABBDBE3-6056-427E-A2B7-1F30895A33FC}" type="slidenum">
              <a:rPr lang="en-US"/>
              <a:pPr>
                <a:defRPr/>
              </a:pPr>
              <a:t>‹#›</a:t>
            </a:fld>
            <a:endParaRPr lang="en-US"/>
          </a:p>
        </p:txBody>
      </p:sp>
    </p:spTree>
    <p:extLst>
      <p:ext uri="{BB962C8B-B14F-4D97-AF65-F5344CB8AC3E}">
        <p14:creationId xmlns:p14="http://schemas.microsoft.com/office/powerpoint/2010/main" val="20457668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E92C275-55B5-4574-8697-AC5AD964BCE6}" type="datetimeFigureOut">
              <a:rPr lang="en-US"/>
              <a:pPr>
                <a:defRPr/>
              </a:pPr>
              <a:t>8/1/2024</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F6EACD-BBEB-4E37-8CDC-F545D970C06A}" type="slidenum">
              <a:rPr lang="en-US"/>
              <a:pPr>
                <a:defRPr/>
              </a:pPr>
              <a:t>‹#›</a:t>
            </a:fld>
            <a:endParaRPr lang="en-US"/>
          </a:p>
        </p:txBody>
      </p:sp>
    </p:spTree>
    <p:extLst>
      <p:ext uri="{BB962C8B-B14F-4D97-AF65-F5344CB8AC3E}">
        <p14:creationId xmlns:p14="http://schemas.microsoft.com/office/powerpoint/2010/main" val="35534586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F15BC85-C888-4111-A283-946BF2B06E71}"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736BBC-30A7-427D-AB77-AF1AB337C92A}" type="slidenum">
              <a:rPr lang="en-US"/>
              <a:pPr>
                <a:defRPr/>
              </a:pPr>
              <a:t>‹#›</a:t>
            </a:fld>
            <a:endParaRPr lang="en-US"/>
          </a:p>
        </p:txBody>
      </p:sp>
    </p:spTree>
    <p:extLst>
      <p:ext uri="{BB962C8B-B14F-4D97-AF65-F5344CB8AC3E}">
        <p14:creationId xmlns:p14="http://schemas.microsoft.com/office/powerpoint/2010/main" val="8179998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8CFC2C02-862F-4086-A032-61DBA66C6714}" type="datetimeFigureOut">
              <a:rPr lang="en-US"/>
              <a:pPr>
                <a:defRPr/>
              </a:pPr>
              <a:t>8/1/2024</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5FE5A0-F513-4968-8D95-7CA994FD69CA}" type="slidenum">
              <a:rPr lang="en-US"/>
              <a:pPr>
                <a:defRPr/>
              </a:pPr>
              <a:t>‹#›</a:t>
            </a:fld>
            <a:endParaRPr lang="en-US"/>
          </a:p>
        </p:txBody>
      </p:sp>
    </p:spTree>
    <p:extLst>
      <p:ext uri="{BB962C8B-B14F-4D97-AF65-F5344CB8AC3E}">
        <p14:creationId xmlns:p14="http://schemas.microsoft.com/office/powerpoint/2010/main" val="3985276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3"/>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24"/>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25"/>
          <p:cNvSpPr>
            <a:spLocks noGrp="1" noChangeArrowheads="1"/>
          </p:cNvSpPr>
          <p:nvPr>
            <p:ph type="sldNum" sz="quarter" idx="12"/>
          </p:nvPr>
        </p:nvSpPr>
        <p:spPr/>
        <p:txBody>
          <a:bodyPr/>
          <a:lstStyle>
            <a:lvl1pPr>
              <a:defRPr>
                <a:cs typeface="Arial" pitchFamily="34" charset="0"/>
              </a:defRPr>
            </a:lvl1pPr>
          </a:lstStyle>
          <a:p>
            <a:pPr>
              <a:defRPr/>
            </a:pPr>
            <a:fld id="{0D147417-E951-45C8-9934-68087A3441F7}" type="slidenum">
              <a:rPr lang="en-US"/>
              <a:pPr>
                <a:defRPr/>
              </a:pPr>
              <a:t>‹#›</a:t>
            </a:fld>
            <a:endParaRPr lang="en-US"/>
          </a:p>
        </p:txBody>
      </p:sp>
    </p:spTree>
    <p:extLst>
      <p:ext uri="{BB962C8B-B14F-4D97-AF65-F5344CB8AC3E}">
        <p14:creationId xmlns:p14="http://schemas.microsoft.com/office/powerpoint/2010/main" val="227081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6.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7.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2290" name="Group 2"/>
          <p:cNvGrpSpPr>
            <a:grpSpLocks/>
          </p:cNvGrpSpPr>
          <p:nvPr/>
        </p:nvGrpSpPr>
        <p:grpSpPr bwMode="auto">
          <a:xfrm>
            <a:off x="0" y="0"/>
            <a:ext cx="9144000" cy="6934200"/>
            <a:chOff x="0" y="0"/>
            <a:chExt cx="5760" cy="4368"/>
          </a:xfrm>
        </p:grpSpPr>
        <p:sp>
          <p:nvSpPr>
            <p:cNvPr id="206851" name="Freeform 3"/>
            <p:cNvSpPr>
              <a:spLocks/>
            </p:cNvSpPr>
            <p:nvPr/>
          </p:nvSpPr>
          <p:spPr bwMode="hidden">
            <a:xfrm>
              <a:off x="0" y="2208"/>
              <a:ext cx="2515" cy="1971"/>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2297" name="Freeform 4"/>
            <p:cNvSpPr>
              <a:spLocks/>
            </p:cNvSpPr>
            <p:nvPr/>
          </p:nvSpPr>
          <p:spPr bwMode="hidden">
            <a:xfrm>
              <a:off x="0" y="2496"/>
              <a:ext cx="2112" cy="1604"/>
            </a:xfrm>
            <a:custGeom>
              <a:avLst/>
              <a:gdLst>
                <a:gd name="T0" fmla="*/ 487 w 2123"/>
                <a:gd name="T1" fmla="*/ 184 h 1696"/>
                <a:gd name="T2" fmla="*/ 461 w 2123"/>
                <a:gd name="T3" fmla="*/ 122 h 1696"/>
                <a:gd name="T4" fmla="*/ 577 w 2123"/>
                <a:gd name="T5" fmla="*/ 71 h 1696"/>
                <a:gd name="T6" fmla="*/ 791 w 2123"/>
                <a:gd name="T7" fmla="*/ 105 h 1696"/>
                <a:gd name="T8" fmla="*/ 1033 w 2123"/>
                <a:gd name="T9" fmla="*/ 155 h 1696"/>
                <a:gd name="T10" fmla="*/ 1261 w 2123"/>
                <a:gd name="T11" fmla="*/ 195 h 1696"/>
                <a:gd name="T12" fmla="*/ 1534 w 2123"/>
                <a:gd name="T13" fmla="*/ 241 h 1696"/>
                <a:gd name="T14" fmla="*/ 1603 w 2123"/>
                <a:gd name="T15" fmla="*/ 252 h 1696"/>
                <a:gd name="T16" fmla="*/ 1565 w 2123"/>
                <a:gd name="T17" fmla="*/ 241 h 1696"/>
                <a:gd name="T18" fmla="*/ 1202 w 2123"/>
                <a:gd name="T19" fmla="*/ 178 h 1696"/>
                <a:gd name="T20" fmla="*/ 928 w 2123"/>
                <a:gd name="T21" fmla="*/ 122 h 1696"/>
                <a:gd name="T22" fmla="*/ 618 w 2123"/>
                <a:gd name="T23" fmla="*/ 58 h 1696"/>
                <a:gd name="T24" fmla="*/ 848 w 2123"/>
                <a:gd name="T25" fmla="*/ 55 h 1696"/>
                <a:gd name="T26" fmla="*/ 1095 w 2123"/>
                <a:gd name="T27" fmla="*/ 57 h 1696"/>
                <a:gd name="T28" fmla="*/ 1376 w 2123"/>
                <a:gd name="T29" fmla="*/ 48 h 1696"/>
                <a:gd name="T30" fmla="*/ 1806 w 2123"/>
                <a:gd name="T31" fmla="*/ 36 h 1696"/>
                <a:gd name="T32" fmla="*/ 1767 w 2123"/>
                <a:gd name="T33" fmla="*/ 31 h 1696"/>
                <a:gd name="T34" fmla="*/ 1314 w 2123"/>
                <a:gd name="T35" fmla="*/ 46 h 1696"/>
                <a:gd name="T36" fmla="*/ 1028 w 2123"/>
                <a:gd name="T37" fmla="*/ 49 h 1696"/>
                <a:gd name="T38" fmla="*/ 645 w 2123"/>
                <a:gd name="T39" fmla="*/ 46 h 1696"/>
                <a:gd name="T40" fmla="*/ 695 w 2123"/>
                <a:gd name="T41" fmla="*/ 41 h 1696"/>
                <a:gd name="T42" fmla="*/ 973 w 2123"/>
                <a:gd name="T43" fmla="*/ 0 h 1696"/>
                <a:gd name="T44" fmla="*/ 928 w 2123"/>
                <a:gd name="T45" fmla="*/ 9 h 1696"/>
                <a:gd name="T46" fmla="*/ 857 w 2123"/>
                <a:gd name="T47" fmla="*/ 16 h 1696"/>
                <a:gd name="T48" fmla="*/ 731 w 2123"/>
                <a:gd name="T49" fmla="*/ 34 h 1696"/>
                <a:gd name="T50" fmla="*/ 577 w 2123"/>
                <a:gd name="T51" fmla="*/ 50 h 1696"/>
                <a:gd name="T52" fmla="*/ 541 w 2123"/>
                <a:gd name="T53" fmla="*/ 64 h 1696"/>
                <a:gd name="T54" fmla="*/ 266 w 2123"/>
                <a:gd name="T55" fmla="*/ 105 h 1696"/>
                <a:gd name="T56" fmla="*/ 0 w 2123"/>
                <a:gd name="T57" fmla="*/ 129 h 1696"/>
                <a:gd name="T58" fmla="*/ 0 w 2123"/>
                <a:gd name="T59" fmla="*/ 131 h 1696"/>
                <a:gd name="T60" fmla="*/ 0 w 2123"/>
                <a:gd name="T61" fmla="*/ 136 h 1696"/>
                <a:gd name="T62" fmla="*/ 263 w 2123"/>
                <a:gd name="T63" fmla="*/ 112 h 1696"/>
                <a:gd name="T64" fmla="*/ 499 w 2123"/>
                <a:gd name="T65" fmla="*/ 76 h 1696"/>
                <a:gd name="T66" fmla="*/ 437 w 2123"/>
                <a:gd name="T67" fmla="*/ 118 h 1696"/>
                <a:gd name="T68" fmla="*/ 449 w 2123"/>
                <a:gd name="T69" fmla="*/ 175 h 1696"/>
                <a:gd name="T70" fmla="*/ 398 w 2123"/>
                <a:gd name="T71" fmla="*/ 206 h 1696"/>
                <a:gd name="T72" fmla="*/ 278 w 2123"/>
                <a:gd name="T73" fmla="*/ 262 h 1696"/>
                <a:gd name="T74" fmla="*/ 275 w 2123"/>
                <a:gd name="T75" fmla="*/ 301 h 1696"/>
                <a:gd name="T76" fmla="*/ 278 w 2123"/>
                <a:gd name="T77" fmla="*/ 301 h 1696"/>
                <a:gd name="T78" fmla="*/ 287 w 2123"/>
                <a:gd name="T79" fmla="*/ 274 h 1696"/>
                <a:gd name="T80" fmla="*/ 487 w 2123"/>
                <a:gd name="T81" fmla="*/ 184 h 1696"/>
                <a:gd name="T82" fmla="*/ 487 w 2123"/>
                <a:gd name="T83" fmla="*/ 184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298"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299" name="Freeform 6"/>
            <p:cNvSpPr>
              <a:spLocks/>
            </p:cNvSpPr>
            <p:nvPr/>
          </p:nvSpPr>
          <p:spPr bwMode="hidden">
            <a:xfrm>
              <a:off x="0" y="524"/>
              <a:ext cx="973" cy="1195"/>
            </a:xfrm>
            <a:custGeom>
              <a:avLst/>
              <a:gdLst>
                <a:gd name="T0" fmla="*/ 354 w 969"/>
                <a:gd name="T1" fmla="*/ 1279 h 1192"/>
                <a:gd name="T2" fmla="*/ 552 w 969"/>
                <a:gd name="T3" fmla="*/ 1285 h 1192"/>
                <a:gd name="T4" fmla="*/ 660 w 969"/>
                <a:gd name="T5" fmla="*/ 1243 h 1192"/>
                <a:gd name="T6" fmla="*/ 925 w 969"/>
                <a:gd name="T7" fmla="*/ 1178 h 1192"/>
                <a:gd name="T8" fmla="*/ 1057 w 969"/>
                <a:gd name="T9" fmla="*/ 1148 h 1192"/>
                <a:gd name="T10" fmla="*/ 853 w 969"/>
                <a:gd name="T11" fmla="*/ 1079 h 1192"/>
                <a:gd name="T12" fmla="*/ 624 w 969"/>
                <a:gd name="T13" fmla="*/ 1025 h 1192"/>
                <a:gd name="T14" fmla="*/ 228 w 969"/>
                <a:gd name="T15" fmla="*/ 1052 h 1192"/>
                <a:gd name="T16" fmla="*/ 330 w 969"/>
                <a:gd name="T17" fmla="*/ 955 h 1192"/>
                <a:gd name="T18" fmla="*/ 558 w 969"/>
                <a:gd name="T19" fmla="*/ 865 h 1192"/>
                <a:gd name="T20" fmla="*/ 787 w 969"/>
                <a:gd name="T21" fmla="*/ 733 h 1192"/>
                <a:gd name="T22" fmla="*/ 793 w 969"/>
                <a:gd name="T23" fmla="*/ 733 h 1192"/>
                <a:gd name="T24" fmla="*/ 805 w 969"/>
                <a:gd name="T25" fmla="*/ 727 h 1192"/>
                <a:gd name="T26" fmla="*/ 846 w 969"/>
                <a:gd name="T27" fmla="*/ 709 h 1192"/>
                <a:gd name="T28" fmla="*/ 877 w 969"/>
                <a:gd name="T29" fmla="*/ 703 h 1192"/>
                <a:gd name="T30" fmla="*/ 893 w 969"/>
                <a:gd name="T31" fmla="*/ 691 h 1192"/>
                <a:gd name="T32" fmla="*/ 901 w 969"/>
                <a:gd name="T33" fmla="*/ 679 h 1192"/>
                <a:gd name="T34" fmla="*/ 893 w 969"/>
                <a:gd name="T35" fmla="*/ 673 h 1192"/>
                <a:gd name="T36" fmla="*/ 885 w 969"/>
                <a:gd name="T37" fmla="*/ 661 h 1192"/>
                <a:gd name="T38" fmla="*/ 885 w 969"/>
                <a:gd name="T39" fmla="*/ 616 h 1192"/>
                <a:gd name="T40" fmla="*/ 901 w 969"/>
                <a:gd name="T41" fmla="*/ 576 h 1192"/>
                <a:gd name="T42" fmla="*/ 917 w 969"/>
                <a:gd name="T43" fmla="*/ 546 h 1192"/>
                <a:gd name="T44" fmla="*/ 941 w 969"/>
                <a:gd name="T45" fmla="*/ 516 h 1192"/>
                <a:gd name="T46" fmla="*/ 957 w 969"/>
                <a:gd name="T47" fmla="*/ 486 h 1192"/>
                <a:gd name="T48" fmla="*/ 965 w 969"/>
                <a:gd name="T49" fmla="*/ 468 h 1192"/>
                <a:gd name="T50" fmla="*/ 973 w 969"/>
                <a:gd name="T51" fmla="*/ 462 h 1192"/>
                <a:gd name="T52" fmla="*/ 973 w 969"/>
                <a:gd name="T53" fmla="*/ 378 h 1192"/>
                <a:gd name="T54" fmla="*/ 973 w 969"/>
                <a:gd name="T55" fmla="*/ 372 h 1192"/>
                <a:gd name="T56" fmla="*/ 979 w 969"/>
                <a:gd name="T57" fmla="*/ 366 h 1192"/>
                <a:gd name="T58" fmla="*/ 997 w 969"/>
                <a:gd name="T59" fmla="*/ 336 h 1192"/>
                <a:gd name="T60" fmla="*/ 1009 w 969"/>
                <a:gd name="T61" fmla="*/ 300 h 1192"/>
                <a:gd name="T62" fmla="*/ 1021 w 969"/>
                <a:gd name="T63" fmla="*/ 270 h 1192"/>
                <a:gd name="T64" fmla="*/ 1027 w 969"/>
                <a:gd name="T65" fmla="*/ 258 h 1192"/>
                <a:gd name="T66" fmla="*/ 1033 w 969"/>
                <a:gd name="T67" fmla="*/ 246 h 1192"/>
                <a:gd name="T68" fmla="*/ 1051 w 969"/>
                <a:gd name="T69" fmla="*/ 173 h 1192"/>
                <a:gd name="T70" fmla="*/ 1069 w 969"/>
                <a:gd name="T71" fmla="*/ 137 h 1192"/>
                <a:gd name="T72" fmla="*/ 1075 w 969"/>
                <a:gd name="T73" fmla="*/ 125 h 1192"/>
                <a:gd name="T74" fmla="*/ 1075 w 969"/>
                <a:gd name="T75" fmla="*/ 119 h 1192"/>
                <a:gd name="T76" fmla="*/ 1093 w 969"/>
                <a:gd name="T77" fmla="*/ 0 h 1192"/>
                <a:gd name="T78" fmla="*/ 1069 w 969"/>
                <a:gd name="T79" fmla="*/ 47 h 1192"/>
                <a:gd name="T80" fmla="*/ 885 w 969"/>
                <a:gd name="T81" fmla="*/ 113 h 1192"/>
                <a:gd name="T82" fmla="*/ 799 w 969"/>
                <a:gd name="T83" fmla="*/ 161 h 1192"/>
                <a:gd name="T84" fmla="*/ 522 w 969"/>
                <a:gd name="T85" fmla="*/ 264 h 1192"/>
                <a:gd name="T86" fmla="*/ 312 w 969"/>
                <a:gd name="T87" fmla="*/ 318 h 1192"/>
                <a:gd name="T88" fmla="*/ 204 w 969"/>
                <a:gd name="T89" fmla="*/ 324 h 1192"/>
                <a:gd name="T90" fmla="*/ 12 w 969"/>
                <a:gd name="T91" fmla="*/ 516 h 1192"/>
                <a:gd name="T92" fmla="*/ 0 w 969"/>
                <a:gd name="T93" fmla="*/ 540 h 1192"/>
                <a:gd name="T94" fmla="*/ 0 w 969"/>
                <a:gd name="T95" fmla="*/ 1279 h 1192"/>
                <a:gd name="T96" fmla="*/ 96 w 969"/>
                <a:gd name="T97" fmla="*/ 1273 h 1192"/>
                <a:gd name="T98" fmla="*/ 354 w 969"/>
                <a:gd name="T99" fmla="*/ 1279 h 1192"/>
                <a:gd name="T100" fmla="*/ 354 w 969"/>
                <a:gd name="T101" fmla="*/ 127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0"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1" name="Freeform 8"/>
            <p:cNvSpPr>
              <a:spLocks/>
            </p:cNvSpPr>
            <p:nvPr/>
          </p:nvSpPr>
          <p:spPr bwMode="hidden">
            <a:xfrm>
              <a:off x="3525" y="1"/>
              <a:ext cx="2185" cy="1508"/>
            </a:xfrm>
            <a:custGeom>
              <a:avLst/>
              <a:gdLst>
                <a:gd name="T0" fmla="*/ 1175 w 2176"/>
                <a:gd name="T1" fmla="*/ 829 h 1505"/>
                <a:gd name="T2" fmla="*/ 1348 w 2176"/>
                <a:gd name="T3" fmla="*/ 1318 h 1505"/>
                <a:gd name="T4" fmla="*/ 1080 w 2176"/>
                <a:gd name="T5" fmla="*/ 1255 h 1505"/>
                <a:gd name="T6" fmla="*/ 816 w 2176"/>
                <a:gd name="T7" fmla="*/ 1189 h 1505"/>
                <a:gd name="T8" fmla="*/ 504 w 2176"/>
                <a:gd name="T9" fmla="*/ 1171 h 1505"/>
                <a:gd name="T10" fmla="*/ 0 w 2176"/>
                <a:gd name="T11" fmla="*/ 1141 h 1505"/>
                <a:gd name="T12" fmla="*/ 30 w 2176"/>
                <a:gd name="T13" fmla="*/ 1177 h 1505"/>
                <a:gd name="T14" fmla="*/ 558 w 2176"/>
                <a:gd name="T15" fmla="*/ 1195 h 1505"/>
                <a:gd name="T16" fmla="*/ 877 w 2176"/>
                <a:gd name="T17" fmla="*/ 1249 h 1505"/>
                <a:gd name="T18" fmla="*/ 1285 w 2176"/>
                <a:gd name="T19" fmla="*/ 1394 h 1505"/>
                <a:gd name="T20" fmla="*/ 1220 w 2176"/>
                <a:gd name="T21" fmla="*/ 1412 h 1505"/>
                <a:gd name="T22" fmla="*/ 804 w 2176"/>
                <a:gd name="T23" fmla="*/ 1598 h 1505"/>
                <a:gd name="T24" fmla="*/ 861 w 2176"/>
                <a:gd name="T25" fmla="*/ 1574 h 1505"/>
                <a:gd name="T26" fmla="*/ 985 w 2176"/>
                <a:gd name="T27" fmla="*/ 1532 h 1505"/>
                <a:gd name="T28" fmla="*/ 1160 w 2176"/>
                <a:gd name="T29" fmla="*/ 1448 h 1505"/>
                <a:gd name="T30" fmla="*/ 1376 w 2176"/>
                <a:gd name="T31" fmla="*/ 1388 h 1505"/>
                <a:gd name="T32" fmla="*/ 1440 w 2176"/>
                <a:gd name="T33" fmla="*/ 1300 h 1505"/>
                <a:gd name="T34" fmla="*/ 1854 w 2176"/>
                <a:gd name="T35" fmla="*/ 1105 h 1505"/>
                <a:gd name="T36" fmla="*/ 2194 w 2176"/>
                <a:gd name="T37" fmla="*/ 1015 h 1505"/>
                <a:gd name="T38" fmla="*/ 2472 w 2176"/>
                <a:gd name="T39" fmla="*/ 883 h 1505"/>
                <a:gd name="T40" fmla="*/ 2228 w 2176"/>
                <a:gd name="T41" fmla="*/ 973 h 1505"/>
                <a:gd name="T42" fmla="*/ 1881 w 2176"/>
                <a:gd name="T43" fmla="*/ 1051 h 1505"/>
                <a:gd name="T44" fmla="*/ 1525 w 2176"/>
                <a:gd name="T45" fmla="*/ 1213 h 1505"/>
                <a:gd name="T46" fmla="*/ 1706 w 2176"/>
                <a:gd name="T47" fmla="*/ 967 h 1505"/>
                <a:gd name="T48" fmla="*/ 1840 w 2176"/>
                <a:gd name="T49" fmla="*/ 576 h 1505"/>
                <a:gd name="T50" fmla="*/ 1977 w 2176"/>
                <a:gd name="T51" fmla="*/ 403 h 1505"/>
                <a:gd name="T52" fmla="*/ 2248 w 2176"/>
                <a:gd name="T53" fmla="*/ 60 h 1505"/>
                <a:gd name="T54" fmla="*/ 2275 w 2176"/>
                <a:gd name="T55" fmla="*/ 0 h 1505"/>
                <a:gd name="T56" fmla="*/ 2241 w 2176"/>
                <a:gd name="T57" fmla="*/ 0 h 1505"/>
                <a:gd name="T58" fmla="*/ 1813 w 2176"/>
                <a:gd name="T59" fmla="*/ 511 h 1505"/>
                <a:gd name="T60" fmla="*/ 1678 w 2176"/>
                <a:gd name="T61" fmla="*/ 949 h 1505"/>
                <a:gd name="T62" fmla="*/ 1426 w 2176"/>
                <a:gd name="T63" fmla="*/ 1237 h 1505"/>
                <a:gd name="T64" fmla="*/ 1285 w 2176"/>
                <a:gd name="T65" fmla="*/ 967 h 1505"/>
                <a:gd name="T66" fmla="*/ 1145 w 2176"/>
                <a:gd name="T67" fmla="*/ 571 h 1505"/>
                <a:gd name="T68" fmla="*/ 1009 w 2176"/>
                <a:gd name="T69" fmla="*/ 222 h 1505"/>
                <a:gd name="T70" fmla="*/ 893 w 2176"/>
                <a:gd name="T71" fmla="*/ 0 h 1505"/>
                <a:gd name="T72" fmla="*/ 846 w 2176"/>
                <a:gd name="T73" fmla="*/ 0 h 1505"/>
                <a:gd name="T74" fmla="*/ 1027 w 2176"/>
                <a:gd name="T75" fmla="*/ 385 h 1505"/>
                <a:gd name="T76" fmla="*/ 1175 w 2176"/>
                <a:gd name="T77" fmla="*/ 829 h 1505"/>
                <a:gd name="T78" fmla="*/ 1175 w 2176"/>
                <a:gd name="T79" fmla="*/ 82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2" name="Freeform 9"/>
            <p:cNvSpPr>
              <a:spLocks/>
            </p:cNvSpPr>
            <p:nvPr/>
          </p:nvSpPr>
          <p:spPr bwMode="hidden">
            <a:xfrm>
              <a:off x="0" y="649"/>
              <a:ext cx="816" cy="806"/>
            </a:xfrm>
            <a:custGeom>
              <a:avLst/>
              <a:gdLst>
                <a:gd name="T0" fmla="*/ 192 w 813"/>
                <a:gd name="T1" fmla="*/ 595 h 804"/>
                <a:gd name="T2" fmla="*/ 360 w 813"/>
                <a:gd name="T3" fmla="*/ 469 h 804"/>
                <a:gd name="T4" fmla="*/ 723 w 813"/>
                <a:gd name="T5" fmla="*/ 247 h 804"/>
                <a:gd name="T6" fmla="*/ 906 w 813"/>
                <a:gd name="T7" fmla="*/ 0 h 804"/>
                <a:gd name="T8" fmla="*/ 768 w 813"/>
                <a:gd name="T9" fmla="*/ 150 h 804"/>
                <a:gd name="T10" fmla="*/ 175 w 813"/>
                <a:gd name="T11" fmla="*/ 535 h 804"/>
                <a:gd name="T12" fmla="*/ 0 w 813"/>
                <a:gd name="T13" fmla="*/ 794 h 804"/>
                <a:gd name="T14" fmla="*/ 0 w 813"/>
                <a:gd name="T15" fmla="*/ 866 h 804"/>
                <a:gd name="T16" fmla="*/ 192 w 813"/>
                <a:gd name="T17" fmla="*/ 595 h 804"/>
                <a:gd name="T18" fmla="*/ 192 w 813"/>
                <a:gd name="T19" fmla="*/ 59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3" name="Freeform 10"/>
            <p:cNvSpPr>
              <a:spLocks/>
            </p:cNvSpPr>
            <p:nvPr/>
          </p:nvSpPr>
          <p:spPr bwMode="hidden">
            <a:xfrm>
              <a:off x="0" y="1545"/>
              <a:ext cx="762" cy="107"/>
            </a:xfrm>
            <a:custGeom>
              <a:avLst/>
              <a:gdLst>
                <a:gd name="T0" fmla="*/ 522 w 759"/>
                <a:gd name="T1" fmla="*/ 66 h 107"/>
                <a:gd name="T2" fmla="*/ 852 w 759"/>
                <a:gd name="T3" fmla="*/ 0 h 107"/>
                <a:gd name="T4" fmla="*/ 558 w 759"/>
                <a:gd name="T5" fmla="*/ 36 h 107"/>
                <a:gd name="T6" fmla="*/ 169 w 759"/>
                <a:gd name="T7" fmla="*/ 48 h 107"/>
                <a:gd name="T8" fmla="*/ 0 w 759"/>
                <a:gd name="T9" fmla="*/ 78 h 107"/>
                <a:gd name="T10" fmla="*/ 0 w 759"/>
                <a:gd name="T11" fmla="*/ 107 h 107"/>
                <a:gd name="T12" fmla="*/ 96 w 759"/>
                <a:gd name="T13" fmla="*/ 89 h 107"/>
                <a:gd name="T14" fmla="*/ 522 w 759"/>
                <a:gd name="T15" fmla="*/ 66 h 107"/>
                <a:gd name="T16" fmla="*/ 52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4" name="Freeform 11"/>
            <p:cNvSpPr>
              <a:spLocks/>
            </p:cNvSpPr>
            <p:nvPr/>
          </p:nvSpPr>
          <p:spPr bwMode="hidden">
            <a:xfrm>
              <a:off x="2314" y="3431"/>
              <a:ext cx="3182" cy="745"/>
            </a:xfrm>
            <a:custGeom>
              <a:avLst/>
              <a:gdLst>
                <a:gd name="T0" fmla="*/ 1573 w 3169"/>
                <a:gd name="T1" fmla="*/ 270 h 743"/>
                <a:gd name="T2" fmla="*/ 1968 w 3169"/>
                <a:gd name="T3" fmla="*/ 264 h 743"/>
                <a:gd name="T4" fmla="*/ 2371 w 3169"/>
                <a:gd name="T5" fmla="*/ 282 h 743"/>
                <a:gd name="T6" fmla="*/ 2843 w 3169"/>
                <a:gd name="T7" fmla="*/ 264 h 743"/>
                <a:gd name="T8" fmla="*/ 3597 w 3169"/>
                <a:gd name="T9" fmla="*/ 235 h 743"/>
                <a:gd name="T10" fmla="*/ 3535 w 3169"/>
                <a:gd name="T11" fmla="*/ 217 h 743"/>
                <a:gd name="T12" fmla="*/ 2749 w 3169"/>
                <a:gd name="T13" fmla="*/ 252 h 743"/>
                <a:gd name="T14" fmla="*/ 2273 w 3169"/>
                <a:gd name="T15" fmla="*/ 252 h 743"/>
                <a:gd name="T16" fmla="*/ 1655 w 3169"/>
                <a:gd name="T17" fmla="*/ 217 h 743"/>
                <a:gd name="T18" fmla="*/ 1753 w 3169"/>
                <a:gd name="T19" fmla="*/ 168 h 743"/>
                <a:gd name="T20" fmla="*/ 2313 w 3169"/>
                <a:gd name="T21" fmla="*/ 0 h 743"/>
                <a:gd name="T22" fmla="*/ 2226 w 3169"/>
                <a:gd name="T23" fmla="*/ 24 h 743"/>
                <a:gd name="T24" fmla="*/ 2085 w 3169"/>
                <a:gd name="T25" fmla="*/ 66 h 743"/>
                <a:gd name="T26" fmla="*/ 1819 w 3169"/>
                <a:gd name="T27" fmla="*/ 138 h 743"/>
                <a:gd name="T28" fmla="*/ 1524 w 3169"/>
                <a:gd name="T29" fmla="*/ 229 h 743"/>
                <a:gd name="T30" fmla="*/ 1439 w 3169"/>
                <a:gd name="T31" fmla="*/ 282 h 743"/>
                <a:gd name="T32" fmla="*/ 859 w 3169"/>
                <a:gd name="T33" fmla="*/ 444 h 743"/>
                <a:gd name="T34" fmla="*/ 366 w 3169"/>
                <a:gd name="T35" fmla="*/ 534 h 743"/>
                <a:gd name="T36" fmla="*/ 0 w 3169"/>
                <a:gd name="T37" fmla="*/ 679 h 743"/>
                <a:gd name="T38" fmla="*/ 330 w 3169"/>
                <a:gd name="T39" fmla="*/ 582 h 743"/>
                <a:gd name="T40" fmla="*/ 828 w 3169"/>
                <a:gd name="T41" fmla="*/ 480 h 743"/>
                <a:gd name="T42" fmla="*/ 1333 w 3169"/>
                <a:gd name="T43" fmla="*/ 342 h 743"/>
                <a:gd name="T44" fmla="*/ 1107 w 3169"/>
                <a:gd name="T45" fmla="*/ 522 h 743"/>
                <a:gd name="T46" fmla="*/ 991 w 3169"/>
                <a:gd name="T47" fmla="*/ 805 h 743"/>
                <a:gd name="T48" fmla="*/ 985 w 3169"/>
                <a:gd name="T49" fmla="*/ 805 h 743"/>
                <a:gd name="T50" fmla="*/ 1057 w 3169"/>
                <a:gd name="T51" fmla="*/ 805 h 743"/>
                <a:gd name="T52" fmla="*/ 1158 w 3169"/>
                <a:gd name="T53" fmla="*/ 528 h 743"/>
                <a:gd name="T54" fmla="*/ 1474 w 3169"/>
                <a:gd name="T55" fmla="*/ 312 h 743"/>
                <a:gd name="T56" fmla="*/ 1739 w 3169"/>
                <a:gd name="T57" fmla="*/ 480 h 743"/>
                <a:gd name="T58" fmla="*/ 2009 w 3169"/>
                <a:gd name="T59" fmla="*/ 739 h 743"/>
                <a:gd name="T60" fmla="*/ 2105 w 3169"/>
                <a:gd name="T61" fmla="*/ 805 h 743"/>
                <a:gd name="T62" fmla="*/ 2178 w 3169"/>
                <a:gd name="T63" fmla="*/ 805 h 743"/>
                <a:gd name="T64" fmla="*/ 1920 w 3169"/>
                <a:gd name="T65" fmla="*/ 558 h 743"/>
                <a:gd name="T66" fmla="*/ 1573 w 3169"/>
                <a:gd name="T67" fmla="*/ 270 h 743"/>
                <a:gd name="T68" fmla="*/ 1573 w 3169"/>
                <a:gd name="T69" fmla="*/ 27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5"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06"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206862"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206863"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206864"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2310"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12311"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206867" name="Freeform 19"/>
            <p:cNvSpPr>
              <a:spLocks/>
            </p:cNvSpPr>
            <p:nvPr/>
          </p:nvSpPr>
          <p:spPr bwMode="hidden">
            <a:xfrm>
              <a:off x="2932" y="1728"/>
              <a:ext cx="2828" cy="2367"/>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12313" name="Freeform 20"/>
            <p:cNvSpPr>
              <a:spLocks/>
            </p:cNvSpPr>
            <p:nvPr/>
          </p:nvSpPr>
          <p:spPr bwMode="hidden">
            <a:xfrm>
              <a:off x="3160" y="1860"/>
              <a:ext cx="2162" cy="1934"/>
            </a:xfrm>
            <a:custGeom>
              <a:avLst/>
              <a:gdLst>
                <a:gd name="T0" fmla="*/ 2097 w 2153"/>
                <a:gd name="T1" fmla="*/ 913 h 1930"/>
                <a:gd name="T2" fmla="*/ 2203 w 2153"/>
                <a:gd name="T3" fmla="*/ 1081 h 1930"/>
                <a:gd name="T4" fmla="*/ 2336 w 2153"/>
                <a:gd name="T5" fmla="*/ 1241 h 1930"/>
                <a:gd name="T6" fmla="*/ 2409 w 2153"/>
                <a:gd name="T7" fmla="*/ 1339 h 1930"/>
                <a:gd name="T8" fmla="*/ 2449 w 2153"/>
                <a:gd name="T9" fmla="*/ 1387 h 1930"/>
                <a:gd name="T10" fmla="*/ 2149 w 2153"/>
                <a:gd name="T11" fmla="*/ 1039 h 1930"/>
                <a:gd name="T12" fmla="*/ 2117 w 2153"/>
                <a:gd name="T13" fmla="*/ 991 h 1930"/>
                <a:gd name="T14" fmla="*/ 2028 w 2153"/>
                <a:gd name="T15" fmla="*/ 1333 h 1930"/>
                <a:gd name="T16" fmla="*/ 2014 w 2153"/>
                <a:gd name="T17" fmla="*/ 1579 h 1930"/>
                <a:gd name="T18" fmla="*/ 2070 w 2153"/>
                <a:gd name="T19" fmla="*/ 2030 h 1930"/>
                <a:gd name="T20" fmla="*/ 2035 w 2153"/>
                <a:gd name="T21" fmla="*/ 2054 h 1930"/>
                <a:gd name="T22" fmla="*/ 1987 w 2153"/>
                <a:gd name="T23" fmla="*/ 1627 h 1930"/>
                <a:gd name="T24" fmla="*/ 1966 w 2153"/>
                <a:gd name="T25" fmla="*/ 1381 h 1930"/>
                <a:gd name="T26" fmla="*/ 2007 w 2153"/>
                <a:gd name="T27" fmla="*/ 1147 h 1930"/>
                <a:gd name="T28" fmla="*/ 2014 w 2153"/>
                <a:gd name="T29" fmla="*/ 937 h 1930"/>
                <a:gd name="T30" fmla="*/ 1444 w 2153"/>
                <a:gd name="T31" fmla="*/ 1069 h 1930"/>
                <a:gd name="T32" fmla="*/ 944 w 2153"/>
                <a:gd name="T33" fmla="*/ 1194 h 1930"/>
                <a:gd name="T34" fmla="*/ 354 w 2153"/>
                <a:gd name="T35" fmla="*/ 1405 h 1930"/>
                <a:gd name="T36" fmla="*/ 18 w 2153"/>
                <a:gd name="T37" fmla="*/ 1513 h 1930"/>
                <a:gd name="T38" fmla="*/ 342 w 2153"/>
                <a:gd name="T39" fmla="*/ 1375 h 1930"/>
                <a:gd name="T40" fmla="*/ 775 w 2153"/>
                <a:gd name="T41" fmla="*/ 1206 h 1930"/>
                <a:gd name="T42" fmla="*/ 1163 w 2153"/>
                <a:gd name="T43" fmla="*/ 1099 h 1930"/>
                <a:gd name="T44" fmla="*/ 1604 w 2153"/>
                <a:gd name="T45" fmla="*/ 991 h 1930"/>
                <a:gd name="T46" fmla="*/ 1925 w 2153"/>
                <a:gd name="T47" fmla="*/ 877 h 1930"/>
                <a:gd name="T48" fmla="*/ 1519 w 2153"/>
                <a:gd name="T49" fmla="*/ 654 h 1930"/>
                <a:gd name="T50" fmla="*/ 985 w 2153"/>
                <a:gd name="T51" fmla="*/ 546 h 1930"/>
                <a:gd name="T52" fmla="*/ 258 w 2153"/>
                <a:gd name="T53" fmla="*/ 161 h 1930"/>
                <a:gd name="T54" fmla="*/ 0 w 2153"/>
                <a:gd name="T55" fmla="*/ 83 h 1930"/>
                <a:gd name="T56" fmla="*/ 361 w 2153"/>
                <a:gd name="T57" fmla="*/ 179 h 1930"/>
                <a:gd name="T58" fmla="*/ 805 w 2153"/>
                <a:gd name="T59" fmla="*/ 414 h 1930"/>
                <a:gd name="T60" fmla="*/ 1057 w 2153"/>
                <a:gd name="T61" fmla="*/ 522 h 1930"/>
                <a:gd name="T62" fmla="*/ 1537 w 2153"/>
                <a:gd name="T63" fmla="*/ 624 h 1930"/>
                <a:gd name="T64" fmla="*/ 1877 w 2153"/>
                <a:gd name="T65" fmla="*/ 805 h 1930"/>
                <a:gd name="T66" fmla="*/ 1618 w 2153"/>
                <a:gd name="T67" fmla="*/ 492 h 1930"/>
                <a:gd name="T68" fmla="*/ 1466 w 2153"/>
                <a:gd name="T69" fmla="*/ 191 h 1930"/>
                <a:gd name="T70" fmla="*/ 1309 w 2153"/>
                <a:gd name="T71" fmla="*/ 0 h 1930"/>
                <a:gd name="T72" fmla="*/ 1525 w 2153"/>
                <a:gd name="T73" fmla="*/ 215 h 1930"/>
                <a:gd name="T74" fmla="*/ 1695 w 2153"/>
                <a:gd name="T75" fmla="*/ 516 h 1930"/>
                <a:gd name="T76" fmla="*/ 1987 w 2153"/>
                <a:gd name="T77" fmla="*/ 865 h 1930"/>
                <a:gd name="T78" fmla="*/ 2097 w 2153"/>
                <a:gd name="T79" fmla="*/ 913 h 1930"/>
                <a:gd name="T80" fmla="*/ 2097 w 2153"/>
                <a:gd name="T81" fmla="*/ 91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206869"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6870" name="Rectangle 22"/>
          <p:cNvSpPr>
            <a:spLocks noGrp="1" noChangeArrowheads="1"/>
          </p:cNvSpPr>
          <p:nvPr>
            <p:ph type="body" idx="1"/>
          </p:nvPr>
        </p:nvSpPr>
        <p:spPr bwMode="auto">
          <a:xfrm>
            <a:off x="457200" y="1600202"/>
            <a:ext cx="8229600" cy="45323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6871"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effectLst>
                  <a:outerShdw blurRad="38100" dist="38100" dir="2700000" algn="tl">
                    <a:srgbClr val="000000"/>
                  </a:outerShdw>
                </a:effectLst>
                <a:latin typeface="+mn-lt"/>
                <a:cs typeface="+mn-cs"/>
              </a:defRPr>
            </a:lvl1pPr>
          </a:lstStyle>
          <a:p>
            <a:pPr fontAlgn="base">
              <a:spcBef>
                <a:spcPct val="0"/>
              </a:spcBef>
              <a:spcAft>
                <a:spcPct val="0"/>
              </a:spcAft>
              <a:defRPr/>
            </a:pPr>
            <a:endParaRPr lang="en-US"/>
          </a:p>
        </p:txBody>
      </p:sp>
      <p:sp>
        <p:nvSpPr>
          <p:cNvPr id="206872"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effectLst>
                  <a:outerShdw blurRad="38100" dist="38100" dir="2700000" algn="tl">
                    <a:srgbClr val="000000"/>
                  </a:outerShdw>
                </a:effectLst>
                <a:latin typeface="+mn-lt"/>
                <a:cs typeface="+mn-cs"/>
              </a:defRPr>
            </a:lvl1pPr>
          </a:lstStyle>
          <a:p>
            <a:pPr fontAlgn="base">
              <a:spcBef>
                <a:spcPct val="0"/>
              </a:spcBef>
              <a:spcAft>
                <a:spcPct val="0"/>
              </a:spcAft>
              <a:defRPr/>
            </a:pPr>
            <a:endParaRPr lang="en-US"/>
          </a:p>
        </p:txBody>
      </p:sp>
      <p:sp>
        <p:nvSpPr>
          <p:cNvPr id="206873"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effectLst>
                  <a:outerShdw blurRad="38100" dist="38100" dir="2700000" algn="tl">
                    <a:srgbClr val="000000"/>
                  </a:outerShdw>
                </a:effectLst>
                <a:latin typeface="+mn-lt"/>
                <a:cs typeface="+mn-cs"/>
              </a:defRPr>
            </a:lvl1pPr>
          </a:lstStyle>
          <a:p>
            <a:pPr fontAlgn="base">
              <a:spcBef>
                <a:spcPct val="0"/>
              </a:spcBef>
              <a:spcAft>
                <a:spcPct val="0"/>
              </a:spcAft>
              <a:defRPr/>
            </a:pPr>
            <a:fld id="{DCEA6B9B-D967-45CD-984D-8D8C886A6B1C}"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758427010"/>
      </p:ext>
    </p:extLst>
  </p:cSld>
  <p:clrMap bg1="dk2" tx1="lt1" bg2="dk1"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dt" sz="half" idx="2"/>
          </p:nvPr>
        </p:nvSpPr>
        <p:spPr bwMode="auto">
          <a:xfrm>
            <a:off x="457200" y="6251576"/>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latin typeface="Arial" charset="0"/>
                <a:cs typeface="+mn-cs"/>
              </a:defRPr>
            </a:lvl1pPr>
          </a:lstStyle>
          <a:p>
            <a:pPr fontAlgn="base">
              <a:spcBef>
                <a:spcPct val="0"/>
              </a:spcBef>
              <a:spcAft>
                <a:spcPct val="0"/>
              </a:spcAft>
              <a:defRPr/>
            </a:pPr>
            <a:endParaRPr lang="en-US"/>
          </a:p>
        </p:txBody>
      </p:sp>
      <p:sp>
        <p:nvSpPr>
          <p:cNvPr id="7171" name="Rectangle 3"/>
          <p:cNvSpPr>
            <a:spLocks noGrp="1" noChangeArrowheads="1"/>
          </p:cNvSpPr>
          <p:nvPr>
            <p:ph type="sldNum" sz="quarter" idx="4"/>
          </p:nvPr>
        </p:nvSpPr>
        <p:spPr bwMode="auto">
          <a:xfrm>
            <a:off x="6553200" y="6248401"/>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latin typeface="Arial" charset="0"/>
                <a:cs typeface="+mn-cs"/>
              </a:defRPr>
            </a:lvl1pPr>
          </a:lstStyle>
          <a:p>
            <a:pPr fontAlgn="base">
              <a:spcBef>
                <a:spcPct val="0"/>
              </a:spcBef>
              <a:spcAft>
                <a:spcPct val="0"/>
              </a:spcAft>
              <a:defRPr/>
            </a:pPr>
            <a:fld id="{69E1AD2E-1BCD-4966-8EB9-21F8CA3FCAC5}" type="slidenum">
              <a:rPr lang="en-US"/>
              <a:pPr fontAlgn="base">
                <a:spcBef>
                  <a:spcPct val="0"/>
                </a:spcBef>
                <a:spcAft>
                  <a:spcPct val="0"/>
                </a:spcAft>
                <a:defRPr/>
              </a:pPr>
              <a:t>‹#›</a:t>
            </a:fld>
            <a:endParaRPr lang="en-US"/>
          </a:p>
        </p:txBody>
      </p:sp>
      <p:grpSp>
        <p:nvGrpSpPr>
          <p:cNvPr id="15364" name="Group 4"/>
          <p:cNvGrpSpPr>
            <a:grpSpLocks/>
          </p:cNvGrpSpPr>
          <p:nvPr/>
        </p:nvGrpSpPr>
        <p:grpSpPr bwMode="auto">
          <a:xfrm>
            <a:off x="4" y="3"/>
            <a:ext cx="9140825" cy="6850063"/>
            <a:chOff x="0" y="0"/>
            <a:chExt cx="5758" cy="4315"/>
          </a:xfrm>
        </p:grpSpPr>
        <p:grpSp>
          <p:nvGrpSpPr>
            <p:cNvPr id="15368" name="Group 5"/>
            <p:cNvGrpSpPr>
              <a:grpSpLocks/>
            </p:cNvGrpSpPr>
            <p:nvPr userDrawn="1"/>
          </p:nvGrpSpPr>
          <p:grpSpPr bwMode="auto">
            <a:xfrm>
              <a:off x="1728" y="2230"/>
              <a:ext cx="4027" cy="2085"/>
              <a:chOff x="1728" y="2230"/>
              <a:chExt cx="4027" cy="2085"/>
            </a:xfrm>
          </p:grpSpPr>
          <p:sp>
            <p:nvSpPr>
              <p:cNvPr id="717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717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5374"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4"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717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5370" name="Freeform 12"/>
            <p:cNvSpPr>
              <a:spLocks/>
            </p:cNvSpPr>
            <p:nvPr/>
          </p:nvSpPr>
          <p:spPr bwMode="hidden">
            <a:xfrm>
              <a:off x="0" y="0"/>
              <a:ext cx="5758" cy="1776"/>
            </a:xfrm>
            <a:custGeom>
              <a:avLst/>
              <a:gdLst>
                <a:gd name="T0" fmla="*/ 0 w 5740"/>
                <a:gd name="T1" fmla="*/ 0 h 1906"/>
                <a:gd name="T2" fmla="*/ 0 w 5740"/>
                <a:gd name="T3" fmla="*/ 465 h 1906"/>
                <a:gd name="T4" fmla="*/ 6111 w 5740"/>
                <a:gd name="T5" fmla="*/ 465 h 1906"/>
                <a:gd name="T6" fmla="*/ 6111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7181" name="Rectangle 13"/>
          <p:cNvSpPr>
            <a:spLocks noGrp="1" noRot="1" noChangeArrowheads="1"/>
          </p:cNvSpPr>
          <p:nvPr>
            <p:ph type="title"/>
          </p:nvPr>
        </p:nvSpPr>
        <p:spPr bwMode="auto">
          <a:xfrm>
            <a:off x="457200" y="274639"/>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82" name="Rectangle 14"/>
          <p:cNvSpPr>
            <a:spLocks noGrp="1" noChangeArrowheads="1"/>
          </p:cNvSpPr>
          <p:nvPr>
            <p:ph type="ftr" sz="quarter" idx="3"/>
          </p:nvPr>
        </p:nvSpPr>
        <p:spPr bwMode="auto">
          <a:xfrm>
            <a:off x="3124200" y="6248401"/>
            <a:ext cx="2895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charset="0"/>
                <a:cs typeface="+mn-cs"/>
              </a:defRPr>
            </a:lvl1pPr>
          </a:lstStyle>
          <a:p>
            <a:pPr fontAlgn="base">
              <a:spcBef>
                <a:spcPct val="0"/>
              </a:spcBef>
              <a:spcAft>
                <a:spcPct val="0"/>
              </a:spcAft>
              <a:defRPr/>
            </a:pPr>
            <a:endParaRPr lang="en-US"/>
          </a:p>
        </p:txBody>
      </p:sp>
      <p:sp>
        <p:nvSpPr>
          <p:cNvPr id="7183" name="Rectangle 15"/>
          <p:cNvSpPr>
            <a:spLocks noGrp="1" noChangeArrowheads="1"/>
          </p:cNvSpPr>
          <p:nvPr>
            <p:ph type="body" idx="1"/>
          </p:nvPr>
        </p:nvSpPr>
        <p:spPr bwMode="auto">
          <a:xfrm>
            <a:off x="457200" y="1600201"/>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0541167"/>
      </p:ext>
    </p:extLst>
  </p:cSld>
  <p:clrMap bg1="dk2" tx1="lt1" bg2="dk1" tx2="lt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 id="2147484045" r:id="rId13"/>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dt" sz="half" idx="2"/>
          </p:nvPr>
        </p:nvSpPr>
        <p:spPr bwMode="auto">
          <a:xfrm>
            <a:off x="457200" y="6251576"/>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rgbClr val="FFFFFF"/>
                </a:solidFill>
                <a:latin typeface="Arial" charset="0"/>
                <a:cs typeface="+mn-cs"/>
              </a:defRPr>
            </a:lvl1pPr>
          </a:lstStyle>
          <a:p>
            <a:pPr fontAlgn="base">
              <a:spcBef>
                <a:spcPct val="0"/>
              </a:spcBef>
              <a:spcAft>
                <a:spcPct val="0"/>
              </a:spcAft>
              <a:defRPr/>
            </a:pPr>
            <a:endParaRPr lang="en-US"/>
          </a:p>
        </p:txBody>
      </p:sp>
      <p:sp>
        <p:nvSpPr>
          <p:cNvPr id="7171" name="Rectangle 3"/>
          <p:cNvSpPr>
            <a:spLocks noGrp="1" noChangeArrowheads="1"/>
          </p:cNvSpPr>
          <p:nvPr>
            <p:ph type="sldNum" sz="quarter" idx="4"/>
          </p:nvPr>
        </p:nvSpPr>
        <p:spPr bwMode="auto">
          <a:xfrm>
            <a:off x="6553200" y="6248401"/>
            <a:ext cx="2133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rgbClr val="FFFFFF"/>
                </a:solidFill>
                <a:latin typeface="Arial" charset="0"/>
                <a:cs typeface="+mn-cs"/>
              </a:defRPr>
            </a:lvl1pPr>
          </a:lstStyle>
          <a:p>
            <a:pPr fontAlgn="base">
              <a:spcBef>
                <a:spcPct val="0"/>
              </a:spcBef>
              <a:spcAft>
                <a:spcPct val="0"/>
              </a:spcAft>
              <a:defRPr/>
            </a:pPr>
            <a:fld id="{3F378E2A-550B-45CE-8CEF-CC646AF7EA68}" type="slidenum">
              <a:rPr lang="en-US"/>
              <a:pPr fontAlgn="base">
                <a:spcBef>
                  <a:spcPct val="0"/>
                </a:spcBef>
                <a:spcAft>
                  <a:spcPct val="0"/>
                </a:spcAft>
                <a:defRPr/>
              </a:pPr>
              <a:t>‹#›</a:t>
            </a:fld>
            <a:endParaRPr lang="en-US"/>
          </a:p>
        </p:txBody>
      </p:sp>
      <p:grpSp>
        <p:nvGrpSpPr>
          <p:cNvPr id="17412" name="Group 4"/>
          <p:cNvGrpSpPr>
            <a:grpSpLocks/>
          </p:cNvGrpSpPr>
          <p:nvPr/>
        </p:nvGrpSpPr>
        <p:grpSpPr bwMode="auto">
          <a:xfrm>
            <a:off x="4" y="3"/>
            <a:ext cx="9140825" cy="6850063"/>
            <a:chOff x="0" y="0"/>
            <a:chExt cx="5758" cy="4315"/>
          </a:xfrm>
        </p:grpSpPr>
        <p:grpSp>
          <p:nvGrpSpPr>
            <p:cNvPr id="17416" name="Group 5"/>
            <p:cNvGrpSpPr>
              <a:grpSpLocks/>
            </p:cNvGrpSpPr>
            <p:nvPr userDrawn="1"/>
          </p:nvGrpSpPr>
          <p:grpSpPr bwMode="auto">
            <a:xfrm>
              <a:off x="1728" y="2230"/>
              <a:ext cx="4027" cy="2085"/>
              <a:chOff x="1728" y="2230"/>
              <a:chExt cx="4027" cy="2085"/>
            </a:xfrm>
          </p:grpSpPr>
          <p:sp>
            <p:nvSpPr>
              <p:cNvPr id="717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717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717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7422"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sp>
            <p:nvSpPr>
              <p:cNvPr id="717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717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17418" name="Freeform 12"/>
            <p:cNvSpPr>
              <a:spLocks/>
            </p:cNvSpPr>
            <p:nvPr/>
          </p:nvSpPr>
          <p:spPr bwMode="hidden">
            <a:xfrm>
              <a:off x="0" y="0"/>
              <a:ext cx="5758" cy="1776"/>
            </a:xfrm>
            <a:custGeom>
              <a:avLst/>
              <a:gdLst>
                <a:gd name="T0" fmla="*/ 0 w 5740"/>
                <a:gd name="T1" fmla="*/ 0 h 1906"/>
                <a:gd name="T2" fmla="*/ 0 w 5740"/>
                <a:gd name="T3" fmla="*/ 499 h 1906"/>
                <a:gd name="T4" fmla="*/ 6092 w 5740"/>
                <a:gd name="T5" fmla="*/ 499 h 1906"/>
                <a:gd name="T6" fmla="*/ 6092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en-US">
                <a:solidFill>
                  <a:srgbClr val="FFFFFF"/>
                </a:solidFill>
                <a:latin typeface=".VnTime" pitchFamily="34" charset="0"/>
                <a:cs typeface="Arial" pitchFamily="34" charset="0"/>
              </a:endParaRPr>
            </a:p>
          </p:txBody>
        </p:sp>
      </p:grpSp>
      <p:sp>
        <p:nvSpPr>
          <p:cNvPr id="7181" name="Rectangle 13"/>
          <p:cNvSpPr>
            <a:spLocks noGrp="1" noRot="1" noChangeArrowheads="1"/>
          </p:cNvSpPr>
          <p:nvPr>
            <p:ph type="title"/>
          </p:nvPr>
        </p:nvSpPr>
        <p:spPr bwMode="auto">
          <a:xfrm>
            <a:off x="457200" y="274639"/>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182" name="Rectangle 14"/>
          <p:cNvSpPr>
            <a:spLocks noGrp="1" noChangeArrowheads="1"/>
          </p:cNvSpPr>
          <p:nvPr>
            <p:ph type="ftr" sz="quarter" idx="3"/>
          </p:nvPr>
        </p:nvSpPr>
        <p:spPr bwMode="auto">
          <a:xfrm>
            <a:off x="3124200" y="6248401"/>
            <a:ext cx="2895600" cy="47625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solidFill>
                  <a:srgbClr val="FFFFFF"/>
                </a:solidFill>
                <a:latin typeface="Arial" charset="0"/>
                <a:cs typeface="+mn-cs"/>
              </a:defRPr>
            </a:lvl1pPr>
          </a:lstStyle>
          <a:p>
            <a:pPr fontAlgn="base">
              <a:spcBef>
                <a:spcPct val="0"/>
              </a:spcBef>
              <a:spcAft>
                <a:spcPct val="0"/>
              </a:spcAft>
              <a:defRPr/>
            </a:pPr>
            <a:endParaRPr lang="en-US"/>
          </a:p>
        </p:txBody>
      </p:sp>
      <p:sp>
        <p:nvSpPr>
          <p:cNvPr id="7183" name="Rectangle 15"/>
          <p:cNvSpPr>
            <a:spLocks noGrp="1" noChangeArrowheads="1"/>
          </p:cNvSpPr>
          <p:nvPr>
            <p:ph type="body" idx="1"/>
          </p:nvPr>
        </p:nvSpPr>
        <p:spPr bwMode="auto">
          <a:xfrm>
            <a:off x="457200" y="1600201"/>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2417295"/>
      </p:ext>
    </p:extLst>
  </p:cSld>
  <p:clrMap bg1="dk2" tx1="lt1" bg2="dk1" tx2="lt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Line 2"/>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VnTime" pitchFamily="34" charset="0"/>
              <a:cs typeface="Arial" pitchFamily="34" charset="0"/>
            </a:endParaRPr>
          </a:p>
        </p:txBody>
      </p:sp>
      <p:sp>
        <p:nvSpPr>
          <p:cNvPr id="6147" name="Rectangle 3"/>
          <p:cNvSpPr>
            <a:spLocks noGrp="1" noChangeArrowheads="1"/>
          </p:cNvSpPr>
          <p:nvPr>
            <p:ph type="title"/>
          </p:nvPr>
        </p:nvSpPr>
        <p:spPr bwMode="auto">
          <a:xfrm>
            <a:off x="457200" y="122239"/>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6148" name="Rectangle 4"/>
          <p:cNvSpPr>
            <a:spLocks noGrp="1" noChangeArrowheads="1"/>
          </p:cNvSpPr>
          <p:nvPr>
            <p:ph type="body" idx="1"/>
          </p:nvPr>
        </p:nvSpPr>
        <p:spPr bwMode="auto">
          <a:xfrm>
            <a:off x="457200" y="1719265"/>
            <a:ext cx="8229600"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174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000000"/>
                </a:solidFill>
                <a:latin typeface="Arial" charset="0"/>
                <a:cs typeface="+mn-cs"/>
              </a:defRPr>
            </a:lvl1pPr>
          </a:lstStyle>
          <a:p>
            <a:pPr fontAlgn="base">
              <a:spcBef>
                <a:spcPct val="0"/>
              </a:spcBef>
              <a:spcAft>
                <a:spcPct val="0"/>
              </a:spcAft>
              <a:defRPr/>
            </a:pPr>
            <a:endParaRPr lang="en-US" altLang="en-US"/>
          </a:p>
        </p:txBody>
      </p:sp>
      <p:sp>
        <p:nvSpPr>
          <p:cNvPr id="3175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000000"/>
                </a:solidFill>
                <a:latin typeface="Arial" charset="0"/>
                <a:cs typeface="+mn-cs"/>
              </a:defRPr>
            </a:lvl1pPr>
          </a:lstStyle>
          <a:p>
            <a:pPr fontAlgn="base">
              <a:spcBef>
                <a:spcPct val="0"/>
              </a:spcBef>
              <a:spcAft>
                <a:spcPct val="0"/>
              </a:spcAft>
              <a:defRPr/>
            </a:pPr>
            <a:endParaRPr lang="en-US" altLang="en-US"/>
          </a:p>
        </p:txBody>
      </p:sp>
      <p:sp>
        <p:nvSpPr>
          <p:cNvPr id="3175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000000"/>
                </a:solidFill>
                <a:latin typeface="Arial" charset="0"/>
                <a:cs typeface="+mn-cs"/>
              </a:defRPr>
            </a:lvl1pPr>
          </a:lstStyle>
          <a:p>
            <a:pPr fontAlgn="base">
              <a:spcBef>
                <a:spcPct val="0"/>
              </a:spcBef>
              <a:spcAft>
                <a:spcPct val="0"/>
              </a:spcAft>
              <a:defRPr/>
            </a:pPr>
            <a:fld id="{9191269F-9F76-444E-8D42-E50773BA73AE}" type="slidenum">
              <a:rPr lang="en-US" altLang="en-US"/>
              <a:pPr fontAlgn="base">
                <a:spcBef>
                  <a:spcPct val="0"/>
                </a:spcBef>
                <a:spcAft>
                  <a:spcPct val="0"/>
                </a:spcAft>
                <a:defRPr/>
              </a:pPr>
              <a:t>‹#›</a:t>
            </a:fld>
            <a:endParaRPr lang="en-US" altLang="en-US"/>
          </a:p>
        </p:txBody>
      </p:sp>
      <p:grpSp>
        <p:nvGrpSpPr>
          <p:cNvPr id="6152" name="Group 8"/>
          <p:cNvGrpSpPr>
            <a:grpSpLocks/>
          </p:cNvGrpSpPr>
          <p:nvPr/>
        </p:nvGrpSpPr>
        <p:grpSpPr bwMode="auto">
          <a:xfrm>
            <a:off x="8153404" y="152400"/>
            <a:ext cx="792163" cy="1295400"/>
            <a:chOff x="5136" y="960"/>
            <a:chExt cx="528" cy="864"/>
          </a:xfrm>
        </p:grpSpPr>
        <p:sp>
          <p:nvSpPr>
            <p:cNvPr id="6153" name="Oval 9"/>
            <p:cNvSpPr>
              <a:spLocks noChangeArrowheads="1"/>
            </p:cNvSpPr>
            <p:nvPr/>
          </p:nvSpPr>
          <p:spPr bwMode="auto">
            <a:xfrm>
              <a:off x="5136" y="960"/>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4" name="Oval 10"/>
            <p:cNvSpPr>
              <a:spLocks noChangeArrowheads="1"/>
            </p:cNvSpPr>
            <p:nvPr/>
          </p:nvSpPr>
          <p:spPr bwMode="auto">
            <a:xfrm>
              <a:off x="5248"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5" name="Oval 11"/>
            <p:cNvSpPr>
              <a:spLocks noChangeArrowheads="1"/>
            </p:cNvSpPr>
            <p:nvPr/>
          </p:nvSpPr>
          <p:spPr bwMode="auto">
            <a:xfrm>
              <a:off x="5360" y="960"/>
              <a:ext cx="78"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6" name="Oval 12"/>
            <p:cNvSpPr>
              <a:spLocks noChangeArrowheads="1"/>
            </p:cNvSpPr>
            <p:nvPr/>
          </p:nvSpPr>
          <p:spPr bwMode="auto">
            <a:xfrm>
              <a:off x="5136" y="1072"/>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7" name="Oval 13"/>
            <p:cNvSpPr>
              <a:spLocks noChangeArrowheads="1"/>
            </p:cNvSpPr>
            <p:nvPr/>
          </p:nvSpPr>
          <p:spPr bwMode="auto">
            <a:xfrm>
              <a:off x="5248" y="1072"/>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8" name="Oval 14"/>
            <p:cNvSpPr>
              <a:spLocks noChangeArrowheads="1"/>
            </p:cNvSpPr>
            <p:nvPr/>
          </p:nvSpPr>
          <p:spPr bwMode="auto">
            <a:xfrm>
              <a:off x="5360" y="1072"/>
              <a:ext cx="78"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59" name="Oval 15"/>
            <p:cNvSpPr>
              <a:spLocks noChangeArrowheads="1"/>
            </p:cNvSpPr>
            <p:nvPr/>
          </p:nvSpPr>
          <p:spPr bwMode="auto">
            <a:xfrm>
              <a:off x="5472" y="1072"/>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0" name="Oval 16"/>
            <p:cNvSpPr>
              <a:spLocks noChangeArrowheads="1"/>
            </p:cNvSpPr>
            <p:nvPr/>
          </p:nvSpPr>
          <p:spPr bwMode="auto">
            <a:xfrm>
              <a:off x="5136" y="1184"/>
              <a:ext cx="80"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1" name="Oval 17"/>
            <p:cNvSpPr>
              <a:spLocks noChangeArrowheads="1"/>
            </p:cNvSpPr>
            <p:nvPr/>
          </p:nvSpPr>
          <p:spPr bwMode="auto">
            <a:xfrm>
              <a:off x="5248" y="1184"/>
              <a:ext cx="79" cy="78"/>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2" name="Oval 18"/>
            <p:cNvSpPr>
              <a:spLocks noChangeArrowheads="1"/>
            </p:cNvSpPr>
            <p:nvPr/>
          </p:nvSpPr>
          <p:spPr bwMode="auto">
            <a:xfrm>
              <a:off x="5360"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3" name="Oval 19"/>
            <p:cNvSpPr>
              <a:spLocks noChangeArrowheads="1"/>
            </p:cNvSpPr>
            <p:nvPr/>
          </p:nvSpPr>
          <p:spPr bwMode="auto">
            <a:xfrm>
              <a:off x="5472" y="1184"/>
              <a:ext cx="78" cy="78"/>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4" name="Oval 20"/>
            <p:cNvSpPr>
              <a:spLocks noChangeArrowheads="1"/>
            </p:cNvSpPr>
            <p:nvPr/>
          </p:nvSpPr>
          <p:spPr bwMode="auto">
            <a:xfrm>
              <a:off x="5584" y="1184"/>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5" name="Oval 21"/>
            <p:cNvSpPr>
              <a:spLocks noChangeArrowheads="1"/>
            </p:cNvSpPr>
            <p:nvPr/>
          </p:nvSpPr>
          <p:spPr bwMode="auto">
            <a:xfrm>
              <a:off x="5136" y="1296"/>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6" name="Oval 22"/>
            <p:cNvSpPr>
              <a:spLocks noChangeArrowheads="1"/>
            </p:cNvSpPr>
            <p:nvPr/>
          </p:nvSpPr>
          <p:spPr bwMode="auto">
            <a:xfrm>
              <a:off x="5248"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7" name="Oval 23"/>
            <p:cNvSpPr>
              <a:spLocks noChangeArrowheads="1"/>
            </p:cNvSpPr>
            <p:nvPr/>
          </p:nvSpPr>
          <p:spPr bwMode="auto">
            <a:xfrm>
              <a:off x="5360" y="1296"/>
              <a:ext cx="78"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8" name="Oval 24"/>
            <p:cNvSpPr>
              <a:spLocks noChangeArrowheads="1"/>
            </p:cNvSpPr>
            <p:nvPr/>
          </p:nvSpPr>
          <p:spPr bwMode="auto">
            <a:xfrm>
              <a:off x="5472" y="1296"/>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69" name="Oval 25"/>
            <p:cNvSpPr>
              <a:spLocks noChangeArrowheads="1"/>
            </p:cNvSpPr>
            <p:nvPr/>
          </p:nvSpPr>
          <p:spPr bwMode="auto">
            <a:xfrm>
              <a:off x="5136" y="1408"/>
              <a:ext cx="80"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0" name="Oval 26"/>
            <p:cNvSpPr>
              <a:spLocks noChangeArrowheads="1"/>
            </p:cNvSpPr>
            <p:nvPr/>
          </p:nvSpPr>
          <p:spPr bwMode="auto">
            <a:xfrm>
              <a:off x="5248" y="1408"/>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1" name="Oval 27"/>
            <p:cNvSpPr>
              <a:spLocks noChangeArrowheads="1"/>
            </p:cNvSpPr>
            <p:nvPr/>
          </p:nvSpPr>
          <p:spPr bwMode="auto">
            <a:xfrm>
              <a:off x="5360"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2" name="Oval 28"/>
            <p:cNvSpPr>
              <a:spLocks noChangeArrowheads="1"/>
            </p:cNvSpPr>
            <p:nvPr/>
          </p:nvSpPr>
          <p:spPr bwMode="auto">
            <a:xfrm>
              <a:off x="5472" y="1408"/>
              <a:ext cx="78"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3" name="Oval 29"/>
            <p:cNvSpPr>
              <a:spLocks noChangeArrowheads="1"/>
            </p:cNvSpPr>
            <p:nvPr/>
          </p:nvSpPr>
          <p:spPr bwMode="auto">
            <a:xfrm>
              <a:off x="5584" y="1408"/>
              <a:ext cx="80"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4" name="Oval 30"/>
            <p:cNvSpPr>
              <a:spLocks noChangeArrowheads="1"/>
            </p:cNvSpPr>
            <p:nvPr/>
          </p:nvSpPr>
          <p:spPr bwMode="auto">
            <a:xfrm>
              <a:off x="5136" y="1520"/>
              <a:ext cx="80"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5" name="Oval 31"/>
            <p:cNvSpPr>
              <a:spLocks noChangeArrowheads="1"/>
            </p:cNvSpPr>
            <p:nvPr/>
          </p:nvSpPr>
          <p:spPr bwMode="auto">
            <a:xfrm>
              <a:off x="5248"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6" name="Oval 32"/>
            <p:cNvSpPr>
              <a:spLocks noChangeArrowheads="1"/>
            </p:cNvSpPr>
            <p:nvPr/>
          </p:nvSpPr>
          <p:spPr bwMode="auto">
            <a:xfrm>
              <a:off x="5360" y="1520"/>
              <a:ext cx="78"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7" name="Oval 33"/>
            <p:cNvSpPr>
              <a:spLocks noChangeArrowheads="1"/>
            </p:cNvSpPr>
            <p:nvPr/>
          </p:nvSpPr>
          <p:spPr bwMode="auto">
            <a:xfrm>
              <a:off x="5472" y="1520"/>
              <a:ext cx="78"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8" name="Oval 34"/>
            <p:cNvSpPr>
              <a:spLocks noChangeArrowheads="1"/>
            </p:cNvSpPr>
            <p:nvPr/>
          </p:nvSpPr>
          <p:spPr bwMode="auto">
            <a:xfrm>
              <a:off x="5136" y="1632"/>
              <a:ext cx="80"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79" name="Oval 35"/>
            <p:cNvSpPr>
              <a:spLocks noChangeArrowheads="1"/>
            </p:cNvSpPr>
            <p:nvPr/>
          </p:nvSpPr>
          <p:spPr bwMode="auto">
            <a:xfrm>
              <a:off x="5248" y="1632"/>
              <a:ext cx="79" cy="7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80" name="Oval 36"/>
            <p:cNvSpPr>
              <a:spLocks noChangeArrowheads="1"/>
            </p:cNvSpPr>
            <p:nvPr/>
          </p:nvSpPr>
          <p:spPr bwMode="auto">
            <a:xfrm>
              <a:off x="5360"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81" name="Oval 37"/>
            <p:cNvSpPr>
              <a:spLocks noChangeArrowheads="1"/>
            </p:cNvSpPr>
            <p:nvPr/>
          </p:nvSpPr>
          <p:spPr bwMode="auto">
            <a:xfrm>
              <a:off x="5472" y="1632"/>
              <a:ext cx="78" cy="78"/>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82" name="Oval 38"/>
            <p:cNvSpPr>
              <a:spLocks noChangeArrowheads="1"/>
            </p:cNvSpPr>
            <p:nvPr/>
          </p:nvSpPr>
          <p:spPr bwMode="auto">
            <a:xfrm>
              <a:off x="5248"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sp>
          <p:nvSpPr>
            <p:cNvPr id="6183" name="Oval 39"/>
            <p:cNvSpPr>
              <a:spLocks noChangeArrowheads="1"/>
            </p:cNvSpPr>
            <p:nvPr/>
          </p:nvSpPr>
          <p:spPr bwMode="auto">
            <a:xfrm>
              <a:off x="5472" y="1744"/>
              <a:ext cx="78"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pPr>
              <a:endParaRPr lang="en-US">
                <a:solidFill>
                  <a:srgbClr val="000000"/>
                </a:solidFill>
                <a:cs typeface="Arial" pitchFamily="34" charset="0"/>
              </a:endParaRPr>
            </a:p>
          </p:txBody>
        </p:sp>
      </p:grpSp>
    </p:spTree>
    <p:extLst>
      <p:ext uri="{BB962C8B-B14F-4D97-AF65-F5344CB8AC3E}">
        <p14:creationId xmlns:p14="http://schemas.microsoft.com/office/powerpoint/2010/main" val="2478729790"/>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 id="2147484072" r:id="rId12"/>
  </p:sldLayoutIdLst>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0404" name="Rectangle 4"/>
          <p:cNvSpPr>
            <a:spLocks noGrp="1" noChangeArrowheads="1"/>
          </p:cNvSpPr>
          <p:nvPr>
            <p:ph type="dt" sz="half" idx="2"/>
          </p:nvPr>
        </p:nvSpPr>
        <p:spPr bwMode="auto">
          <a:xfrm>
            <a:off x="457200" y="62468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fontAlgn="base">
              <a:spcBef>
                <a:spcPct val="0"/>
              </a:spcBef>
              <a:spcAft>
                <a:spcPct val="0"/>
              </a:spcAft>
              <a:defRPr/>
            </a:pPr>
            <a:fld id="{577016B8-9529-4B17-93D5-ABCE40FAFD18}" type="datetimeFigureOut">
              <a:rPr lang="en-US"/>
              <a:pPr fontAlgn="base">
                <a:spcBef>
                  <a:spcPct val="0"/>
                </a:spcBef>
                <a:spcAft>
                  <a:spcPct val="0"/>
                </a:spcAft>
                <a:defRPr/>
              </a:pPr>
              <a:t>8/1/2024</a:t>
            </a:fld>
            <a:endParaRPr lang="en-US"/>
          </a:p>
        </p:txBody>
      </p:sp>
      <p:sp>
        <p:nvSpPr>
          <p:cNvPr id="230405" name="Rectangle 5"/>
          <p:cNvSpPr>
            <a:spLocks noGrp="1" noChangeArrowheads="1"/>
          </p:cNvSpPr>
          <p:nvPr>
            <p:ph type="ftr" sz="quarter" idx="3"/>
          </p:nvPr>
        </p:nvSpPr>
        <p:spPr bwMode="auto">
          <a:xfrm>
            <a:off x="3124200" y="6246813"/>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fontAlgn="base">
              <a:spcBef>
                <a:spcPct val="0"/>
              </a:spcBef>
              <a:spcAft>
                <a:spcPct val="0"/>
              </a:spcAft>
              <a:defRPr/>
            </a:pPr>
            <a:endParaRPr lang="en-US"/>
          </a:p>
        </p:txBody>
      </p:sp>
      <p:sp>
        <p:nvSpPr>
          <p:cNvPr id="230406"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fontAlgn="base">
              <a:spcBef>
                <a:spcPct val="0"/>
              </a:spcBef>
              <a:spcAft>
                <a:spcPct val="0"/>
              </a:spcAft>
              <a:defRPr/>
            </a:pPr>
            <a:fld id="{EAAD818A-94C2-4FC4-BEFA-6B45F428109A}"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652635699"/>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vi-VN"/>
              <a:t>Bấm để sửa kiểu tiêu đề Bản cái</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fld id="{72908AA6-9FCA-428F-B319-701DD39A93A1}" type="datetimeFigureOut">
              <a:rPr lang="en-US" smtClean="0"/>
              <a:pPr fontAlgn="base">
                <a:spcBef>
                  <a:spcPct val="0"/>
                </a:spcBef>
                <a:spcAft>
                  <a:spcPct val="0"/>
                </a:spcAft>
                <a:defRPr/>
              </a:pPr>
              <a:t>8/1/2024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fontAlgn="base">
              <a:spcBef>
                <a:spcPct val="0"/>
              </a:spcBef>
              <a:spcAft>
                <a:spcPct val="0"/>
              </a:spcAft>
              <a:defRPr/>
            </a:pPr>
            <a:fld id="{2D6E6005-9E0C-45A3-A996-E943CC27F612}" type="slidenum">
              <a:rPr lang="en-US" smtClean="0"/>
              <a:pPr fontAlgn="base">
                <a:spcBef>
                  <a:spcPct val="0"/>
                </a:spcBef>
                <a:spcAft>
                  <a:spcPct val="0"/>
                </a:spcAft>
                <a:defRPr/>
              </a:pPr>
              <a:t>‹#›</a:t>
            </a:fld>
            <a:endParaRPr lang="en-US"/>
          </a:p>
        </p:txBody>
      </p:sp>
    </p:spTree>
    <p:extLst>
      <p:ext uri="{BB962C8B-B14F-4D97-AF65-F5344CB8AC3E}">
        <p14:creationId xmlns:p14="http://schemas.microsoft.com/office/powerpoint/2010/main" val="2100953375"/>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0404" name="Rectangle 4"/>
          <p:cNvSpPr>
            <a:spLocks noGrp="1" noChangeArrowheads="1"/>
          </p:cNvSpPr>
          <p:nvPr>
            <p:ph type="dt" sz="half" idx="2"/>
          </p:nvPr>
        </p:nvSpPr>
        <p:spPr bwMode="auto">
          <a:xfrm>
            <a:off x="457200" y="6246813"/>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fontAlgn="base">
              <a:spcBef>
                <a:spcPct val="0"/>
              </a:spcBef>
              <a:spcAft>
                <a:spcPct val="0"/>
              </a:spcAft>
              <a:defRPr/>
            </a:pPr>
            <a:fld id="{72908AA6-9FCA-428F-B319-701DD39A93A1}" type="datetimeFigureOut">
              <a:rPr lang="en-US"/>
              <a:pPr fontAlgn="base">
                <a:spcBef>
                  <a:spcPct val="0"/>
                </a:spcBef>
                <a:spcAft>
                  <a:spcPct val="0"/>
                </a:spcAft>
                <a:defRPr/>
              </a:pPr>
              <a:t>8/1/2024</a:t>
            </a:fld>
            <a:endParaRPr lang="en-US"/>
          </a:p>
        </p:txBody>
      </p:sp>
      <p:sp>
        <p:nvSpPr>
          <p:cNvPr id="230405" name="Rectangle 5"/>
          <p:cNvSpPr>
            <a:spLocks noGrp="1" noChangeArrowheads="1"/>
          </p:cNvSpPr>
          <p:nvPr>
            <p:ph type="ftr" sz="quarter" idx="3"/>
          </p:nvPr>
        </p:nvSpPr>
        <p:spPr bwMode="auto">
          <a:xfrm>
            <a:off x="3124200" y="6246813"/>
            <a:ext cx="2895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fontAlgn="base">
              <a:spcBef>
                <a:spcPct val="0"/>
              </a:spcBef>
              <a:spcAft>
                <a:spcPct val="0"/>
              </a:spcAft>
              <a:defRPr/>
            </a:pPr>
            <a:endParaRPr lang="en-US"/>
          </a:p>
        </p:txBody>
      </p:sp>
      <p:sp>
        <p:nvSpPr>
          <p:cNvPr id="230406" name="Rectangle 6"/>
          <p:cNvSpPr>
            <a:spLocks noGrp="1" noChangeArrowheads="1"/>
          </p:cNvSpPr>
          <p:nvPr>
            <p:ph type="sldNum" sz="quarter" idx="4"/>
          </p:nvPr>
        </p:nvSpPr>
        <p:spPr bwMode="auto">
          <a:xfrm>
            <a:off x="6553200" y="6246813"/>
            <a:ext cx="2133600" cy="47625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fontAlgn="base">
              <a:spcBef>
                <a:spcPct val="0"/>
              </a:spcBef>
              <a:spcAft>
                <a:spcPct val="0"/>
              </a:spcAft>
              <a:defRPr/>
            </a:pPr>
            <a:fld id="{2D6E6005-9E0C-45A3-A996-E943CC27F612}"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999396801"/>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8.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7.xml.rels><?xml version="1.0" encoding="UTF-8" standalone="yes"?>
<Relationships xmlns="http://schemas.openxmlformats.org/package/2006/relationships"><Relationship Id="rId3" Type="http://schemas.openxmlformats.org/officeDocument/2006/relationships/image" Target="http://www.tientien.vn/Upload/Products/2015_2_14/dia-CD-ROM-Maxell%20-khong-vo.jpg" TargetMode="External"/><Relationship Id="rId2" Type="http://schemas.openxmlformats.org/officeDocument/2006/relationships/image" Target="../media/image13.jpeg"/><Relationship Id="rId1" Type="http://schemas.openxmlformats.org/officeDocument/2006/relationships/slideLayout" Target="../slideLayouts/slideLayout78.xml"/><Relationship Id="rId5" Type="http://schemas.openxmlformats.org/officeDocument/2006/relationships/image" Target="http://www.megabuy.vn/Images/Product/2009_330_092752_036_1H7L7.jpg" TargetMode="External"/><Relationship Id="rId4" Type="http://schemas.openxmlformats.org/officeDocument/2006/relationships/image" Target="../media/image14.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676400"/>
            <a:ext cx="9144000" cy="2514600"/>
          </a:xfrm>
        </p:spPr>
        <p:txBody>
          <a:bodyPr/>
          <a:lstStyle/>
          <a:p>
            <a:pPr eaLnBrk="1" hangingPunct="1">
              <a:defRPr/>
            </a:pPr>
            <a:r>
              <a:rPr lang="en-US" dirty="0">
                <a:solidFill>
                  <a:srgbClr val="FF0000"/>
                </a:solidFill>
              </a:rPr>
              <a:t>LẬP VÀ GIAO NỘP </a:t>
            </a:r>
            <a:br>
              <a:rPr lang="en-US" dirty="0">
                <a:solidFill>
                  <a:srgbClr val="FF0000"/>
                </a:solidFill>
              </a:rPr>
            </a:br>
            <a:r>
              <a:rPr lang="en-US" dirty="0">
                <a:solidFill>
                  <a:srgbClr val="FF0000"/>
                </a:solidFill>
              </a:rPr>
              <a:t>HỒ SƠ, TÀI LIỆU </a:t>
            </a:r>
            <a:br>
              <a:rPr lang="en-US" dirty="0">
                <a:solidFill>
                  <a:srgbClr val="FF0000"/>
                </a:solidFill>
              </a:rPr>
            </a:br>
            <a:r>
              <a:rPr lang="en-US" dirty="0">
                <a:solidFill>
                  <a:srgbClr val="FF0000"/>
                </a:solidFill>
              </a:rPr>
              <a:t>VÀO L</a:t>
            </a:r>
            <a:r>
              <a:rPr lang="vi-VN" dirty="0">
                <a:solidFill>
                  <a:srgbClr val="FF0000"/>
                </a:solidFill>
              </a:rPr>
              <a:t>ƯU TRỮ</a:t>
            </a:r>
            <a:r>
              <a:rPr lang="en-US" dirty="0">
                <a:solidFill>
                  <a:srgbClr val="FF0000"/>
                </a:solidFill>
              </a:rPr>
              <a:t> CƠ QUAN</a:t>
            </a:r>
            <a:endParaRPr lang="en-US" sz="7200" dirty="0">
              <a:solidFill>
                <a:srgbClr val="FF0000"/>
              </a:solidFill>
            </a:endParaRPr>
          </a:p>
        </p:txBody>
      </p:sp>
    </p:spTree>
    <p:extLst>
      <p:ext uri="{BB962C8B-B14F-4D97-AF65-F5344CB8AC3E}">
        <p14:creationId xmlns:p14="http://schemas.microsoft.com/office/powerpoint/2010/main" val="23445232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edg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Oval 2"/>
          <p:cNvSpPr>
            <a:spLocks noChangeArrowheads="1"/>
          </p:cNvSpPr>
          <p:nvPr/>
        </p:nvSpPr>
        <p:spPr bwMode="white">
          <a:xfrm rot="-3217933">
            <a:off x="5233194" y="2167732"/>
            <a:ext cx="341313" cy="2686050"/>
          </a:xfrm>
          <a:prstGeom prst="ellipse">
            <a:avLst/>
          </a:prstGeom>
          <a:gradFill rotWithShape="1">
            <a:gsLst>
              <a:gs pos="0">
                <a:schemeClr val="bg1">
                  <a:alpha val="0"/>
                </a:schemeClr>
              </a:gs>
              <a:gs pos="100000">
                <a:schemeClr val="bg1">
                  <a:gamma/>
                  <a:shade val="46275"/>
                  <a:invGamma/>
                </a:schemeClr>
              </a:gs>
            </a:gsLst>
            <a:lin ang="5400000" scaled="1"/>
          </a:gradFill>
          <a:ln w="9525" algn="ctr">
            <a:noFill/>
            <a:round/>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29027" name="Oval 3"/>
          <p:cNvSpPr>
            <a:spLocks noChangeArrowheads="1"/>
          </p:cNvSpPr>
          <p:nvPr/>
        </p:nvSpPr>
        <p:spPr bwMode="white">
          <a:xfrm rot="2683336">
            <a:off x="2646367" y="2322515"/>
            <a:ext cx="301625" cy="3035300"/>
          </a:xfrm>
          <a:prstGeom prst="ellipse">
            <a:avLst/>
          </a:prstGeom>
          <a:gradFill rotWithShape="1">
            <a:gsLst>
              <a:gs pos="0">
                <a:schemeClr val="bg1">
                  <a:alpha val="0"/>
                </a:schemeClr>
              </a:gs>
              <a:gs pos="100000">
                <a:schemeClr val="bg1">
                  <a:gamma/>
                  <a:shade val="46275"/>
                  <a:invGamma/>
                </a:schemeClr>
              </a:gs>
            </a:gsLst>
            <a:lin ang="5400000" scaled="1"/>
          </a:gradFill>
          <a:ln w="9525" algn="ctr">
            <a:noFill/>
            <a:round/>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892" name="Freeform 4"/>
          <p:cNvSpPr>
            <a:spLocks/>
          </p:cNvSpPr>
          <p:nvPr/>
        </p:nvSpPr>
        <p:spPr bwMode="gray">
          <a:xfrm>
            <a:off x="1638441" y="1859246"/>
            <a:ext cx="2366963" cy="2198688"/>
          </a:xfrm>
          <a:custGeom>
            <a:avLst/>
            <a:gdLst>
              <a:gd name="T0" fmla="*/ 2147483647 w 1524"/>
              <a:gd name="T1" fmla="*/ 2147483647 h 1253"/>
              <a:gd name="T2" fmla="*/ 2147483647 w 1524"/>
              <a:gd name="T3" fmla="*/ 2147483647 h 1253"/>
              <a:gd name="T4" fmla="*/ 2147483647 w 1524"/>
              <a:gd name="T5" fmla="*/ 2147483647 h 1253"/>
              <a:gd name="T6" fmla="*/ 2147483647 w 1524"/>
              <a:gd name="T7" fmla="*/ 2147483647 h 1253"/>
              <a:gd name="T8" fmla="*/ 2147483647 w 1524"/>
              <a:gd name="T9" fmla="*/ 2147483647 h 1253"/>
              <a:gd name="T10" fmla="*/ 2147483647 w 1524"/>
              <a:gd name="T11" fmla="*/ 2147483647 h 1253"/>
              <a:gd name="T12" fmla="*/ 0 w 1524"/>
              <a:gd name="T13" fmla="*/ 2147483647 h 1253"/>
              <a:gd name="T14" fmla="*/ 2147483647 w 1524"/>
              <a:gd name="T15" fmla="*/ 2147483647 h 1253"/>
              <a:gd name="T16" fmla="*/ 0 60000 65536"/>
              <a:gd name="T17" fmla="*/ 0 60000 65536"/>
              <a:gd name="T18" fmla="*/ 0 60000 65536"/>
              <a:gd name="T19" fmla="*/ 0 60000 65536"/>
              <a:gd name="T20" fmla="*/ 0 60000 65536"/>
              <a:gd name="T21" fmla="*/ 0 60000 65536"/>
              <a:gd name="T22" fmla="*/ 0 60000 65536"/>
              <a:gd name="T23" fmla="*/ 0 60000 65536"/>
              <a:gd name="T24" fmla="*/ 0 w 1524"/>
              <a:gd name="T25" fmla="*/ 0 h 1253"/>
              <a:gd name="T26" fmla="*/ 1524 w 1524"/>
              <a:gd name="T27" fmla="*/ 1253 h 12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4" h="1253">
                <a:moveTo>
                  <a:pt x="755" y="71"/>
                </a:moveTo>
                <a:cubicBezTo>
                  <a:pt x="1005" y="0"/>
                  <a:pt x="1077" y="159"/>
                  <a:pt x="1209" y="186"/>
                </a:cubicBezTo>
                <a:cubicBezTo>
                  <a:pt x="1341" y="213"/>
                  <a:pt x="1524" y="123"/>
                  <a:pt x="1488" y="144"/>
                </a:cubicBezTo>
                <a:cubicBezTo>
                  <a:pt x="1452" y="165"/>
                  <a:pt x="1323" y="213"/>
                  <a:pt x="1206" y="204"/>
                </a:cubicBezTo>
                <a:cubicBezTo>
                  <a:pt x="1089" y="195"/>
                  <a:pt x="1032" y="75"/>
                  <a:pt x="834" y="212"/>
                </a:cubicBezTo>
                <a:cubicBezTo>
                  <a:pt x="636" y="349"/>
                  <a:pt x="385" y="1131"/>
                  <a:pt x="302" y="1253"/>
                </a:cubicBezTo>
                <a:lnTo>
                  <a:pt x="0" y="1102"/>
                </a:lnTo>
                <a:cubicBezTo>
                  <a:pt x="75" y="905"/>
                  <a:pt x="394" y="215"/>
                  <a:pt x="755" y="71"/>
                </a:cubicBezTo>
                <a:close/>
              </a:path>
            </a:pathLst>
          </a:custGeom>
          <a:gradFill rotWithShape="1">
            <a:gsLst>
              <a:gs pos="0">
                <a:srgbClr val="F6F6F6"/>
              </a:gs>
              <a:gs pos="100000">
                <a:srgbClr val="B2B2B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sp>
        <p:nvSpPr>
          <p:cNvPr id="37893" name="Freeform 5"/>
          <p:cNvSpPr>
            <a:spLocks/>
          </p:cNvSpPr>
          <p:nvPr/>
        </p:nvSpPr>
        <p:spPr bwMode="gray">
          <a:xfrm>
            <a:off x="5081055" y="1878448"/>
            <a:ext cx="2465388" cy="2228851"/>
          </a:xfrm>
          <a:custGeom>
            <a:avLst/>
            <a:gdLst>
              <a:gd name="T0" fmla="*/ 2147483647 w 1587"/>
              <a:gd name="T1" fmla="*/ 2147483647 h 1270"/>
              <a:gd name="T2" fmla="*/ 2147483647 w 1587"/>
              <a:gd name="T3" fmla="*/ 2147483647 h 1270"/>
              <a:gd name="T4" fmla="*/ 0 w 1587"/>
              <a:gd name="T5" fmla="*/ 2147483647 h 1270"/>
              <a:gd name="T6" fmla="*/ 2147483647 w 1587"/>
              <a:gd name="T7" fmla="*/ 2147483647 h 1270"/>
              <a:gd name="T8" fmla="*/ 2147483647 w 1587"/>
              <a:gd name="T9" fmla="*/ 2147483647 h 1270"/>
              <a:gd name="T10" fmla="*/ 2147483647 w 1587"/>
              <a:gd name="T11" fmla="*/ 2147483647 h 1270"/>
              <a:gd name="T12" fmla="*/ 2147483647 w 1587"/>
              <a:gd name="T13" fmla="*/ 2147483647 h 1270"/>
              <a:gd name="T14" fmla="*/ 2147483647 w 1587"/>
              <a:gd name="T15" fmla="*/ 2147483647 h 1270"/>
              <a:gd name="T16" fmla="*/ 0 60000 65536"/>
              <a:gd name="T17" fmla="*/ 0 60000 65536"/>
              <a:gd name="T18" fmla="*/ 0 60000 65536"/>
              <a:gd name="T19" fmla="*/ 0 60000 65536"/>
              <a:gd name="T20" fmla="*/ 0 60000 65536"/>
              <a:gd name="T21" fmla="*/ 0 60000 65536"/>
              <a:gd name="T22" fmla="*/ 0 60000 65536"/>
              <a:gd name="T23" fmla="*/ 0 60000 65536"/>
              <a:gd name="T24" fmla="*/ 0 w 1587"/>
              <a:gd name="T25" fmla="*/ 0 h 1270"/>
              <a:gd name="T26" fmla="*/ 1587 w 1587"/>
              <a:gd name="T27" fmla="*/ 1270 h 12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87" h="1270">
                <a:moveTo>
                  <a:pt x="832" y="88"/>
                </a:moveTo>
                <a:cubicBezTo>
                  <a:pt x="677" y="0"/>
                  <a:pt x="489" y="153"/>
                  <a:pt x="360" y="171"/>
                </a:cubicBezTo>
                <a:cubicBezTo>
                  <a:pt x="231" y="189"/>
                  <a:pt x="0" y="108"/>
                  <a:pt x="0" y="105"/>
                </a:cubicBezTo>
                <a:cubicBezTo>
                  <a:pt x="0" y="102"/>
                  <a:pt x="191" y="192"/>
                  <a:pt x="360" y="192"/>
                </a:cubicBezTo>
                <a:cubicBezTo>
                  <a:pt x="529" y="192"/>
                  <a:pt x="533" y="66"/>
                  <a:pt x="753" y="229"/>
                </a:cubicBezTo>
                <a:cubicBezTo>
                  <a:pt x="973" y="392"/>
                  <a:pt x="1202" y="1148"/>
                  <a:pt x="1285" y="1270"/>
                </a:cubicBezTo>
                <a:lnTo>
                  <a:pt x="1587" y="1119"/>
                </a:lnTo>
                <a:cubicBezTo>
                  <a:pt x="1512" y="922"/>
                  <a:pt x="1193" y="232"/>
                  <a:pt x="832" y="88"/>
                </a:cubicBezTo>
                <a:close/>
              </a:path>
            </a:pathLst>
          </a:custGeom>
          <a:gradFill rotWithShape="1">
            <a:gsLst>
              <a:gs pos="0">
                <a:srgbClr val="ECECEC"/>
              </a:gs>
              <a:gs pos="100000">
                <a:srgbClr val="B2B2B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fontAlgn="base">
              <a:spcBef>
                <a:spcPct val="0"/>
              </a:spcBef>
              <a:spcAft>
                <a:spcPct val="0"/>
              </a:spcAft>
              <a:defRPr/>
            </a:pPr>
            <a:endParaRPr lang="en-US">
              <a:solidFill>
                <a:srgbClr val="FFFFFF"/>
              </a:solidFill>
              <a:latin typeface=".VnTime" pitchFamily="34" charset="0"/>
              <a:cs typeface="Arial" pitchFamily="34" charset="0"/>
            </a:endParaRPr>
          </a:p>
        </p:txBody>
      </p:sp>
      <p:pic>
        <p:nvPicPr>
          <p:cNvPr id="410630" name="Picture 6" descr="shadow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2939460" y="3592491"/>
            <a:ext cx="1979613" cy="2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32" name="Picture 18" descr="shadow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838204" y="3325815"/>
            <a:ext cx="2106613" cy="228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Oval 20"/>
          <p:cNvSpPr>
            <a:spLocks noChangeArrowheads="1"/>
          </p:cNvSpPr>
          <p:nvPr/>
        </p:nvSpPr>
        <p:spPr bwMode="gray">
          <a:xfrm>
            <a:off x="5" y="3048003"/>
            <a:ext cx="2357429" cy="2237685"/>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nvGrpSpPr>
          <p:cNvPr id="410634" name="Group 24"/>
          <p:cNvGrpSpPr>
            <a:grpSpLocks/>
          </p:cNvGrpSpPr>
          <p:nvPr/>
        </p:nvGrpSpPr>
        <p:grpSpPr bwMode="auto">
          <a:xfrm rot="-1297425" flipH="1" flipV="1">
            <a:off x="1471617" y="5211766"/>
            <a:ext cx="1120775" cy="282575"/>
            <a:chOff x="1565" y="2568"/>
            <a:chExt cx="1118" cy="279"/>
          </a:xfrm>
        </p:grpSpPr>
        <p:sp>
          <p:nvSpPr>
            <p:cNvPr id="129049" name="AutoShape 25"/>
            <p:cNvSpPr>
              <a:spLocks noChangeArrowheads="1"/>
            </p:cNvSpPr>
            <p:nvPr/>
          </p:nvSpPr>
          <p:spPr bwMode="white">
            <a:xfrm rot="5263130">
              <a:off x="1861" y="2280"/>
              <a:ext cx="227" cy="817"/>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29050" name="AutoShape 26"/>
            <p:cNvSpPr>
              <a:spLocks noChangeArrowheads="1"/>
            </p:cNvSpPr>
            <p:nvPr/>
          </p:nvSpPr>
          <p:spPr bwMode="white">
            <a:xfrm rot="6078281">
              <a:off x="1999" y="2280"/>
              <a:ext cx="227" cy="817"/>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29051" name="AutoShape 27"/>
            <p:cNvSpPr>
              <a:spLocks noChangeArrowheads="1"/>
            </p:cNvSpPr>
            <p:nvPr/>
          </p:nvSpPr>
          <p:spPr bwMode="white">
            <a:xfrm rot="6373927">
              <a:off x="2073" y="2298"/>
              <a:ext cx="227" cy="816"/>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29052" name="AutoShape 28"/>
            <p:cNvSpPr>
              <a:spLocks noChangeArrowheads="1"/>
            </p:cNvSpPr>
            <p:nvPr/>
          </p:nvSpPr>
          <p:spPr bwMode="white">
            <a:xfrm rot="6906312">
              <a:off x="2162" y="2327"/>
              <a:ext cx="227" cy="817"/>
            </a:xfrm>
            <a:prstGeom prst="moon">
              <a:avLst>
                <a:gd name="adj" fmla="val 49773"/>
              </a:avLst>
            </a:prstGeom>
            <a:gradFill rotWithShape="1">
              <a:gsLst>
                <a:gs pos="0">
                  <a:schemeClr val="tx1">
                    <a:alpha val="3999"/>
                  </a:schemeClr>
                </a:gs>
                <a:gs pos="100000">
                  <a:schemeClr val="tx1">
                    <a:gamma/>
                    <a:shade val="46275"/>
                    <a:invGamma/>
                    <a:alpha val="0"/>
                  </a:schemeClr>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grpSp>
        <p:nvGrpSpPr>
          <p:cNvPr id="410635" name="Group 29"/>
          <p:cNvGrpSpPr>
            <a:grpSpLocks/>
          </p:cNvGrpSpPr>
          <p:nvPr/>
        </p:nvGrpSpPr>
        <p:grpSpPr bwMode="auto">
          <a:xfrm rot="56115" flipH="1" flipV="1">
            <a:off x="1230313" y="5222877"/>
            <a:ext cx="1123950" cy="284163"/>
            <a:chOff x="1565" y="2568"/>
            <a:chExt cx="1118" cy="279"/>
          </a:xfrm>
        </p:grpSpPr>
        <p:sp>
          <p:nvSpPr>
            <p:cNvPr id="37924" name="AutoShape 30"/>
            <p:cNvSpPr>
              <a:spLocks noChangeArrowheads="1"/>
            </p:cNvSpPr>
            <p:nvPr/>
          </p:nvSpPr>
          <p:spPr bwMode="white">
            <a:xfrm rot="5263130">
              <a:off x="1870" y="2282"/>
              <a:ext cx="229" cy="81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5" name="AutoShape 31"/>
            <p:cNvSpPr>
              <a:spLocks noChangeArrowheads="1"/>
            </p:cNvSpPr>
            <p:nvPr/>
          </p:nvSpPr>
          <p:spPr bwMode="white">
            <a:xfrm rot="6078281">
              <a:off x="2008" y="2274"/>
              <a:ext cx="228" cy="81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6" name="AutoShape 32"/>
            <p:cNvSpPr>
              <a:spLocks noChangeArrowheads="1"/>
            </p:cNvSpPr>
            <p:nvPr/>
          </p:nvSpPr>
          <p:spPr bwMode="white">
            <a:xfrm rot="6373927">
              <a:off x="2092" y="2299"/>
              <a:ext cx="229" cy="81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7" name="AutoShape 33"/>
            <p:cNvSpPr>
              <a:spLocks noChangeArrowheads="1"/>
            </p:cNvSpPr>
            <p:nvPr/>
          </p:nvSpPr>
          <p:spPr bwMode="white">
            <a:xfrm rot="6906312">
              <a:off x="2163" y="2327"/>
              <a:ext cx="229" cy="81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37900" name="Oval 34"/>
          <p:cNvSpPr>
            <a:spLocks noChangeArrowheads="1"/>
          </p:cNvSpPr>
          <p:nvPr/>
        </p:nvSpPr>
        <p:spPr bwMode="gray">
          <a:xfrm>
            <a:off x="6951082" y="3048003"/>
            <a:ext cx="2142388" cy="2142117"/>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p>
            <a:pPr algn="ctr" eaLnBrk="0" fontAlgn="base" hangingPunct="0">
              <a:spcBef>
                <a:spcPct val="0"/>
              </a:spcBef>
              <a:spcAft>
                <a:spcPct val="0"/>
              </a:spcAft>
              <a:defRPr/>
            </a:pPr>
            <a:endParaRPr lang="en-US">
              <a:solidFill>
                <a:srgbClr val="FFFFFF"/>
              </a:solidFill>
              <a:cs typeface="Arial" pitchFamily="34" charset="0"/>
            </a:endParaRPr>
          </a:p>
        </p:txBody>
      </p:sp>
      <p:grpSp>
        <p:nvGrpSpPr>
          <p:cNvPr id="410637" name="Group 39"/>
          <p:cNvGrpSpPr>
            <a:grpSpLocks/>
          </p:cNvGrpSpPr>
          <p:nvPr/>
        </p:nvGrpSpPr>
        <p:grpSpPr bwMode="auto">
          <a:xfrm rot="-1297425" flipH="1" flipV="1">
            <a:off x="6129338" y="5235577"/>
            <a:ext cx="1382712" cy="387351"/>
            <a:chOff x="2532" y="1051"/>
            <a:chExt cx="893" cy="246"/>
          </a:xfrm>
        </p:grpSpPr>
        <p:grpSp>
          <p:nvGrpSpPr>
            <p:cNvPr id="410650" name="Group 40"/>
            <p:cNvGrpSpPr>
              <a:grpSpLocks/>
            </p:cNvGrpSpPr>
            <p:nvPr/>
          </p:nvGrpSpPr>
          <p:grpSpPr bwMode="auto">
            <a:xfrm>
              <a:off x="2532" y="1051"/>
              <a:ext cx="743" cy="185"/>
              <a:chOff x="1565" y="2568"/>
              <a:chExt cx="1118" cy="279"/>
            </a:xfrm>
          </p:grpSpPr>
          <p:sp>
            <p:nvSpPr>
              <p:cNvPr id="37920" name="AutoShape 41"/>
              <p:cNvSpPr>
                <a:spLocks noChangeArrowheads="1"/>
              </p:cNvSpPr>
              <p:nvPr/>
            </p:nvSpPr>
            <p:spPr bwMode="white">
              <a:xfrm rot="5263130">
                <a:off x="1861" y="227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1" name="AutoShape 42"/>
              <p:cNvSpPr>
                <a:spLocks noChangeArrowheads="1"/>
              </p:cNvSpPr>
              <p:nvPr/>
            </p:nvSpPr>
            <p:spPr bwMode="white">
              <a:xfrm rot="6078281">
                <a:off x="2006" y="2295"/>
                <a:ext cx="219" cy="82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2" name="AutoShape 43"/>
              <p:cNvSpPr>
                <a:spLocks noChangeArrowheads="1"/>
              </p:cNvSpPr>
              <p:nvPr/>
            </p:nvSpPr>
            <p:spPr bwMode="white">
              <a:xfrm rot="6373927">
                <a:off x="2086" y="2314"/>
                <a:ext cx="225" cy="822"/>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23" name="AutoShape 44"/>
              <p:cNvSpPr>
                <a:spLocks noChangeArrowheads="1"/>
              </p:cNvSpPr>
              <p:nvPr/>
            </p:nvSpPr>
            <p:spPr bwMode="white">
              <a:xfrm rot="6906312">
                <a:off x="2170" y="2343"/>
                <a:ext cx="222" cy="82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grpSp>
          <p:nvGrpSpPr>
            <p:cNvPr id="410651" name="Group 45"/>
            <p:cNvGrpSpPr>
              <a:grpSpLocks/>
            </p:cNvGrpSpPr>
            <p:nvPr/>
          </p:nvGrpSpPr>
          <p:grpSpPr bwMode="auto">
            <a:xfrm rot="1353540">
              <a:off x="2682" y="1111"/>
              <a:ext cx="743" cy="186"/>
              <a:chOff x="1565" y="2568"/>
              <a:chExt cx="1118" cy="279"/>
            </a:xfrm>
          </p:grpSpPr>
          <p:sp>
            <p:nvSpPr>
              <p:cNvPr id="37916" name="AutoShape 46"/>
              <p:cNvSpPr>
                <a:spLocks noChangeArrowheads="1"/>
              </p:cNvSpPr>
              <p:nvPr/>
            </p:nvSpPr>
            <p:spPr bwMode="white">
              <a:xfrm rot="5263130">
                <a:off x="1882" y="2286"/>
                <a:ext cx="216" cy="822"/>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17" name="AutoShape 47"/>
              <p:cNvSpPr>
                <a:spLocks noChangeArrowheads="1"/>
              </p:cNvSpPr>
              <p:nvPr/>
            </p:nvSpPr>
            <p:spPr bwMode="white">
              <a:xfrm rot="6078281">
                <a:off x="2015" y="2279"/>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18" name="AutoShape 48"/>
              <p:cNvSpPr>
                <a:spLocks noChangeArrowheads="1"/>
              </p:cNvSpPr>
              <p:nvPr/>
            </p:nvSpPr>
            <p:spPr bwMode="white">
              <a:xfrm rot="6373927">
                <a:off x="2078" y="2312"/>
                <a:ext cx="224" cy="821"/>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19" name="AutoShape 49"/>
              <p:cNvSpPr>
                <a:spLocks noChangeArrowheads="1"/>
              </p:cNvSpPr>
              <p:nvPr/>
            </p:nvSpPr>
            <p:spPr bwMode="white">
              <a:xfrm rot="6906312">
                <a:off x="2169" y="2334"/>
                <a:ext cx="224" cy="825"/>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grpSp>
      <p:grpSp>
        <p:nvGrpSpPr>
          <p:cNvPr id="410638" name="Group 50"/>
          <p:cNvGrpSpPr>
            <a:grpSpLocks/>
          </p:cNvGrpSpPr>
          <p:nvPr/>
        </p:nvGrpSpPr>
        <p:grpSpPr bwMode="auto">
          <a:xfrm>
            <a:off x="838200" y="990600"/>
            <a:ext cx="7239000" cy="1295400"/>
            <a:chOff x="945" y="1095"/>
            <a:chExt cx="3919" cy="460"/>
          </a:xfrm>
        </p:grpSpPr>
        <p:sp>
          <p:nvSpPr>
            <p:cNvPr id="37910" name="AutoShape 51"/>
            <p:cNvSpPr>
              <a:spLocks noChangeArrowheads="1"/>
            </p:cNvSpPr>
            <p:nvPr/>
          </p:nvSpPr>
          <p:spPr bwMode="gray">
            <a:xfrm>
              <a:off x="945" y="1095"/>
              <a:ext cx="3919" cy="460"/>
            </a:xfrm>
            <a:prstGeom prst="roundRect">
              <a:avLst>
                <a:gd name="adj" fmla="val 50000"/>
              </a:avLst>
            </a:prstGeom>
            <a:gradFill rotWithShape="1">
              <a:gsLst>
                <a:gs pos="0">
                  <a:srgbClr val="5E7676"/>
                </a:gs>
                <a:gs pos="50000">
                  <a:srgbClr val="CCFFFF"/>
                </a:gs>
                <a:gs pos="100000">
                  <a:srgbClr val="5E7676"/>
                </a:gs>
              </a:gsLst>
              <a:lin ang="5400000" scaled="1"/>
            </a:gradFill>
            <a:ln>
              <a:noFill/>
            </a:ln>
            <a:effectLst>
              <a:outerShdw dist="63500" dir="3187806" algn="ctr" rotWithShape="0">
                <a:srgbClr val="1C1C1C">
                  <a:alpha val="50000"/>
                </a:srgbClr>
              </a:outerShdw>
            </a:effectLst>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29076" name="AutoShape 52"/>
            <p:cNvSpPr>
              <a:spLocks noChangeArrowheads="1"/>
            </p:cNvSpPr>
            <p:nvPr/>
          </p:nvSpPr>
          <p:spPr bwMode="gray">
            <a:xfrm>
              <a:off x="993" y="1120"/>
              <a:ext cx="3822" cy="412"/>
            </a:xfrm>
            <a:prstGeom prst="roundRect">
              <a:avLst>
                <a:gd name="adj" fmla="val 50000"/>
              </a:avLst>
            </a:prstGeom>
            <a:gradFill rotWithShape="1">
              <a:gsLst>
                <a:gs pos="0">
                  <a:srgbClr val="FFFF99">
                    <a:gamma/>
                    <a:shade val="46275"/>
                    <a:invGamma/>
                  </a:srgbClr>
                </a:gs>
                <a:gs pos="50000">
                  <a:srgbClr val="FFFF99">
                    <a:alpha val="60001"/>
                  </a:srgbClr>
                </a:gs>
                <a:gs pos="100000">
                  <a:srgbClr val="FFFF99">
                    <a:gamma/>
                    <a:shade val="46275"/>
                    <a:invGamma/>
                  </a:srgbClr>
                </a:gs>
              </a:gsLst>
              <a:lin ang="0" scaled="1"/>
            </a:gradFill>
            <a:ln w="9525" algn="ctr">
              <a:noFill/>
              <a:round/>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grpSp>
      <p:sp>
        <p:nvSpPr>
          <p:cNvPr id="37903" name="Rectangle 53"/>
          <p:cNvSpPr>
            <a:spLocks noChangeArrowheads="1"/>
          </p:cNvSpPr>
          <p:nvPr/>
        </p:nvSpPr>
        <p:spPr bwMode="gray">
          <a:xfrm>
            <a:off x="1066800" y="1295402"/>
            <a:ext cx="66119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fontAlgn="base">
              <a:spcBef>
                <a:spcPct val="0"/>
              </a:spcBef>
              <a:spcAft>
                <a:spcPct val="0"/>
              </a:spcAft>
              <a:defRPr/>
            </a:pPr>
            <a:endParaRPr lang="en-US" sz="3200" b="1">
              <a:solidFill>
                <a:srgbClr val="000514"/>
              </a:solidFill>
              <a:latin typeface="Times New Roman" pitchFamily="18" charset="0"/>
              <a:cs typeface="Arial" pitchFamily="34" charset="0"/>
            </a:endParaRPr>
          </a:p>
        </p:txBody>
      </p:sp>
      <p:sp>
        <p:nvSpPr>
          <p:cNvPr id="37904" name="Rectangle 54"/>
          <p:cNvSpPr>
            <a:spLocks noChangeArrowheads="1"/>
          </p:cNvSpPr>
          <p:nvPr/>
        </p:nvSpPr>
        <p:spPr bwMode="black">
          <a:xfrm>
            <a:off x="444502" y="3200400"/>
            <a:ext cx="17875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fontAlgn="base">
              <a:spcBef>
                <a:spcPct val="0"/>
              </a:spcBef>
              <a:spcAft>
                <a:spcPct val="0"/>
              </a:spcAft>
              <a:defRPr/>
            </a:pPr>
            <a:r>
              <a:rPr lang="en-US" sz="3200" b="1" dirty="0">
                <a:solidFill>
                  <a:srgbClr val="000514"/>
                </a:solidFill>
                <a:latin typeface="Arial" pitchFamily="34" charset="0"/>
                <a:cs typeface="Arial" pitchFamily="34" charset="0"/>
              </a:rPr>
              <a:t>HS </a:t>
            </a:r>
            <a:r>
              <a:rPr lang="en-US" sz="3200" b="1" dirty="0" err="1">
                <a:solidFill>
                  <a:srgbClr val="000514"/>
                </a:solidFill>
                <a:latin typeface="Arial" pitchFamily="34" charset="0"/>
                <a:cs typeface="Arial" pitchFamily="34" charset="0"/>
              </a:rPr>
              <a:t>nguyên</a:t>
            </a:r>
            <a:r>
              <a:rPr lang="en-US" sz="3200" b="1" dirty="0">
                <a:solidFill>
                  <a:srgbClr val="000514"/>
                </a:solidFill>
                <a:latin typeface="Arial" pitchFamily="34" charset="0"/>
                <a:cs typeface="Arial" pitchFamily="34" charset="0"/>
              </a:rPr>
              <a:t> </a:t>
            </a:r>
            <a:r>
              <a:rPr lang="en-US" sz="3200" b="1" dirty="0" err="1">
                <a:solidFill>
                  <a:srgbClr val="000514"/>
                </a:solidFill>
                <a:latin typeface="Arial" pitchFamily="34" charset="0"/>
                <a:cs typeface="Arial" pitchFamily="34" charset="0"/>
              </a:rPr>
              <a:t>tắc</a:t>
            </a:r>
            <a:endParaRPr lang="en-US" sz="3200" dirty="0">
              <a:solidFill>
                <a:srgbClr val="000514"/>
              </a:solidFill>
              <a:latin typeface="Arial" pitchFamily="34" charset="0"/>
              <a:cs typeface="Arial" pitchFamily="34" charset="0"/>
            </a:endParaRPr>
          </a:p>
        </p:txBody>
      </p:sp>
      <p:sp>
        <p:nvSpPr>
          <p:cNvPr id="37905" name="Rectangle 55"/>
          <p:cNvSpPr>
            <a:spLocks noChangeArrowheads="1"/>
          </p:cNvSpPr>
          <p:nvPr/>
        </p:nvSpPr>
        <p:spPr bwMode="black">
          <a:xfrm>
            <a:off x="6748467" y="3200400"/>
            <a:ext cx="21986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fontAlgn="base">
              <a:spcBef>
                <a:spcPct val="0"/>
              </a:spcBef>
              <a:spcAft>
                <a:spcPct val="0"/>
              </a:spcAft>
              <a:defRPr/>
            </a:pPr>
            <a:r>
              <a:rPr lang="en-US" sz="4000" b="1" dirty="0">
                <a:solidFill>
                  <a:srgbClr val="000514"/>
                </a:solidFill>
                <a:latin typeface="Arial" pitchFamily="34" charset="0"/>
                <a:cs typeface="Arial" pitchFamily="34" charset="0"/>
              </a:rPr>
              <a:t>HS </a:t>
            </a:r>
            <a:r>
              <a:rPr lang="en-US" sz="4000" b="1" dirty="0" err="1">
                <a:solidFill>
                  <a:srgbClr val="000514"/>
                </a:solidFill>
                <a:latin typeface="Arial" pitchFamily="34" charset="0"/>
                <a:cs typeface="Arial" pitchFamily="34" charset="0"/>
              </a:rPr>
              <a:t>nhân</a:t>
            </a:r>
            <a:r>
              <a:rPr lang="en-US" sz="4000" b="1" dirty="0">
                <a:solidFill>
                  <a:srgbClr val="000514"/>
                </a:solidFill>
                <a:latin typeface="Arial" pitchFamily="34" charset="0"/>
                <a:cs typeface="Arial" pitchFamily="34" charset="0"/>
              </a:rPr>
              <a:t> </a:t>
            </a:r>
          </a:p>
          <a:p>
            <a:pPr algn="ctr" fontAlgn="base">
              <a:spcBef>
                <a:spcPct val="0"/>
              </a:spcBef>
              <a:spcAft>
                <a:spcPct val="0"/>
              </a:spcAft>
              <a:defRPr/>
            </a:pPr>
            <a:r>
              <a:rPr lang="en-US" sz="4000" b="1" dirty="0" err="1">
                <a:solidFill>
                  <a:srgbClr val="000514"/>
                </a:solidFill>
                <a:latin typeface="Arial" pitchFamily="34" charset="0"/>
                <a:cs typeface="Arial" pitchFamily="34" charset="0"/>
              </a:rPr>
              <a:t>sự</a:t>
            </a:r>
            <a:endParaRPr lang="en-US" sz="4000" b="1" dirty="0">
              <a:solidFill>
                <a:srgbClr val="000514"/>
              </a:solidFill>
              <a:latin typeface="Arial" pitchFamily="34" charset="0"/>
              <a:cs typeface="Arial" pitchFamily="34" charset="0"/>
            </a:endParaRPr>
          </a:p>
        </p:txBody>
      </p:sp>
      <p:sp>
        <p:nvSpPr>
          <p:cNvPr id="129081" name="Text Box 57"/>
          <p:cNvSpPr txBox="1">
            <a:spLocks noChangeArrowheads="1"/>
          </p:cNvSpPr>
          <p:nvPr/>
        </p:nvSpPr>
        <p:spPr bwMode="auto">
          <a:xfrm>
            <a:off x="1905000" y="1219202"/>
            <a:ext cx="5334000" cy="646331"/>
          </a:xfrm>
          <a:prstGeom prst="rect">
            <a:avLst/>
          </a:prstGeom>
          <a:noFill/>
          <a:ln w="9525">
            <a:noFill/>
            <a:miter lim="800000"/>
            <a:headEnd/>
            <a:tailEnd/>
          </a:ln>
          <a:effec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lgn="ctr" eaLnBrk="0" fontAlgn="base" hangingPunct="0">
              <a:spcBef>
                <a:spcPct val="50000"/>
              </a:spcBef>
              <a:spcAft>
                <a:spcPct val="0"/>
              </a:spcAft>
              <a:defRPr/>
            </a:pPr>
            <a:r>
              <a:rPr lang="en-US" sz="3600" b="1" dirty="0" err="1">
                <a:solidFill>
                  <a:srgbClr val="000514"/>
                </a:solidFill>
                <a:effectLst>
                  <a:outerShdw blurRad="38100" dist="38100" dir="2700000" algn="tl">
                    <a:srgbClr val="000000"/>
                  </a:outerShdw>
                </a:effectLst>
                <a:latin typeface="Arial" pitchFamily="34" charset="0"/>
                <a:cs typeface="Arial" pitchFamily="34" charset="0"/>
              </a:rPr>
              <a:t>Các</a:t>
            </a:r>
            <a:r>
              <a:rPr lang="en-US" sz="3600" b="1" dirty="0">
                <a:solidFill>
                  <a:srgbClr val="000514"/>
                </a:solidFill>
                <a:effectLst>
                  <a:outerShdw blurRad="38100" dist="38100" dir="2700000" algn="tl">
                    <a:srgbClr val="000000"/>
                  </a:outerShdw>
                </a:effectLst>
                <a:latin typeface="Arial" pitchFamily="34" charset="0"/>
                <a:cs typeface="Arial" pitchFamily="34" charset="0"/>
              </a:rPr>
              <a:t> </a:t>
            </a:r>
            <a:r>
              <a:rPr lang="en-US" sz="3600" b="1" dirty="0" err="1">
                <a:solidFill>
                  <a:srgbClr val="000514"/>
                </a:solidFill>
                <a:effectLst>
                  <a:outerShdw blurRad="38100" dist="38100" dir="2700000" algn="tl">
                    <a:srgbClr val="000000"/>
                  </a:outerShdw>
                </a:effectLst>
                <a:latin typeface="Arial" pitchFamily="34" charset="0"/>
                <a:cs typeface="Arial" pitchFamily="34" charset="0"/>
              </a:rPr>
              <a:t>loại</a:t>
            </a:r>
            <a:r>
              <a:rPr lang="en-US" sz="3600" b="1" dirty="0">
                <a:solidFill>
                  <a:srgbClr val="000514"/>
                </a:solidFill>
                <a:effectLst>
                  <a:outerShdw blurRad="38100" dist="38100" dir="2700000" algn="tl">
                    <a:srgbClr val="000000"/>
                  </a:outerShdw>
                </a:effectLst>
                <a:latin typeface="Arial" pitchFamily="34" charset="0"/>
                <a:cs typeface="Arial" pitchFamily="34" charset="0"/>
              </a:rPr>
              <a:t> </a:t>
            </a:r>
            <a:r>
              <a:rPr lang="en-US" sz="3600" b="1" dirty="0" err="1">
                <a:solidFill>
                  <a:srgbClr val="000514"/>
                </a:solidFill>
                <a:effectLst>
                  <a:outerShdw blurRad="38100" dist="38100" dir="2700000" algn="tl">
                    <a:srgbClr val="000000"/>
                  </a:outerShdw>
                </a:effectLst>
                <a:latin typeface="Arial" pitchFamily="34" charset="0"/>
                <a:cs typeface="Arial" pitchFamily="34" charset="0"/>
              </a:rPr>
              <a:t>hồ</a:t>
            </a:r>
            <a:r>
              <a:rPr lang="en-US" sz="3600" b="1" dirty="0">
                <a:solidFill>
                  <a:srgbClr val="000514"/>
                </a:solidFill>
                <a:effectLst>
                  <a:outerShdw blurRad="38100" dist="38100" dir="2700000" algn="tl">
                    <a:srgbClr val="000000"/>
                  </a:outerShdw>
                </a:effectLst>
                <a:latin typeface="Arial" pitchFamily="34" charset="0"/>
                <a:cs typeface="Arial" pitchFamily="34" charset="0"/>
              </a:rPr>
              <a:t> </a:t>
            </a:r>
            <a:r>
              <a:rPr lang="en-US" sz="3600" b="1" dirty="0" err="1">
                <a:solidFill>
                  <a:srgbClr val="000514"/>
                </a:solidFill>
                <a:effectLst>
                  <a:outerShdw blurRad="38100" dist="38100" dir="2700000" algn="tl">
                    <a:srgbClr val="000000"/>
                  </a:outerShdw>
                </a:effectLst>
                <a:latin typeface="Arial" pitchFamily="34" charset="0"/>
                <a:cs typeface="Arial" pitchFamily="34" charset="0"/>
              </a:rPr>
              <a:t>sơ</a:t>
            </a:r>
            <a:endParaRPr lang="en-US" sz="3600" b="1" dirty="0">
              <a:solidFill>
                <a:srgbClr val="000514"/>
              </a:solidFill>
              <a:effectLst>
                <a:outerShdw blurRad="38100" dist="38100" dir="2700000" algn="tl">
                  <a:srgbClr val="000000"/>
                </a:outerShdw>
              </a:effectLst>
              <a:latin typeface="Arial" pitchFamily="34" charset="0"/>
              <a:cs typeface="Arial" pitchFamily="34" charset="0"/>
            </a:endParaRPr>
          </a:p>
        </p:txBody>
      </p:sp>
      <p:sp>
        <p:nvSpPr>
          <p:cNvPr id="37907" name="Oval 20"/>
          <p:cNvSpPr>
            <a:spLocks noChangeArrowheads="1"/>
          </p:cNvSpPr>
          <p:nvPr/>
        </p:nvSpPr>
        <p:spPr bwMode="gray">
          <a:xfrm>
            <a:off x="2360590" y="3150329"/>
            <a:ext cx="2211410" cy="208522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7908" name="Rectangle 54"/>
          <p:cNvSpPr>
            <a:spLocks noChangeArrowheads="1"/>
          </p:cNvSpPr>
          <p:nvPr/>
        </p:nvSpPr>
        <p:spPr bwMode="black">
          <a:xfrm>
            <a:off x="2676524" y="3381908"/>
            <a:ext cx="1660335" cy="1757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fontAlgn="base">
              <a:spcBef>
                <a:spcPct val="0"/>
              </a:spcBef>
              <a:spcAft>
                <a:spcPct val="0"/>
              </a:spcAft>
              <a:defRPr/>
            </a:pPr>
            <a:r>
              <a:rPr lang="en-US" sz="3600" b="1" dirty="0">
                <a:solidFill>
                  <a:srgbClr val="000514"/>
                </a:solidFill>
                <a:latin typeface="Arial" pitchFamily="34" charset="0"/>
                <a:cs typeface="Arial" pitchFamily="34" charset="0"/>
              </a:rPr>
              <a:t>HS </a:t>
            </a:r>
            <a:r>
              <a:rPr lang="en-US" sz="3600" b="1" dirty="0" err="1">
                <a:solidFill>
                  <a:srgbClr val="000514"/>
                </a:solidFill>
                <a:latin typeface="Arial" pitchFamily="34" charset="0"/>
                <a:cs typeface="Arial" pitchFamily="34" charset="0"/>
              </a:rPr>
              <a:t>công</a:t>
            </a:r>
            <a:r>
              <a:rPr lang="en-US" sz="3600" b="1" dirty="0">
                <a:solidFill>
                  <a:srgbClr val="000514"/>
                </a:solidFill>
                <a:latin typeface="Arial" pitchFamily="34" charset="0"/>
                <a:cs typeface="Arial" pitchFamily="34" charset="0"/>
              </a:rPr>
              <a:t> </a:t>
            </a:r>
            <a:r>
              <a:rPr lang="en-US" sz="3600" b="1" dirty="0" err="1">
                <a:solidFill>
                  <a:srgbClr val="000514"/>
                </a:solidFill>
                <a:latin typeface="Arial" pitchFamily="34" charset="0"/>
                <a:cs typeface="Arial" pitchFamily="34" charset="0"/>
              </a:rPr>
              <a:t>việc</a:t>
            </a:r>
            <a:endParaRPr lang="en-US" sz="3600" dirty="0">
              <a:solidFill>
                <a:srgbClr val="000514"/>
              </a:solidFill>
              <a:latin typeface="Arial" pitchFamily="34" charset="0"/>
              <a:cs typeface="Arial" pitchFamily="34" charset="0"/>
            </a:endParaRPr>
          </a:p>
        </p:txBody>
      </p:sp>
      <p:sp>
        <p:nvSpPr>
          <p:cNvPr id="37909" name="Down Arrow 1"/>
          <p:cNvSpPr>
            <a:spLocks noChangeArrowheads="1"/>
          </p:cNvSpPr>
          <p:nvPr/>
        </p:nvSpPr>
        <p:spPr bwMode="auto">
          <a:xfrm>
            <a:off x="3141327" y="2346828"/>
            <a:ext cx="676275" cy="811213"/>
          </a:xfrm>
          <a:prstGeom prst="downArrow">
            <a:avLst>
              <a:gd name="adj1" fmla="val 50000"/>
              <a:gd name="adj2" fmla="val 49953"/>
            </a:avLst>
          </a:prstGeom>
          <a:solidFill>
            <a:schemeClr val="tx1"/>
          </a:solidFill>
          <a:ln w="9525" algn="ctr">
            <a:solidFill>
              <a:schemeClr val="tx1"/>
            </a:solid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2" name="Down Arrow 1">
            <a:extLst>
              <a:ext uri="{FF2B5EF4-FFF2-40B4-BE49-F238E27FC236}">
                <a16:creationId xmlns:a16="http://schemas.microsoft.com/office/drawing/2014/main" id="{F6E7891C-92D0-6102-C00C-C0FE269CCABA}"/>
              </a:ext>
            </a:extLst>
          </p:cNvPr>
          <p:cNvSpPr>
            <a:spLocks noChangeArrowheads="1"/>
          </p:cNvSpPr>
          <p:nvPr/>
        </p:nvSpPr>
        <p:spPr bwMode="auto">
          <a:xfrm>
            <a:off x="5242341" y="2324255"/>
            <a:ext cx="676275" cy="811213"/>
          </a:xfrm>
          <a:prstGeom prst="downArrow">
            <a:avLst>
              <a:gd name="adj1" fmla="val 50000"/>
              <a:gd name="adj2" fmla="val 49953"/>
            </a:avLst>
          </a:prstGeom>
          <a:solidFill>
            <a:schemeClr val="tx1"/>
          </a:solidFill>
          <a:ln w="9525" algn="ctr">
            <a:solidFill>
              <a:schemeClr val="tx1"/>
            </a:solidFill>
            <a:round/>
            <a:headEnd/>
            <a:tailEnd/>
          </a:ln>
        </p:spPr>
        <p:txBody>
          <a:bodyPr/>
          <a:lstStyle/>
          <a:p>
            <a:pPr eaLnBrk="0" fontAlgn="base" hangingPunct="0">
              <a:spcBef>
                <a:spcPct val="0"/>
              </a:spcBef>
              <a:spcAft>
                <a:spcPct val="0"/>
              </a:spcAft>
              <a:defRPr/>
            </a:pPr>
            <a:endParaRPr lang="en-US">
              <a:solidFill>
                <a:srgbClr val="FFFFFF"/>
              </a:solidFill>
              <a:cs typeface="Arial" pitchFamily="34" charset="0"/>
            </a:endParaRPr>
          </a:p>
        </p:txBody>
      </p:sp>
      <p:sp>
        <p:nvSpPr>
          <p:cNvPr id="3" name="Oval 20">
            <a:extLst>
              <a:ext uri="{FF2B5EF4-FFF2-40B4-BE49-F238E27FC236}">
                <a16:creationId xmlns:a16="http://schemas.microsoft.com/office/drawing/2014/main" id="{93C6A490-47C1-6767-0E2D-66E04F97F627}"/>
              </a:ext>
            </a:extLst>
          </p:cNvPr>
          <p:cNvSpPr>
            <a:spLocks noChangeArrowheads="1"/>
          </p:cNvSpPr>
          <p:nvPr/>
        </p:nvSpPr>
        <p:spPr bwMode="gray">
          <a:xfrm>
            <a:off x="4579467" y="3150329"/>
            <a:ext cx="2211410" cy="208522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lgn="ctr">
                <a:solidFill>
                  <a:srgbClr val="000000"/>
                </a:solidFill>
                <a:round/>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4" name="Rectangle 54">
            <a:extLst>
              <a:ext uri="{FF2B5EF4-FFF2-40B4-BE49-F238E27FC236}">
                <a16:creationId xmlns:a16="http://schemas.microsoft.com/office/drawing/2014/main" id="{92BFF5C6-8650-AE62-0B57-C4D70F26988E}"/>
              </a:ext>
            </a:extLst>
          </p:cNvPr>
          <p:cNvSpPr>
            <a:spLocks noChangeArrowheads="1"/>
          </p:cNvSpPr>
          <p:nvPr/>
        </p:nvSpPr>
        <p:spPr bwMode="black">
          <a:xfrm>
            <a:off x="4732125" y="3316731"/>
            <a:ext cx="187002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algn="ctr" fontAlgn="base">
              <a:spcBef>
                <a:spcPct val="0"/>
              </a:spcBef>
              <a:spcAft>
                <a:spcPct val="0"/>
              </a:spcAft>
              <a:defRPr/>
            </a:pPr>
            <a:r>
              <a:rPr lang="en-US" sz="3600" b="1" dirty="0">
                <a:solidFill>
                  <a:srgbClr val="000514"/>
                </a:solidFill>
                <a:latin typeface="Arial" pitchFamily="34" charset="0"/>
                <a:cs typeface="Arial" pitchFamily="34" charset="0"/>
              </a:rPr>
              <a:t>HS </a:t>
            </a:r>
            <a:r>
              <a:rPr lang="en-US" sz="3600" b="1" dirty="0" err="1">
                <a:solidFill>
                  <a:srgbClr val="000514"/>
                </a:solidFill>
                <a:latin typeface="Arial" pitchFamily="34" charset="0"/>
                <a:cs typeface="Arial" pitchFamily="34" charset="0"/>
              </a:rPr>
              <a:t>chuyên</a:t>
            </a:r>
            <a:r>
              <a:rPr lang="en-US" sz="3600" b="1" dirty="0">
                <a:solidFill>
                  <a:srgbClr val="000514"/>
                </a:solidFill>
                <a:latin typeface="Arial" pitchFamily="34" charset="0"/>
                <a:cs typeface="Arial" pitchFamily="34" charset="0"/>
              </a:rPr>
              <a:t> </a:t>
            </a:r>
            <a:r>
              <a:rPr lang="en-US" sz="3600" b="1" dirty="0" err="1">
                <a:solidFill>
                  <a:srgbClr val="000514"/>
                </a:solidFill>
                <a:latin typeface="Arial" pitchFamily="34" charset="0"/>
                <a:cs typeface="Arial" pitchFamily="34" charset="0"/>
              </a:rPr>
              <a:t>ngành</a:t>
            </a:r>
            <a:endParaRPr lang="en-US" sz="3600" dirty="0">
              <a:solidFill>
                <a:srgbClr val="000514"/>
              </a:solidFill>
              <a:latin typeface="Arial" pitchFamily="34" charset="0"/>
              <a:cs typeface="Arial" pitchFamily="34" charset="0"/>
            </a:endParaRPr>
          </a:p>
        </p:txBody>
      </p:sp>
    </p:spTree>
    <p:extLst>
      <p:ext uri="{BB962C8B-B14F-4D97-AF65-F5344CB8AC3E}">
        <p14:creationId xmlns:p14="http://schemas.microsoft.com/office/powerpoint/2010/main" val="2748094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ChangeArrowheads="1"/>
          </p:cNvSpPr>
          <p:nvPr>
            <p:ph type="title"/>
          </p:nvPr>
        </p:nvSpPr>
        <p:spPr>
          <a:xfrm>
            <a:off x="2209800" y="152400"/>
            <a:ext cx="4114800" cy="1143000"/>
          </a:xfrm>
        </p:spPr>
        <p:txBody>
          <a:bodyPr/>
          <a:lstStyle/>
          <a:p>
            <a:pPr eaLnBrk="1" hangingPunct="1"/>
            <a:r>
              <a:rPr lang="en-US" b="1" dirty="0"/>
              <a:t>LẬP HỒ SƠ</a:t>
            </a:r>
          </a:p>
        </p:txBody>
      </p:sp>
      <p:sp>
        <p:nvSpPr>
          <p:cNvPr id="239619" name="Rectangle 3"/>
          <p:cNvSpPr>
            <a:spLocks noGrp="1" noChangeArrowheads="1"/>
          </p:cNvSpPr>
          <p:nvPr>
            <p:ph idx="1"/>
          </p:nvPr>
        </p:nvSpPr>
        <p:spPr>
          <a:xfrm>
            <a:off x="304800" y="1447800"/>
            <a:ext cx="4267200" cy="5181600"/>
          </a:xfrm>
        </p:spPr>
        <p:txBody>
          <a:bodyPr/>
          <a:lstStyle/>
          <a:p>
            <a:pPr marL="0" indent="0" algn="just" eaLnBrk="1" hangingPunct="1">
              <a:buFontTx/>
              <a:buNone/>
            </a:pPr>
            <a:r>
              <a:rPr lang="en-US" sz="2800" dirty="0">
                <a:latin typeface="Times New Roman" panose="02020603050405020304" pitchFamily="18" charset="0"/>
                <a:cs typeface="Times New Roman" panose="02020603050405020304" pitchFamily="18" charset="0"/>
              </a:rPr>
              <a:t>	</a:t>
            </a:r>
          </a:p>
          <a:p>
            <a:pPr marL="0" indent="0" algn="just" eaLnBrk="1" hangingPunct="1">
              <a:buFontTx/>
              <a:buNone/>
            </a:pPr>
            <a:endParaRPr lang="en-US" sz="2800" dirty="0">
              <a:latin typeface="Times New Roman" panose="02020603050405020304" pitchFamily="18" charset="0"/>
              <a:cs typeface="Times New Roman" panose="02020603050405020304" pitchFamily="18" charset="0"/>
            </a:endParaRPr>
          </a:p>
          <a:p>
            <a:pPr marL="0" indent="0" algn="just" eaLnBrk="1" hangingPunct="1">
              <a:buFontTx/>
              <a:buNone/>
            </a:pP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Lập hồ sơ là việc tập hợp, sắp xếp tài liệu hình thành trong quá trình theo dõi, giải quyết công việc của cơ quan, tổ chức, cá nhân theo những nguyên tắc và phương pháp nhất định.</a:t>
            </a:r>
            <a:endParaRPr lang="en-US" dirty="0">
              <a:latin typeface="Times New Roman" panose="02020603050405020304" pitchFamily="18" charset="0"/>
              <a:cs typeface="Times New Roman" panose="02020603050405020304" pitchFamily="18" charset="0"/>
            </a:endParaRPr>
          </a:p>
        </p:txBody>
      </p:sp>
      <p:pic>
        <p:nvPicPr>
          <p:cNvPr id="412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447800"/>
            <a:ext cx="42672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35395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9619">
                                            <p:txEl>
                                              <p:pRg st="0" end="0"/>
                                            </p:txEl>
                                          </p:spTgt>
                                        </p:tgtEl>
                                        <p:attrNameLst>
                                          <p:attrName>style.visibility</p:attrName>
                                        </p:attrNameLst>
                                      </p:cBhvr>
                                      <p:to>
                                        <p:strVal val="visible"/>
                                      </p:to>
                                    </p:set>
                                    <p:animEffect transition="in" filter="blinds(horizontal)">
                                      <p:cBhvr>
                                        <p:cTn id="7" dur="500"/>
                                        <p:tgtEl>
                                          <p:spTgt spid="2396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9619">
                                            <p:txEl>
                                              <p:pRg st="2" end="2"/>
                                            </p:txEl>
                                          </p:spTgt>
                                        </p:tgtEl>
                                        <p:attrNameLst>
                                          <p:attrName>style.visibility</p:attrName>
                                        </p:attrNameLst>
                                      </p:cBhvr>
                                      <p:to>
                                        <p:strVal val="visible"/>
                                      </p:to>
                                    </p:set>
                                    <p:animEffect transition="in" filter="blinds(horizontal)">
                                      <p:cBhvr>
                                        <p:cTn id="12" dur="500"/>
                                        <p:tgtEl>
                                          <p:spTgt spid="2396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6" name="Rectangle 10"/>
          <p:cNvSpPr>
            <a:spLocks noChangeArrowheads="1"/>
          </p:cNvSpPr>
          <p:nvPr/>
        </p:nvSpPr>
        <p:spPr bwMode="black">
          <a:xfrm>
            <a:off x="395292" y="482602"/>
            <a:ext cx="4137025"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15888" indent="-115888">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pPr marL="285750" indent="-285750" algn="just">
              <a:spcBef>
                <a:spcPct val="0"/>
              </a:spcBef>
              <a:buClr>
                <a:srgbClr val="002060"/>
              </a:buClr>
              <a:buFont typeface="Wingdings" panose="05000000000000000000" pitchFamily="2" charset="2"/>
              <a:buChar char="ü"/>
              <a:defRPr/>
            </a:pPr>
            <a:r>
              <a:rPr lang="en-US" sz="3200" dirty="0" err="1">
                <a:solidFill>
                  <a:srgbClr val="FF0000"/>
                </a:solidFill>
                <a:latin typeface="Arial" pitchFamily="34" charset="0"/>
              </a:rPr>
              <a:t>Lập</a:t>
            </a:r>
            <a:r>
              <a:rPr lang="en-US" sz="3200" dirty="0">
                <a:solidFill>
                  <a:srgbClr val="FF0000"/>
                </a:solidFill>
                <a:latin typeface="Arial" pitchFamily="34" charset="0"/>
              </a:rPr>
              <a:t> </a:t>
            </a:r>
            <a:r>
              <a:rPr lang="en-US" sz="3200" dirty="0" err="1">
                <a:solidFill>
                  <a:srgbClr val="FF0000"/>
                </a:solidFill>
                <a:latin typeface="Arial" pitchFamily="34" charset="0"/>
              </a:rPr>
              <a:t>mới</a:t>
            </a:r>
            <a:endParaRPr lang="en-US" sz="3200" dirty="0">
              <a:solidFill>
                <a:srgbClr val="FF0000"/>
              </a:solidFill>
              <a:latin typeface="Arial" pitchFamily="34" charset="0"/>
            </a:endParaRPr>
          </a:p>
          <a:p>
            <a:pPr marL="285750" indent="-285750" algn="just">
              <a:spcBef>
                <a:spcPct val="0"/>
              </a:spcBef>
              <a:buClr>
                <a:srgbClr val="002060"/>
              </a:buClr>
              <a:buFont typeface="Wingdings" panose="05000000000000000000" pitchFamily="2" charset="2"/>
              <a:buChar char="ü"/>
              <a:defRPr/>
            </a:pPr>
            <a:endParaRPr lang="en-US" sz="3200" dirty="0">
              <a:solidFill>
                <a:srgbClr val="FF0000"/>
              </a:solidFill>
              <a:latin typeface="Arial" pitchFamily="34" charset="0"/>
            </a:endParaRPr>
          </a:p>
          <a:p>
            <a:pPr marL="285750" indent="-285750" algn="just">
              <a:spcBef>
                <a:spcPct val="0"/>
              </a:spcBef>
              <a:buClr>
                <a:srgbClr val="002060"/>
              </a:buClr>
              <a:buFont typeface="Wingdings" panose="05000000000000000000" pitchFamily="2" charset="2"/>
              <a:buChar char="ü"/>
              <a:defRPr/>
            </a:pPr>
            <a:r>
              <a:rPr lang="en-US" sz="3200" dirty="0">
                <a:solidFill>
                  <a:srgbClr val="FF0000"/>
                </a:solidFill>
                <a:latin typeface="Arial" pitchFamily="34" charset="0"/>
              </a:rPr>
              <a:t>Do </a:t>
            </a:r>
            <a:r>
              <a:rPr lang="en-US" sz="3200" dirty="0" err="1">
                <a:solidFill>
                  <a:srgbClr val="FF0000"/>
                </a:solidFill>
                <a:latin typeface="Arial" pitchFamily="34" charset="0"/>
              </a:rPr>
              <a:t>người</a:t>
            </a:r>
            <a:r>
              <a:rPr lang="en-US" sz="3200" dirty="0">
                <a:solidFill>
                  <a:srgbClr val="FF0000"/>
                </a:solidFill>
                <a:latin typeface="Arial" pitchFamily="34" charset="0"/>
              </a:rPr>
              <a:t> </a:t>
            </a:r>
            <a:r>
              <a:rPr lang="en-US" sz="3200" dirty="0" err="1">
                <a:solidFill>
                  <a:srgbClr val="FF0000"/>
                </a:solidFill>
                <a:latin typeface="Arial" pitchFamily="34" charset="0"/>
              </a:rPr>
              <a:t>thực</a:t>
            </a:r>
            <a:r>
              <a:rPr lang="en-US" sz="3200" dirty="0">
                <a:solidFill>
                  <a:srgbClr val="FF0000"/>
                </a:solidFill>
                <a:latin typeface="Arial" pitchFamily="34" charset="0"/>
              </a:rPr>
              <a:t> </a:t>
            </a:r>
            <a:r>
              <a:rPr lang="en-US" sz="3200" dirty="0" err="1">
                <a:solidFill>
                  <a:srgbClr val="FF0000"/>
                </a:solidFill>
                <a:latin typeface="Arial" pitchFamily="34" charset="0"/>
              </a:rPr>
              <a:t>hiện</a:t>
            </a:r>
            <a:r>
              <a:rPr lang="en-US" sz="3200" dirty="0">
                <a:solidFill>
                  <a:srgbClr val="FF0000"/>
                </a:solidFill>
                <a:latin typeface="Arial" pitchFamily="34" charset="0"/>
              </a:rPr>
              <a:t>, </a:t>
            </a:r>
            <a:r>
              <a:rPr lang="en-US" sz="3200" dirty="0" err="1">
                <a:solidFill>
                  <a:srgbClr val="FF0000"/>
                </a:solidFill>
                <a:latin typeface="Arial" pitchFamily="34" charset="0"/>
              </a:rPr>
              <a:t>giải</a:t>
            </a:r>
            <a:r>
              <a:rPr lang="en-US" sz="3200" dirty="0">
                <a:solidFill>
                  <a:srgbClr val="FF0000"/>
                </a:solidFill>
                <a:latin typeface="Arial" pitchFamily="34" charset="0"/>
              </a:rPr>
              <a:t> </a:t>
            </a:r>
            <a:r>
              <a:rPr lang="en-US" sz="3200" dirty="0" err="1">
                <a:solidFill>
                  <a:srgbClr val="FF0000"/>
                </a:solidFill>
                <a:latin typeface="Arial" pitchFamily="34" charset="0"/>
              </a:rPr>
              <a:t>quyết</a:t>
            </a:r>
            <a:r>
              <a:rPr lang="en-US" sz="3200" dirty="0">
                <a:solidFill>
                  <a:srgbClr val="FF0000"/>
                </a:solidFill>
                <a:latin typeface="Arial" pitchFamily="34" charset="0"/>
              </a:rPr>
              <a:t> </a:t>
            </a:r>
            <a:r>
              <a:rPr lang="en-US" sz="3200" dirty="0" err="1">
                <a:solidFill>
                  <a:srgbClr val="FF0000"/>
                </a:solidFill>
                <a:latin typeface="Arial" pitchFamily="34" charset="0"/>
              </a:rPr>
              <a:t>công</a:t>
            </a:r>
            <a:r>
              <a:rPr lang="en-US" sz="3200" dirty="0">
                <a:solidFill>
                  <a:srgbClr val="FF0000"/>
                </a:solidFill>
                <a:latin typeface="Arial" pitchFamily="34" charset="0"/>
              </a:rPr>
              <a:t> </a:t>
            </a:r>
            <a:r>
              <a:rPr lang="en-US" sz="3200" dirty="0" err="1">
                <a:solidFill>
                  <a:srgbClr val="FF0000"/>
                </a:solidFill>
                <a:latin typeface="Arial" pitchFamily="34" charset="0"/>
              </a:rPr>
              <a:t>việc</a:t>
            </a:r>
            <a:r>
              <a:rPr lang="en-US" sz="3200" dirty="0">
                <a:solidFill>
                  <a:srgbClr val="FF0000"/>
                </a:solidFill>
                <a:latin typeface="Arial" pitchFamily="34" charset="0"/>
              </a:rPr>
              <a:t> </a:t>
            </a:r>
            <a:r>
              <a:rPr lang="en-US" sz="3200" dirty="0" err="1">
                <a:solidFill>
                  <a:srgbClr val="FF0000"/>
                </a:solidFill>
                <a:latin typeface="Arial" pitchFamily="34" charset="0"/>
              </a:rPr>
              <a:t>lập</a:t>
            </a:r>
            <a:r>
              <a:rPr lang="en-US" sz="3200" dirty="0">
                <a:solidFill>
                  <a:srgbClr val="FF0000"/>
                </a:solidFill>
                <a:latin typeface="Arial" pitchFamily="34" charset="0"/>
              </a:rPr>
              <a:t> </a:t>
            </a:r>
          </a:p>
          <a:p>
            <a:pPr marL="285750" indent="-285750" algn="just">
              <a:spcBef>
                <a:spcPct val="0"/>
              </a:spcBef>
              <a:buClr>
                <a:srgbClr val="002060"/>
              </a:buClr>
              <a:buFont typeface="Wingdings" panose="05000000000000000000" pitchFamily="2" charset="2"/>
              <a:buChar char="ü"/>
              <a:defRPr/>
            </a:pPr>
            <a:endParaRPr lang="en-US" sz="3200" dirty="0">
              <a:solidFill>
                <a:srgbClr val="FF0000"/>
              </a:solidFill>
              <a:latin typeface="Arial" pitchFamily="34" charset="0"/>
            </a:endParaRPr>
          </a:p>
          <a:p>
            <a:pPr marL="285750" indent="-285750" algn="just">
              <a:spcBef>
                <a:spcPct val="0"/>
              </a:spcBef>
              <a:buClr>
                <a:srgbClr val="002060"/>
              </a:buClr>
              <a:buFont typeface="Wingdings" panose="05000000000000000000" pitchFamily="2" charset="2"/>
              <a:buChar char="ü"/>
              <a:defRPr/>
            </a:pPr>
            <a:r>
              <a:rPr lang="en-US" sz="3200" dirty="0">
                <a:solidFill>
                  <a:srgbClr val="FF0000"/>
                </a:solidFill>
                <a:latin typeface="Arial" pitchFamily="34" charset="0"/>
              </a:rPr>
              <a:t> </a:t>
            </a:r>
            <a:r>
              <a:rPr lang="en-US" sz="3200" dirty="0" err="1">
                <a:solidFill>
                  <a:srgbClr val="FF0000"/>
                </a:solidFill>
                <a:latin typeface="Arial" pitchFamily="34" charset="0"/>
              </a:rPr>
              <a:t>Tiến</a:t>
            </a:r>
            <a:r>
              <a:rPr lang="en-US" sz="3200" dirty="0">
                <a:solidFill>
                  <a:srgbClr val="FF0000"/>
                </a:solidFill>
                <a:latin typeface="Arial" pitchFamily="34" charset="0"/>
              </a:rPr>
              <a:t> </a:t>
            </a:r>
            <a:r>
              <a:rPr lang="en-US" sz="3200" dirty="0" err="1">
                <a:solidFill>
                  <a:srgbClr val="FF0000"/>
                </a:solidFill>
                <a:latin typeface="Arial" pitchFamily="34" charset="0"/>
              </a:rPr>
              <a:t>hành</a:t>
            </a:r>
            <a:r>
              <a:rPr lang="en-US" sz="3200" dirty="0">
                <a:solidFill>
                  <a:srgbClr val="FF0000"/>
                </a:solidFill>
                <a:latin typeface="Arial" pitchFamily="34" charset="0"/>
              </a:rPr>
              <a:t> </a:t>
            </a:r>
            <a:r>
              <a:rPr lang="en-US" sz="3200" dirty="0" err="1">
                <a:solidFill>
                  <a:srgbClr val="FF0000"/>
                </a:solidFill>
                <a:latin typeface="Arial" pitchFamily="34" charset="0"/>
              </a:rPr>
              <a:t>đồng</a:t>
            </a:r>
            <a:r>
              <a:rPr lang="en-US" sz="3200" dirty="0">
                <a:solidFill>
                  <a:srgbClr val="FF0000"/>
                </a:solidFill>
                <a:latin typeface="Arial" pitchFamily="34" charset="0"/>
              </a:rPr>
              <a:t> </a:t>
            </a:r>
            <a:r>
              <a:rPr lang="en-US" sz="3200" dirty="0" err="1">
                <a:solidFill>
                  <a:srgbClr val="FF0000"/>
                </a:solidFill>
                <a:latin typeface="Arial" pitchFamily="34" charset="0"/>
              </a:rPr>
              <a:t>thời</a:t>
            </a:r>
            <a:r>
              <a:rPr lang="en-US" sz="3200" dirty="0">
                <a:solidFill>
                  <a:srgbClr val="FF0000"/>
                </a:solidFill>
                <a:latin typeface="Arial" pitchFamily="34" charset="0"/>
              </a:rPr>
              <a:t> </a:t>
            </a:r>
            <a:r>
              <a:rPr lang="en-US" sz="3200" dirty="0" err="1">
                <a:solidFill>
                  <a:srgbClr val="FF0000"/>
                </a:solidFill>
                <a:latin typeface="Arial" pitchFamily="34" charset="0"/>
              </a:rPr>
              <a:t>với</a:t>
            </a:r>
            <a:r>
              <a:rPr lang="en-US" sz="3200" dirty="0">
                <a:solidFill>
                  <a:srgbClr val="FF0000"/>
                </a:solidFill>
                <a:latin typeface="Arial" pitchFamily="34" charset="0"/>
              </a:rPr>
              <a:t> </a:t>
            </a:r>
            <a:r>
              <a:rPr lang="en-US" sz="3200" dirty="0" err="1">
                <a:solidFill>
                  <a:srgbClr val="FF0000"/>
                </a:solidFill>
                <a:latin typeface="Arial" pitchFamily="34" charset="0"/>
              </a:rPr>
              <a:t>quá</a:t>
            </a:r>
            <a:r>
              <a:rPr lang="en-US" sz="3200" dirty="0">
                <a:solidFill>
                  <a:srgbClr val="FF0000"/>
                </a:solidFill>
                <a:latin typeface="Arial" pitchFamily="34" charset="0"/>
              </a:rPr>
              <a:t> </a:t>
            </a:r>
            <a:r>
              <a:rPr lang="en-US" sz="3200" dirty="0" err="1">
                <a:solidFill>
                  <a:srgbClr val="FF0000"/>
                </a:solidFill>
                <a:latin typeface="Arial" pitchFamily="34" charset="0"/>
              </a:rPr>
              <a:t>trình</a:t>
            </a:r>
            <a:r>
              <a:rPr lang="en-US" sz="3200" dirty="0">
                <a:solidFill>
                  <a:srgbClr val="FF0000"/>
                </a:solidFill>
                <a:latin typeface="Arial" pitchFamily="34" charset="0"/>
              </a:rPr>
              <a:t> </a:t>
            </a:r>
            <a:r>
              <a:rPr lang="en-US" sz="3200" dirty="0" err="1">
                <a:solidFill>
                  <a:srgbClr val="FF0000"/>
                </a:solidFill>
                <a:latin typeface="Arial" pitchFamily="34" charset="0"/>
              </a:rPr>
              <a:t>giải</a:t>
            </a:r>
            <a:r>
              <a:rPr lang="en-US" sz="3200" dirty="0">
                <a:solidFill>
                  <a:srgbClr val="FF0000"/>
                </a:solidFill>
                <a:latin typeface="Arial" pitchFamily="34" charset="0"/>
              </a:rPr>
              <a:t> </a:t>
            </a:r>
            <a:r>
              <a:rPr lang="en-US" sz="3200" dirty="0" err="1">
                <a:solidFill>
                  <a:srgbClr val="FF0000"/>
                </a:solidFill>
                <a:latin typeface="Arial" pitchFamily="34" charset="0"/>
              </a:rPr>
              <a:t>quyết</a:t>
            </a:r>
            <a:r>
              <a:rPr lang="en-US" sz="3200" dirty="0">
                <a:solidFill>
                  <a:srgbClr val="FF0000"/>
                </a:solidFill>
                <a:latin typeface="Arial" pitchFamily="34" charset="0"/>
              </a:rPr>
              <a:t> </a:t>
            </a:r>
            <a:r>
              <a:rPr lang="en-US" sz="3200" dirty="0" err="1">
                <a:solidFill>
                  <a:srgbClr val="FF0000"/>
                </a:solidFill>
                <a:latin typeface="Arial" pitchFamily="34" charset="0"/>
              </a:rPr>
              <a:t>công</a:t>
            </a:r>
            <a:r>
              <a:rPr lang="en-US" sz="3200" dirty="0">
                <a:solidFill>
                  <a:srgbClr val="FF0000"/>
                </a:solidFill>
                <a:latin typeface="Arial" pitchFamily="34" charset="0"/>
              </a:rPr>
              <a:t> </a:t>
            </a:r>
            <a:r>
              <a:rPr lang="en-US" sz="3200" dirty="0" err="1">
                <a:solidFill>
                  <a:srgbClr val="FF0000"/>
                </a:solidFill>
                <a:latin typeface="Arial" pitchFamily="34" charset="0"/>
              </a:rPr>
              <a:t>việc</a:t>
            </a:r>
            <a:endParaRPr lang="en-US" sz="3200" dirty="0">
              <a:solidFill>
                <a:srgbClr val="FF0000"/>
              </a:solidFill>
              <a:latin typeface="Arial" pitchFamily="34" charset="0"/>
            </a:endParaRPr>
          </a:p>
          <a:p>
            <a:pPr marL="0" indent="0" fontAlgn="base">
              <a:lnSpc>
                <a:spcPct val="80000"/>
              </a:lnSpc>
              <a:spcBef>
                <a:spcPct val="0"/>
              </a:spcBef>
              <a:spcAft>
                <a:spcPct val="0"/>
              </a:spcAft>
              <a:defRPr/>
            </a:pPr>
            <a:endParaRPr lang="en-US" sz="2000" dirty="0">
              <a:solidFill>
                <a:srgbClr val="1C1C1C"/>
              </a:solidFill>
            </a:endParaRPr>
          </a:p>
        </p:txBody>
      </p:sp>
      <p:sp>
        <p:nvSpPr>
          <p:cNvPr id="9230" name="Rectangle 22"/>
          <p:cNvSpPr>
            <a:spLocks noChangeArrowheads="1"/>
          </p:cNvSpPr>
          <p:nvPr/>
        </p:nvSpPr>
        <p:spPr bwMode="black">
          <a:xfrm>
            <a:off x="4572000" y="482600"/>
            <a:ext cx="4476750" cy="6013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15888" indent="-115888">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pPr marL="342900" indent="-342900" algn="just">
              <a:lnSpc>
                <a:spcPct val="90000"/>
              </a:lnSpc>
              <a:spcBef>
                <a:spcPct val="0"/>
              </a:spcBef>
              <a:buClr>
                <a:srgbClr val="FF0000"/>
              </a:buClr>
              <a:buFont typeface="Wingdings" panose="05000000000000000000" pitchFamily="2" charset="2"/>
              <a:buChar char="Ø"/>
              <a:defRPr/>
            </a:pPr>
            <a:r>
              <a:rPr lang="en-US" sz="3200" dirty="0" err="1">
                <a:solidFill>
                  <a:srgbClr val="002060"/>
                </a:solidFill>
                <a:latin typeface="Arial" pitchFamily="34" charset="0"/>
              </a:rPr>
              <a:t>Phục</a:t>
            </a:r>
            <a:r>
              <a:rPr lang="en-US" sz="3200" dirty="0">
                <a:solidFill>
                  <a:srgbClr val="002060"/>
                </a:solidFill>
                <a:latin typeface="Arial" pitchFamily="34" charset="0"/>
              </a:rPr>
              <a:t> </a:t>
            </a:r>
            <a:r>
              <a:rPr lang="en-US" sz="3200" dirty="0" err="1">
                <a:solidFill>
                  <a:srgbClr val="002060"/>
                </a:solidFill>
                <a:latin typeface="Arial" pitchFamily="34" charset="0"/>
              </a:rPr>
              <a:t>hồi</a:t>
            </a:r>
            <a:r>
              <a:rPr lang="en-US" sz="3200" dirty="0">
                <a:solidFill>
                  <a:srgbClr val="002060"/>
                </a:solidFill>
                <a:latin typeface="Arial" pitchFamily="34" charset="0"/>
              </a:rPr>
              <a:t> </a:t>
            </a:r>
            <a:r>
              <a:rPr lang="en-US" sz="3200" dirty="0" err="1">
                <a:solidFill>
                  <a:srgbClr val="002060"/>
                </a:solidFill>
                <a:latin typeface="Arial" pitchFamily="34" charset="0"/>
              </a:rPr>
              <a:t>hoặc</a:t>
            </a:r>
            <a:r>
              <a:rPr lang="en-US" sz="3200" dirty="0">
                <a:solidFill>
                  <a:srgbClr val="002060"/>
                </a:solidFill>
                <a:latin typeface="Arial" pitchFamily="34" charset="0"/>
              </a:rPr>
              <a:t> </a:t>
            </a:r>
            <a:r>
              <a:rPr lang="en-US" sz="3200" dirty="0" err="1">
                <a:solidFill>
                  <a:srgbClr val="002060"/>
                </a:solidFill>
                <a:latin typeface="Arial" pitchFamily="34" charset="0"/>
              </a:rPr>
              <a:t>lập</a:t>
            </a:r>
            <a:r>
              <a:rPr lang="en-US" sz="3200" dirty="0">
                <a:solidFill>
                  <a:srgbClr val="002060"/>
                </a:solidFill>
                <a:latin typeface="Arial" pitchFamily="34" charset="0"/>
              </a:rPr>
              <a:t> </a:t>
            </a:r>
            <a:r>
              <a:rPr lang="en-US" sz="3200" dirty="0" err="1">
                <a:solidFill>
                  <a:srgbClr val="002060"/>
                </a:solidFill>
                <a:latin typeface="Arial" pitchFamily="34" charset="0"/>
              </a:rPr>
              <a:t>mới</a:t>
            </a:r>
            <a:r>
              <a:rPr lang="en-US" sz="3200" dirty="0">
                <a:solidFill>
                  <a:srgbClr val="002060"/>
                </a:solidFill>
                <a:latin typeface="Arial" pitchFamily="34" charset="0"/>
              </a:rPr>
              <a:t> </a:t>
            </a:r>
            <a:r>
              <a:rPr lang="en-US" sz="3200" dirty="0" err="1">
                <a:solidFill>
                  <a:srgbClr val="002060"/>
                </a:solidFill>
                <a:latin typeface="Arial" pitchFamily="34" charset="0"/>
              </a:rPr>
              <a:t>hồ</a:t>
            </a:r>
            <a:r>
              <a:rPr lang="en-US" sz="3200" dirty="0">
                <a:solidFill>
                  <a:srgbClr val="002060"/>
                </a:solidFill>
                <a:latin typeface="Arial" pitchFamily="34" charset="0"/>
              </a:rPr>
              <a:t> </a:t>
            </a:r>
            <a:r>
              <a:rPr lang="en-US" sz="3200" dirty="0" err="1">
                <a:solidFill>
                  <a:srgbClr val="002060"/>
                </a:solidFill>
                <a:latin typeface="Arial" pitchFamily="34" charset="0"/>
              </a:rPr>
              <a:t>sơ</a:t>
            </a:r>
            <a:endParaRPr lang="en-US" sz="3200" dirty="0">
              <a:solidFill>
                <a:srgbClr val="002060"/>
              </a:solidFill>
              <a:latin typeface="Arial" pitchFamily="34" charset="0"/>
            </a:endParaRPr>
          </a:p>
          <a:p>
            <a:pPr marL="342900" indent="-342900" algn="just">
              <a:lnSpc>
                <a:spcPct val="90000"/>
              </a:lnSpc>
              <a:spcBef>
                <a:spcPct val="0"/>
              </a:spcBef>
              <a:buClr>
                <a:srgbClr val="FF0000"/>
              </a:buClr>
              <a:buFont typeface="Wingdings" panose="05000000000000000000" pitchFamily="2" charset="2"/>
              <a:buChar char="Ø"/>
              <a:defRPr/>
            </a:pPr>
            <a:r>
              <a:rPr lang="en-US" sz="3200" dirty="0">
                <a:solidFill>
                  <a:srgbClr val="002060"/>
                </a:solidFill>
                <a:latin typeface="Arial" pitchFamily="34" charset="0"/>
              </a:rPr>
              <a:t>Do </a:t>
            </a:r>
            <a:r>
              <a:rPr lang="en-US" sz="3200" dirty="0" err="1">
                <a:solidFill>
                  <a:srgbClr val="002060"/>
                </a:solidFill>
                <a:latin typeface="Arial" pitchFamily="34" charset="0"/>
              </a:rPr>
              <a:t>người</a:t>
            </a:r>
            <a:r>
              <a:rPr lang="en-US" sz="3200" dirty="0">
                <a:solidFill>
                  <a:srgbClr val="002060"/>
                </a:solidFill>
                <a:latin typeface="Arial" pitchFamily="34" charset="0"/>
              </a:rPr>
              <a:t> </a:t>
            </a:r>
            <a:r>
              <a:rPr lang="en-US" sz="3200" dirty="0" err="1">
                <a:solidFill>
                  <a:srgbClr val="002060"/>
                </a:solidFill>
                <a:latin typeface="Arial" pitchFamily="34" charset="0"/>
              </a:rPr>
              <a:t>làm</a:t>
            </a:r>
            <a:r>
              <a:rPr lang="en-US" sz="3200" dirty="0">
                <a:solidFill>
                  <a:srgbClr val="002060"/>
                </a:solidFill>
                <a:latin typeface="Arial" pitchFamily="34" charset="0"/>
              </a:rPr>
              <a:t> </a:t>
            </a:r>
            <a:r>
              <a:rPr lang="en-US" sz="3200" dirty="0" err="1">
                <a:solidFill>
                  <a:srgbClr val="002060"/>
                </a:solidFill>
                <a:latin typeface="Arial" pitchFamily="34" charset="0"/>
              </a:rPr>
              <a:t>lưu</a:t>
            </a:r>
            <a:r>
              <a:rPr lang="en-US" sz="3200" dirty="0">
                <a:solidFill>
                  <a:srgbClr val="002060"/>
                </a:solidFill>
                <a:latin typeface="Arial" pitchFamily="34" charset="0"/>
              </a:rPr>
              <a:t> </a:t>
            </a:r>
            <a:r>
              <a:rPr lang="en-US" sz="3200" dirty="0" err="1">
                <a:solidFill>
                  <a:srgbClr val="002060"/>
                </a:solidFill>
                <a:latin typeface="Arial" pitchFamily="34" charset="0"/>
              </a:rPr>
              <a:t>trữ</a:t>
            </a:r>
            <a:r>
              <a:rPr lang="en-US" sz="3200" dirty="0">
                <a:solidFill>
                  <a:srgbClr val="002060"/>
                </a:solidFill>
                <a:latin typeface="Arial" pitchFamily="34" charset="0"/>
              </a:rPr>
              <a:t> </a:t>
            </a:r>
            <a:r>
              <a:rPr lang="en-US" sz="3200" dirty="0" err="1">
                <a:solidFill>
                  <a:srgbClr val="002060"/>
                </a:solidFill>
                <a:latin typeface="Arial" pitchFamily="34" charset="0"/>
              </a:rPr>
              <a:t>lập</a:t>
            </a:r>
            <a:r>
              <a:rPr lang="en-US" sz="3200" dirty="0">
                <a:solidFill>
                  <a:srgbClr val="002060"/>
                </a:solidFill>
                <a:latin typeface="Arial" pitchFamily="34" charset="0"/>
              </a:rPr>
              <a:t> </a:t>
            </a:r>
            <a:r>
              <a:rPr lang="en-US" sz="3200" dirty="0" err="1">
                <a:solidFill>
                  <a:srgbClr val="002060"/>
                </a:solidFill>
                <a:latin typeface="Arial" pitchFamily="34" charset="0"/>
              </a:rPr>
              <a:t>trong</a:t>
            </a:r>
            <a:r>
              <a:rPr lang="en-US" sz="3200" dirty="0">
                <a:solidFill>
                  <a:srgbClr val="002060"/>
                </a:solidFill>
                <a:latin typeface="Arial" pitchFamily="34" charset="0"/>
              </a:rPr>
              <a:t> </a:t>
            </a:r>
            <a:r>
              <a:rPr lang="en-US" sz="3200" dirty="0" err="1">
                <a:solidFill>
                  <a:srgbClr val="002060"/>
                </a:solidFill>
                <a:latin typeface="Arial" pitchFamily="34" charset="0"/>
              </a:rPr>
              <a:t>quá</a:t>
            </a:r>
            <a:r>
              <a:rPr lang="en-US" sz="3200" dirty="0">
                <a:solidFill>
                  <a:srgbClr val="002060"/>
                </a:solidFill>
                <a:latin typeface="Arial" pitchFamily="34" charset="0"/>
              </a:rPr>
              <a:t> </a:t>
            </a:r>
            <a:r>
              <a:rPr lang="en-US" sz="3200" dirty="0" err="1">
                <a:solidFill>
                  <a:srgbClr val="002060"/>
                </a:solidFill>
                <a:latin typeface="Arial" pitchFamily="34" charset="0"/>
              </a:rPr>
              <a:t>trình</a:t>
            </a:r>
            <a:r>
              <a:rPr lang="en-US" sz="3200" dirty="0">
                <a:solidFill>
                  <a:srgbClr val="002060"/>
                </a:solidFill>
                <a:latin typeface="Arial" pitchFamily="34" charset="0"/>
              </a:rPr>
              <a:t> </a:t>
            </a:r>
            <a:r>
              <a:rPr lang="en-US" sz="3200" dirty="0" err="1">
                <a:solidFill>
                  <a:srgbClr val="002060"/>
                </a:solidFill>
                <a:latin typeface="Arial" pitchFamily="34" charset="0"/>
              </a:rPr>
              <a:t>chỉnh</a:t>
            </a:r>
            <a:r>
              <a:rPr lang="en-US" sz="3200" dirty="0">
                <a:solidFill>
                  <a:srgbClr val="002060"/>
                </a:solidFill>
                <a:latin typeface="Arial" pitchFamily="34" charset="0"/>
              </a:rPr>
              <a:t> </a:t>
            </a:r>
            <a:r>
              <a:rPr lang="en-US" sz="3200" dirty="0" err="1">
                <a:solidFill>
                  <a:srgbClr val="002060"/>
                </a:solidFill>
                <a:latin typeface="Arial" pitchFamily="34" charset="0"/>
              </a:rPr>
              <a:t>lý</a:t>
            </a:r>
            <a:r>
              <a:rPr lang="en-US" sz="3200" dirty="0">
                <a:solidFill>
                  <a:srgbClr val="002060"/>
                </a:solidFill>
                <a:latin typeface="Arial" pitchFamily="34" charset="0"/>
              </a:rPr>
              <a:t> </a:t>
            </a:r>
            <a:r>
              <a:rPr lang="en-US" sz="3200" dirty="0" err="1">
                <a:solidFill>
                  <a:srgbClr val="002060"/>
                </a:solidFill>
                <a:latin typeface="Arial" pitchFamily="34" charset="0"/>
              </a:rPr>
              <a:t>tài</a:t>
            </a:r>
            <a:r>
              <a:rPr lang="en-US" sz="3200" dirty="0">
                <a:solidFill>
                  <a:srgbClr val="002060"/>
                </a:solidFill>
                <a:latin typeface="Arial" pitchFamily="34" charset="0"/>
              </a:rPr>
              <a:t> </a:t>
            </a:r>
            <a:r>
              <a:rPr lang="en-US" sz="3200" dirty="0" err="1">
                <a:solidFill>
                  <a:srgbClr val="002060"/>
                </a:solidFill>
                <a:latin typeface="Arial" pitchFamily="34" charset="0"/>
              </a:rPr>
              <a:t>liệu</a:t>
            </a:r>
            <a:r>
              <a:rPr lang="en-US" sz="3200" dirty="0">
                <a:solidFill>
                  <a:srgbClr val="002060"/>
                </a:solidFill>
                <a:latin typeface="Arial" pitchFamily="34" charset="0"/>
              </a:rPr>
              <a:t> </a:t>
            </a:r>
            <a:r>
              <a:rPr lang="en-US" sz="3200" dirty="0" err="1">
                <a:solidFill>
                  <a:srgbClr val="002060"/>
                </a:solidFill>
                <a:latin typeface="Arial" pitchFamily="34" charset="0"/>
              </a:rPr>
              <a:t>rời</a:t>
            </a:r>
            <a:r>
              <a:rPr lang="en-US" sz="3200" dirty="0">
                <a:solidFill>
                  <a:srgbClr val="002060"/>
                </a:solidFill>
                <a:latin typeface="Arial" pitchFamily="34" charset="0"/>
              </a:rPr>
              <a:t> </a:t>
            </a:r>
            <a:r>
              <a:rPr lang="en-US" sz="3200" dirty="0" err="1">
                <a:solidFill>
                  <a:srgbClr val="002060"/>
                </a:solidFill>
                <a:latin typeface="Arial" pitchFamily="34" charset="0"/>
              </a:rPr>
              <a:t>lẻ</a:t>
            </a:r>
            <a:r>
              <a:rPr lang="en-US" sz="3200" dirty="0">
                <a:solidFill>
                  <a:srgbClr val="002060"/>
                </a:solidFill>
                <a:latin typeface="Arial" pitchFamily="34" charset="0"/>
              </a:rPr>
              <a:t>.</a:t>
            </a:r>
          </a:p>
          <a:p>
            <a:pPr marL="342900" indent="-342900" algn="just">
              <a:lnSpc>
                <a:spcPct val="90000"/>
              </a:lnSpc>
              <a:spcBef>
                <a:spcPct val="0"/>
              </a:spcBef>
              <a:buClr>
                <a:srgbClr val="FF0000"/>
              </a:buClr>
              <a:buFont typeface="Wingdings" panose="05000000000000000000" pitchFamily="2" charset="2"/>
              <a:buChar char="Ø"/>
              <a:defRPr/>
            </a:pPr>
            <a:endParaRPr lang="en-US" sz="3200" dirty="0">
              <a:solidFill>
                <a:srgbClr val="002060"/>
              </a:solidFill>
              <a:latin typeface="Arial" pitchFamily="34" charset="0"/>
            </a:endParaRPr>
          </a:p>
          <a:p>
            <a:pPr marL="342900" indent="-342900" algn="just">
              <a:lnSpc>
                <a:spcPct val="90000"/>
              </a:lnSpc>
              <a:spcBef>
                <a:spcPct val="0"/>
              </a:spcBef>
              <a:buClr>
                <a:srgbClr val="FF0000"/>
              </a:buClr>
              <a:buFont typeface="Wingdings" panose="05000000000000000000" pitchFamily="2" charset="2"/>
              <a:buChar char="Ø"/>
              <a:defRPr/>
            </a:pPr>
            <a:r>
              <a:rPr lang="en-US" sz="3200" dirty="0" err="1">
                <a:solidFill>
                  <a:srgbClr val="002060"/>
                </a:solidFill>
                <a:latin typeface="Arial" pitchFamily="34" charset="0"/>
              </a:rPr>
              <a:t>Tiến</a:t>
            </a:r>
            <a:r>
              <a:rPr lang="en-US" sz="3200" dirty="0">
                <a:solidFill>
                  <a:srgbClr val="002060"/>
                </a:solidFill>
                <a:latin typeface="Arial" pitchFamily="34" charset="0"/>
              </a:rPr>
              <a:t> </a:t>
            </a:r>
            <a:r>
              <a:rPr lang="en-US" sz="3200" dirty="0" err="1">
                <a:solidFill>
                  <a:srgbClr val="002060"/>
                </a:solidFill>
                <a:latin typeface="Arial" pitchFamily="34" charset="0"/>
              </a:rPr>
              <a:t>hành</a:t>
            </a:r>
            <a:r>
              <a:rPr lang="en-US" sz="3200" dirty="0">
                <a:solidFill>
                  <a:srgbClr val="002060"/>
                </a:solidFill>
                <a:latin typeface="Arial" pitchFamily="34" charset="0"/>
              </a:rPr>
              <a:t> </a:t>
            </a:r>
            <a:r>
              <a:rPr lang="en-US" sz="3200" dirty="0" err="1">
                <a:solidFill>
                  <a:srgbClr val="002060"/>
                </a:solidFill>
                <a:latin typeface="Arial" pitchFamily="34" charset="0"/>
              </a:rPr>
              <a:t>khi</a:t>
            </a:r>
            <a:r>
              <a:rPr lang="en-US" sz="3200" dirty="0">
                <a:solidFill>
                  <a:srgbClr val="002060"/>
                </a:solidFill>
                <a:latin typeface="Arial" pitchFamily="34" charset="0"/>
              </a:rPr>
              <a:t> </a:t>
            </a:r>
            <a:r>
              <a:rPr lang="en-US" sz="3200" dirty="0" err="1">
                <a:solidFill>
                  <a:srgbClr val="002060"/>
                </a:solidFill>
                <a:latin typeface="Arial" pitchFamily="34" charset="0"/>
              </a:rPr>
              <a:t>công</a:t>
            </a:r>
            <a:r>
              <a:rPr lang="en-US" sz="3200" dirty="0">
                <a:solidFill>
                  <a:srgbClr val="002060"/>
                </a:solidFill>
                <a:latin typeface="Arial" pitchFamily="34" charset="0"/>
              </a:rPr>
              <a:t> </a:t>
            </a:r>
            <a:r>
              <a:rPr lang="en-US" sz="3200" dirty="0" err="1">
                <a:solidFill>
                  <a:srgbClr val="002060"/>
                </a:solidFill>
                <a:latin typeface="Arial" pitchFamily="34" charset="0"/>
              </a:rPr>
              <a:t>việc</a:t>
            </a:r>
            <a:r>
              <a:rPr lang="en-US" sz="3200" dirty="0">
                <a:solidFill>
                  <a:srgbClr val="002060"/>
                </a:solidFill>
                <a:latin typeface="Arial" pitchFamily="34" charset="0"/>
              </a:rPr>
              <a:t> </a:t>
            </a:r>
            <a:r>
              <a:rPr lang="en-US" sz="3200" dirty="0" err="1">
                <a:solidFill>
                  <a:srgbClr val="002060"/>
                </a:solidFill>
                <a:latin typeface="Arial" pitchFamily="34" charset="0"/>
              </a:rPr>
              <a:t>đã</a:t>
            </a:r>
            <a:r>
              <a:rPr lang="en-US" sz="3200" dirty="0">
                <a:solidFill>
                  <a:srgbClr val="002060"/>
                </a:solidFill>
                <a:latin typeface="Arial" pitchFamily="34" charset="0"/>
              </a:rPr>
              <a:t> </a:t>
            </a:r>
            <a:r>
              <a:rPr lang="en-US" sz="3200" dirty="0" err="1">
                <a:solidFill>
                  <a:srgbClr val="002060"/>
                </a:solidFill>
                <a:latin typeface="Arial" pitchFamily="34" charset="0"/>
              </a:rPr>
              <a:t>giải</a:t>
            </a:r>
            <a:r>
              <a:rPr lang="en-US" sz="3200" dirty="0">
                <a:solidFill>
                  <a:srgbClr val="002060"/>
                </a:solidFill>
                <a:latin typeface="Arial" pitchFamily="34" charset="0"/>
              </a:rPr>
              <a:t> </a:t>
            </a:r>
            <a:r>
              <a:rPr lang="en-US" sz="3200" dirty="0" err="1">
                <a:solidFill>
                  <a:srgbClr val="002060"/>
                </a:solidFill>
                <a:latin typeface="Arial" pitchFamily="34" charset="0"/>
              </a:rPr>
              <a:t>quyết</a:t>
            </a:r>
            <a:r>
              <a:rPr lang="en-US" sz="3200" dirty="0">
                <a:solidFill>
                  <a:srgbClr val="002060"/>
                </a:solidFill>
                <a:latin typeface="Arial" pitchFamily="34" charset="0"/>
              </a:rPr>
              <a:t> </a:t>
            </a:r>
            <a:r>
              <a:rPr lang="en-US" sz="3200" dirty="0" err="1">
                <a:solidFill>
                  <a:srgbClr val="002060"/>
                </a:solidFill>
                <a:latin typeface="Arial" pitchFamily="34" charset="0"/>
              </a:rPr>
              <a:t>xong</a:t>
            </a:r>
            <a:r>
              <a:rPr lang="en-US" sz="3200" dirty="0">
                <a:solidFill>
                  <a:srgbClr val="002060"/>
                </a:solidFill>
                <a:latin typeface="Arial" pitchFamily="34" charset="0"/>
              </a:rPr>
              <a:t>  </a:t>
            </a:r>
            <a:r>
              <a:rPr lang="en-US" sz="3200" dirty="0" err="1">
                <a:solidFill>
                  <a:srgbClr val="002060"/>
                </a:solidFill>
                <a:latin typeface="Arial" pitchFamily="34" charset="0"/>
              </a:rPr>
              <a:t>mà</a:t>
            </a:r>
            <a:r>
              <a:rPr lang="en-US" sz="3200" dirty="0">
                <a:solidFill>
                  <a:srgbClr val="002060"/>
                </a:solidFill>
                <a:latin typeface="Arial" pitchFamily="34" charset="0"/>
              </a:rPr>
              <a:t> VB, TL </a:t>
            </a:r>
            <a:r>
              <a:rPr lang="en-US" sz="3200" dirty="0" err="1">
                <a:solidFill>
                  <a:srgbClr val="002060"/>
                </a:solidFill>
                <a:latin typeface="Arial" pitchFamily="34" charset="0"/>
              </a:rPr>
              <a:t>về</a:t>
            </a:r>
            <a:r>
              <a:rPr lang="en-US" sz="3200" dirty="0">
                <a:solidFill>
                  <a:srgbClr val="002060"/>
                </a:solidFill>
                <a:latin typeface="Arial" pitchFamily="34" charset="0"/>
              </a:rPr>
              <a:t> </a:t>
            </a:r>
            <a:r>
              <a:rPr lang="en-US" sz="3200" dirty="0" err="1">
                <a:solidFill>
                  <a:srgbClr val="002060"/>
                </a:solidFill>
                <a:latin typeface="Arial" pitchFamily="34" charset="0"/>
              </a:rPr>
              <a:t>công</a:t>
            </a:r>
            <a:r>
              <a:rPr lang="en-US" sz="3200" dirty="0">
                <a:solidFill>
                  <a:srgbClr val="002060"/>
                </a:solidFill>
                <a:latin typeface="Arial" pitchFamily="34" charset="0"/>
              </a:rPr>
              <a:t> </a:t>
            </a:r>
            <a:r>
              <a:rPr lang="en-US" sz="3200" dirty="0" err="1">
                <a:solidFill>
                  <a:srgbClr val="002060"/>
                </a:solidFill>
                <a:latin typeface="Arial" pitchFamily="34" charset="0"/>
              </a:rPr>
              <a:t>việc</a:t>
            </a:r>
            <a:r>
              <a:rPr lang="en-US" sz="3200" dirty="0">
                <a:solidFill>
                  <a:srgbClr val="002060"/>
                </a:solidFill>
                <a:latin typeface="Arial" pitchFamily="34" charset="0"/>
              </a:rPr>
              <a:t> </a:t>
            </a:r>
            <a:r>
              <a:rPr lang="en-US" sz="3200" dirty="0" err="1">
                <a:solidFill>
                  <a:srgbClr val="002060"/>
                </a:solidFill>
                <a:latin typeface="Arial" pitchFamily="34" charset="0"/>
              </a:rPr>
              <a:t>đó</a:t>
            </a:r>
            <a:r>
              <a:rPr lang="en-US" sz="3200" dirty="0">
                <a:solidFill>
                  <a:srgbClr val="002060"/>
                </a:solidFill>
                <a:latin typeface="Arial" pitchFamily="34" charset="0"/>
              </a:rPr>
              <a:t> </a:t>
            </a:r>
            <a:r>
              <a:rPr lang="en-US" sz="3200" dirty="0" err="1">
                <a:solidFill>
                  <a:srgbClr val="002060"/>
                </a:solidFill>
                <a:latin typeface="Arial" pitchFamily="34" charset="0"/>
              </a:rPr>
              <a:t>chưa</a:t>
            </a:r>
            <a:r>
              <a:rPr lang="en-US" sz="3200" dirty="0">
                <a:solidFill>
                  <a:srgbClr val="002060"/>
                </a:solidFill>
                <a:latin typeface="Arial" pitchFamily="34" charset="0"/>
              </a:rPr>
              <a:t> </a:t>
            </a:r>
            <a:r>
              <a:rPr lang="en-US" sz="3200" dirty="0" err="1">
                <a:solidFill>
                  <a:srgbClr val="002060"/>
                </a:solidFill>
                <a:latin typeface="Arial" pitchFamily="34" charset="0"/>
              </a:rPr>
              <a:t>được</a:t>
            </a:r>
            <a:r>
              <a:rPr lang="en-US" sz="3200" dirty="0">
                <a:solidFill>
                  <a:srgbClr val="002060"/>
                </a:solidFill>
                <a:latin typeface="Arial" pitchFamily="34" charset="0"/>
              </a:rPr>
              <a:t> </a:t>
            </a:r>
            <a:r>
              <a:rPr lang="en-US" sz="3200" dirty="0" err="1">
                <a:solidFill>
                  <a:srgbClr val="002060"/>
                </a:solidFill>
                <a:latin typeface="Arial" pitchFamily="34" charset="0"/>
              </a:rPr>
              <a:t>lập</a:t>
            </a:r>
            <a:r>
              <a:rPr lang="en-US" sz="3200" dirty="0">
                <a:solidFill>
                  <a:srgbClr val="002060"/>
                </a:solidFill>
                <a:latin typeface="Arial" pitchFamily="34" charset="0"/>
              </a:rPr>
              <a:t> </a:t>
            </a:r>
            <a:r>
              <a:rPr lang="en-US" sz="3200" dirty="0" err="1">
                <a:solidFill>
                  <a:srgbClr val="002060"/>
                </a:solidFill>
                <a:latin typeface="Arial" pitchFamily="34" charset="0"/>
              </a:rPr>
              <a:t>thành</a:t>
            </a:r>
            <a:r>
              <a:rPr lang="en-US" sz="3200" dirty="0">
                <a:solidFill>
                  <a:srgbClr val="002060"/>
                </a:solidFill>
                <a:latin typeface="Arial" pitchFamily="34" charset="0"/>
              </a:rPr>
              <a:t> HS</a:t>
            </a:r>
          </a:p>
          <a:p>
            <a:pPr marL="0" indent="0" fontAlgn="base">
              <a:lnSpc>
                <a:spcPct val="80000"/>
              </a:lnSpc>
              <a:spcBef>
                <a:spcPct val="0"/>
              </a:spcBef>
              <a:spcAft>
                <a:spcPct val="0"/>
              </a:spcAft>
              <a:defRPr/>
            </a:pPr>
            <a:endParaRPr lang="en-US" sz="2000" dirty="0">
              <a:solidFill>
                <a:srgbClr val="002060"/>
              </a:solidFill>
            </a:endParaRPr>
          </a:p>
          <a:p>
            <a:pPr marL="285750" indent="-285750" fontAlgn="base">
              <a:spcBef>
                <a:spcPct val="0"/>
              </a:spcBef>
              <a:spcAft>
                <a:spcPct val="0"/>
              </a:spcAft>
              <a:buClr>
                <a:srgbClr val="FF0000"/>
              </a:buClr>
              <a:buFont typeface="Wingdings" panose="05000000000000000000" pitchFamily="2" charset="2"/>
              <a:buChar char="v"/>
              <a:defRPr/>
            </a:pPr>
            <a:endParaRPr lang="en-US" sz="2000" dirty="0">
              <a:solidFill>
                <a:srgbClr val="002060"/>
              </a:solidFill>
              <a:latin typeface="Arial" panose="020B0604020202020204" pitchFamily="34" charset="0"/>
            </a:endParaRPr>
          </a:p>
          <a:p>
            <a:pPr fontAlgn="base">
              <a:lnSpc>
                <a:spcPct val="80000"/>
              </a:lnSpc>
              <a:spcBef>
                <a:spcPct val="0"/>
              </a:spcBef>
              <a:spcAft>
                <a:spcPct val="0"/>
              </a:spcAft>
              <a:buFontTx/>
              <a:buAutoNum type="arabicPeriod"/>
              <a:defRPr/>
            </a:pPr>
            <a:endParaRPr lang="en-US" sz="2000" dirty="0">
              <a:solidFill>
                <a:srgbClr val="1C1C1C"/>
              </a:solidFill>
            </a:endParaRPr>
          </a:p>
          <a:p>
            <a:pPr marL="0" indent="0" fontAlgn="base">
              <a:lnSpc>
                <a:spcPct val="80000"/>
              </a:lnSpc>
              <a:spcBef>
                <a:spcPct val="0"/>
              </a:spcBef>
              <a:spcAft>
                <a:spcPct val="0"/>
              </a:spcAft>
              <a:defRPr/>
            </a:pPr>
            <a:endParaRPr lang="en-US" sz="2000" dirty="0">
              <a:solidFill>
                <a:srgbClr val="1C1C1C"/>
              </a:solidFill>
            </a:endParaRPr>
          </a:p>
        </p:txBody>
      </p:sp>
      <p:sp>
        <p:nvSpPr>
          <p:cNvPr id="25605" name="Text Box 29"/>
          <p:cNvSpPr txBox="1">
            <a:spLocks noChangeArrowheads="1"/>
          </p:cNvSpPr>
          <p:nvPr/>
        </p:nvSpPr>
        <p:spPr bwMode="auto">
          <a:xfrm>
            <a:off x="533400" y="5732598"/>
            <a:ext cx="3505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cs typeface="Arial" pitchFamily="34" charset="0"/>
              </a:defRPr>
            </a:lvl1pPr>
            <a:lvl2pPr marL="742950" indent="-285750" eaLnBrk="0" hangingPunct="0">
              <a:defRPr>
                <a:solidFill>
                  <a:schemeClr val="tx1"/>
                </a:solidFill>
                <a:latin typeface=".VnTime" pitchFamily="34" charset="0"/>
                <a:cs typeface="Arial" pitchFamily="34" charset="0"/>
              </a:defRPr>
            </a:lvl2pPr>
            <a:lvl3pPr marL="1143000" indent="-228600" eaLnBrk="0" hangingPunct="0">
              <a:defRPr>
                <a:solidFill>
                  <a:schemeClr val="tx1"/>
                </a:solidFill>
                <a:latin typeface=".VnTime" pitchFamily="34" charset="0"/>
                <a:cs typeface="Arial" pitchFamily="34" charset="0"/>
              </a:defRPr>
            </a:lvl3pPr>
            <a:lvl4pPr marL="1600200" indent="-228600" eaLnBrk="0" hangingPunct="0">
              <a:defRPr>
                <a:solidFill>
                  <a:schemeClr val="tx1"/>
                </a:solidFill>
                <a:latin typeface=".VnTime" pitchFamily="34" charset="0"/>
                <a:cs typeface="Arial" pitchFamily="34" charset="0"/>
              </a:defRPr>
            </a:lvl4pPr>
            <a:lvl5pPr marL="2057400" indent="-228600" eaLnBrk="0" hangingPunct="0">
              <a:defRPr>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a:solidFill>
                  <a:schemeClr val="tx1"/>
                </a:solidFill>
                <a:latin typeface=".VnTime" pitchFamily="34" charset="0"/>
                <a:cs typeface="Arial" pitchFamily="34" charset="0"/>
              </a:defRPr>
            </a:lvl9pPr>
          </a:lstStyle>
          <a:p>
            <a:pPr algn="ctr" eaLnBrk="1" fontAlgn="base" hangingPunct="1">
              <a:spcBef>
                <a:spcPct val="0"/>
              </a:spcBef>
              <a:spcAft>
                <a:spcPct val="0"/>
              </a:spcAft>
            </a:pPr>
            <a:r>
              <a:rPr lang="en-US" sz="2800" b="1" dirty="0">
                <a:solidFill>
                  <a:srgbClr val="FF0000"/>
                </a:solidFill>
                <a:latin typeface="Arial" pitchFamily="34" charset="0"/>
              </a:rPr>
              <a:t>LẬP HỒ SƠ </a:t>
            </a:r>
          </a:p>
          <a:p>
            <a:pPr algn="ctr" eaLnBrk="1" fontAlgn="base" hangingPunct="1">
              <a:spcBef>
                <a:spcPct val="0"/>
              </a:spcBef>
              <a:spcAft>
                <a:spcPct val="0"/>
              </a:spcAft>
            </a:pPr>
            <a:r>
              <a:rPr lang="en-US" sz="2800" b="1" dirty="0">
                <a:solidFill>
                  <a:srgbClr val="FF0000"/>
                </a:solidFill>
                <a:latin typeface="Arial" pitchFamily="34" charset="0"/>
              </a:rPr>
              <a:t>HIỆN HÀNH</a:t>
            </a:r>
            <a:endParaRPr lang="en-US" sz="2800" b="1" dirty="0">
              <a:solidFill>
                <a:srgbClr val="FF0000"/>
              </a:solidFill>
              <a:latin typeface="Times New Roman" pitchFamily="18" charset="0"/>
            </a:endParaRPr>
          </a:p>
        </p:txBody>
      </p:sp>
      <p:sp>
        <p:nvSpPr>
          <p:cNvPr id="25606" name="Text Box 31"/>
          <p:cNvSpPr txBox="1">
            <a:spLocks noChangeArrowheads="1"/>
          </p:cNvSpPr>
          <p:nvPr/>
        </p:nvSpPr>
        <p:spPr bwMode="auto">
          <a:xfrm>
            <a:off x="5334000" y="5734613"/>
            <a:ext cx="3352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cs typeface="Arial" pitchFamily="34" charset="0"/>
              </a:defRPr>
            </a:lvl1pPr>
            <a:lvl2pPr marL="742950" indent="-285750" eaLnBrk="0" hangingPunct="0">
              <a:defRPr>
                <a:solidFill>
                  <a:schemeClr val="tx1"/>
                </a:solidFill>
                <a:latin typeface=".VnTime" pitchFamily="34" charset="0"/>
                <a:cs typeface="Arial" pitchFamily="34" charset="0"/>
              </a:defRPr>
            </a:lvl2pPr>
            <a:lvl3pPr marL="1143000" indent="-228600" eaLnBrk="0" hangingPunct="0">
              <a:defRPr>
                <a:solidFill>
                  <a:schemeClr val="tx1"/>
                </a:solidFill>
                <a:latin typeface=".VnTime" pitchFamily="34" charset="0"/>
                <a:cs typeface="Arial" pitchFamily="34" charset="0"/>
              </a:defRPr>
            </a:lvl3pPr>
            <a:lvl4pPr marL="1600200" indent="-228600" eaLnBrk="0" hangingPunct="0">
              <a:defRPr>
                <a:solidFill>
                  <a:schemeClr val="tx1"/>
                </a:solidFill>
                <a:latin typeface=".VnTime" pitchFamily="34" charset="0"/>
                <a:cs typeface="Arial" pitchFamily="34" charset="0"/>
              </a:defRPr>
            </a:lvl4pPr>
            <a:lvl5pPr marL="2057400" indent="-228600" eaLnBrk="0" hangingPunct="0">
              <a:defRPr>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a:solidFill>
                  <a:schemeClr val="tx1"/>
                </a:solidFill>
                <a:latin typeface=".VnTime" pitchFamily="34" charset="0"/>
                <a:cs typeface="Arial" pitchFamily="34" charset="0"/>
              </a:defRPr>
            </a:lvl9pPr>
          </a:lstStyle>
          <a:p>
            <a:pPr algn="ctr" eaLnBrk="1" fontAlgn="base" hangingPunct="1">
              <a:spcBef>
                <a:spcPct val="0"/>
              </a:spcBef>
              <a:spcAft>
                <a:spcPct val="0"/>
              </a:spcAft>
            </a:pPr>
            <a:r>
              <a:rPr lang="en-US" sz="2800" b="1" dirty="0">
                <a:solidFill>
                  <a:srgbClr val="002060"/>
                </a:solidFill>
                <a:latin typeface="Arial" pitchFamily="34" charset="0"/>
              </a:rPr>
              <a:t>LẬP HỒ SƠ </a:t>
            </a:r>
          </a:p>
          <a:p>
            <a:pPr algn="ctr" eaLnBrk="1" fontAlgn="base" hangingPunct="1">
              <a:spcBef>
                <a:spcPct val="0"/>
              </a:spcBef>
              <a:spcAft>
                <a:spcPct val="0"/>
              </a:spcAft>
            </a:pPr>
            <a:r>
              <a:rPr lang="en-US" sz="2800" b="1" dirty="0">
                <a:solidFill>
                  <a:srgbClr val="002060"/>
                </a:solidFill>
                <a:latin typeface="Arial" pitchFamily="34" charset="0"/>
              </a:rPr>
              <a:t>TRONG CHỈNH LÝ</a:t>
            </a:r>
          </a:p>
        </p:txBody>
      </p:sp>
    </p:spTree>
    <p:extLst>
      <p:ext uri="{BB962C8B-B14F-4D97-AF65-F5344CB8AC3E}">
        <p14:creationId xmlns:p14="http://schemas.microsoft.com/office/powerpoint/2010/main" val="32638588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barn(inVertical)">
                                      <p:cBhvr>
                                        <p:cTn id="7" dur="500"/>
                                        <p:tgtEl>
                                          <p:spTgt spid="256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226"/>
                                        </p:tgtEl>
                                        <p:attrNameLst>
                                          <p:attrName>style.visibility</p:attrName>
                                        </p:attrNameLst>
                                      </p:cBhvr>
                                      <p:to>
                                        <p:strVal val="visible"/>
                                      </p:to>
                                    </p:set>
                                    <p:animEffect transition="in" filter="wipe(down)">
                                      <p:cBhvr>
                                        <p:cTn id="12" dur="500"/>
                                        <p:tgtEl>
                                          <p:spTgt spid="92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606"/>
                                        </p:tgtEl>
                                        <p:attrNameLst>
                                          <p:attrName>style.visibility</p:attrName>
                                        </p:attrNameLst>
                                      </p:cBhvr>
                                      <p:to>
                                        <p:strVal val="visible"/>
                                      </p:to>
                                    </p:set>
                                    <p:animEffect transition="in" filter="wipe(down)">
                                      <p:cBhvr>
                                        <p:cTn id="17" dur="500"/>
                                        <p:tgtEl>
                                          <p:spTgt spid="256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230"/>
                                        </p:tgtEl>
                                        <p:attrNameLst>
                                          <p:attrName>style.visibility</p:attrName>
                                        </p:attrNameLst>
                                      </p:cBhvr>
                                      <p:to>
                                        <p:strVal val="visible"/>
                                      </p:to>
                                    </p:set>
                                    <p:animEffect transition="in" filter="wipe(down)">
                                      <p:cBhvr>
                                        <p:cTn id="22" dur="500"/>
                                        <p:tgtEl>
                                          <p:spTgt spid="9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6" grpId="0"/>
      <p:bldP spid="9230" grpId="0"/>
      <p:bldP spid="25605" grpId="0"/>
      <p:bldP spid="256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307335D-E74B-4B42-8B18-9D575E46A993}" type="slidenum">
              <a:rPr kumimoji="0" lang="en-US" sz="1400" b="0" i="0" u="none" strike="noStrike" kern="1200" cap="none" spc="0" normalizeH="0" baseline="0" noProof="0" smtClean="0">
                <a:ln>
                  <a:noFill/>
                </a:ln>
                <a:solidFill>
                  <a:srgbClr val="4C4C4C"/>
                </a:solidFill>
                <a:effectLst/>
                <a:uLnTx/>
                <a:uFillTx/>
                <a:latin typeface="Verdana" pitchFamily="34" charset="0"/>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a:ln>
                <a:noFill/>
              </a:ln>
              <a:solidFill>
                <a:srgbClr val="4C4C4C"/>
              </a:solidFill>
              <a:effectLst/>
              <a:uLnTx/>
              <a:uFillTx/>
              <a:latin typeface="Verdana" pitchFamily="34" charset="0"/>
              <a:ea typeface="+mn-ea"/>
              <a:cs typeface="Arial"/>
            </a:endParaRPr>
          </a:p>
        </p:txBody>
      </p:sp>
      <p:sp>
        <p:nvSpPr>
          <p:cNvPr id="3" name="Hình chữ nhật 2">
            <a:extLst>
              <a:ext uri="{FF2B5EF4-FFF2-40B4-BE49-F238E27FC236}">
                <a16:creationId xmlns:a16="http://schemas.microsoft.com/office/drawing/2014/main" id="{C4324C75-55FB-4707-A59B-8EC9BD269B7A}"/>
              </a:ext>
            </a:extLst>
          </p:cNvPr>
          <p:cNvSpPr/>
          <p:nvPr/>
        </p:nvSpPr>
        <p:spPr>
          <a:xfrm>
            <a:off x="380999" y="152400"/>
            <a:ext cx="1543627" cy="67056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Vai trò của việc lập và quản lý HS</a:t>
            </a: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
        <p:nvSpPr>
          <p:cNvPr id="4" name="Hình chữ nhật: Góc Tròn 3">
            <a:extLst>
              <a:ext uri="{FF2B5EF4-FFF2-40B4-BE49-F238E27FC236}">
                <a16:creationId xmlns:a16="http://schemas.microsoft.com/office/drawing/2014/main" id="{6EBA84C9-F00D-47A2-9168-A511C5ED5C15}"/>
              </a:ext>
            </a:extLst>
          </p:cNvPr>
          <p:cNvSpPr/>
          <p:nvPr/>
        </p:nvSpPr>
        <p:spPr>
          <a:xfrm>
            <a:off x="2133600" y="1392382"/>
            <a:ext cx="1676400" cy="2057400"/>
          </a:xfrm>
          <a:prstGeom prst="roundRect">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FF0000"/>
              </a:buClr>
              <a:buSzTx/>
              <a:buFontTx/>
              <a:buNone/>
              <a:tabLst/>
              <a:defRPr/>
            </a:pP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Đối</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với</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hoạt</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động</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QLNN</a:t>
            </a:r>
            <a:endPar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10" name="Hình chữ nhật: Góc Tròn 9">
            <a:extLst>
              <a:ext uri="{FF2B5EF4-FFF2-40B4-BE49-F238E27FC236}">
                <a16:creationId xmlns:a16="http://schemas.microsoft.com/office/drawing/2014/main" id="{1A981D99-E436-4A4E-80D2-306C9A1E703B}"/>
              </a:ext>
            </a:extLst>
          </p:cNvPr>
          <p:cNvSpPr/>
          <p:nvPr/>
        </p:nvSpPr>
        <p:spPr>
          <a:xfrm>
            <a:off x="2229427" y="4647191"/>
            <a:ext cx="1676400" cy="2057400"/>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FF0000"/>
              </a:buClr>
              <a:buSzTx/>
              <a:buFontTx/>
              <a:buNone/>
              <a:tabLst/>
              <a:defRPr/>
            </a:pP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Đối</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với</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đời</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sống</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xã</a:t>
            </a:r>
            <a:r>
              <a:rPr kumimoji="0" lang="en-US" sz="1800" b="1"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1"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hội</a:t>
            </a:r>
            <a:endPar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5" name="Hình chữ nhật: Góc Tròn 4">
            <a:extLst>
              <a:ext uri="{FF2B5EF4-FFF2-40B4-BE49-F238E27FC236}">
                <a16:creationId xmlns:a16="http://schemas.microsoft.com/office/drawing/2014/main" id="{2ECC2535-690F-42A0-99C6-4C0245626EE2}"/>
              </a:ext>
            </a:extLst>
          </p:cNvPr>
          <p:cNvSpPr/>
          <p:nvPr/>
        </p:nvSpPr>
        <p:spPr>
          <a:xfrm>
            <a:off x="4495800" y="228600"/>
            <a:ext cx="4495800" cy="609600"/>
          </a:xfrm>
          <a:prstGeom prst="roundRect">
            <a:avLst/>
          </a:prstGeom>
          <a:solidFill>
            <a:schemeClr val="accent3">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ü"/>
              <a:tabLst/>
              <a:defRPr/>
            </a:pP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Tra</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cứu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thông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tin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nhanh</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chóng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chính</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xác</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kịp</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thời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phục</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vụ</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hiệu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quả</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hoạt</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động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QL.</a:t>
            </a:r>
            <a:r>
              <a:rPr kumimoji="0" lang="it-IT"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p>
        </p:txBody>
      </p:sp>
      <p:sp>
        <p:nvSpPr>
          <p:cNvPr id="12" name="Hình chữ nhật: Góc Tròn 11">
            <a:extLst>
              <a:ext uri="{FF2B5EF4-FFF2-40B4-BE49-F238E27FC236}">
                <a16:creationId xmlns:a16="http://schemas.microsoft.com/office/drawing/2014/main" id="{FCE5F44D-8C52-45AD-8384-B396B58B7C01}"/>
              </a:ext>
            </a:extLst>
          </p:cNvPr>
          <p:cNvSpPr/>
          <p:nvPr/>
        </p:nvSpPr>
        <p:spPr>
          <a:xfrm>
            <a:off x="4495800" y="1066800"/>
            <a:ext cx="4495800" cy="609600"/>
          </a:xfrm>
          <a:prstGeom prst="roundRect">
            <a:avLst/>
          </a:prstGeom>
          <a:solidFill>
            <a:schemeClr val="accent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ü"/>
              <a:tabLst/>
              <a:defRPr/>
            </a:pPr>
            <a:r>
              <a:rPr kumimoji="0" lang="it-IT" sz="1800" b="0" i="0" u="none" strike="noStrike" kern="1200" cap="none" spc="0" normalizeH="0" baseline="0" noProof="0" dirty="0">
                <a:ln>
                  <a:noFill/>
                </a:ln>
                <a:solidFill>
                  <a:srgbClr val="FFFFFF"/>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Góp</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phần</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giữ</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gìn</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bí</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mật</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của</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cơ</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quan</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tổ</a:t>
            </a: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8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chức</a:t>
            </a:r>
            <a:endPar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13" name="Hình chữ nhật: Góc Tròn 12">
            <a:extLst>
              <a:ext uri="{FF2B5EF4-FFF2-40B4-BE49-F238E27FC236}">
                <a16:creationId xmlns:a16="http://schemas.microsoft.com/office/drawing/2014/main" id="{6978974A-2310-47F1-BF28-85CFE797B948}"/>
              </a:ext>
            </a:extLst>
          </p:cNvPr>
          <p:cNvSpPr/>
          <p:nvPr/>
        </p:nvSpPr>
        <p:spPr>
          <a:xfrm>
            <a:off x="4511964" y="1764145"/>
            <a:ext cx="4495800" cy="685800"/>
          </a:xfrm>
          <a:prstGeom prst="round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itchFamily="2" charset="2"/>
              <a:buChar char="ü"/>
              <a:tabLst/>
              <a:defRPr/>
            </a:pP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Giúp</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lãnh</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đạo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theo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dõi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điều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hành</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hệ</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thống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công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việc</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của</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CQ,TC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và</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của</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từng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CB, CC;</a:t>
            </a:r>
          </a:p>
        </p:txBody>
      </p:sp>
      <p:sp>
        <p:nvSpPr>
          <p:cNvPr id="14" name="Hình chữ nhật: Góc Tròn 13">
            <a:extLst>
              <a:ext uri="{FF2B5EF4-FFF2-40B4-BE49-F238E27FC236}">
                <a16:creationId xmlns:a16="http://schemas.microsoft.com/office/drawing/2014/main" id="{4CB7C922-435A-4B90-A9B1-19D8AC12FE0D}"/>
              </a:ext>
            </a:extLst>
          </p:cNvPr>
          <p:cNvSpPr/>
          <p:nvPr/>
        </p:nvSpPr>
        <p:spPr>
          <a:xfrm>
            <a:off x="4495800" y="2590800"/>
            <a:ext cx="4495800" cy="762000"/>
          </a:xfrm>
          <a:prstGeom prst="round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itchFamily="2" charset="2"/>
              <a:buChar char="ü"/>
              <a:tabLst/>
              <a:defRPr/>
            </a:pP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Bảo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đảm</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giữ</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lại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đầy</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đủ</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chứng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cứ</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bằng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chứng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pháp</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lý</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về</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mọi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hoạt</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động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của</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CQ,TC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và</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các</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CBCC;</a:t>
            </a:r>
          </a:p>
        </p:txBody>
      </p:sp>
      <p:sp>
        <p:nvSpPr>
          <p:cNvPr id="15" name="Hình chữ nhật: Góc Tròn 14">
            <a:extLst>
              <a:ext uri="{FF2B5EF4-FFF2-40B4-BE49-F238E27FC236}">
                <a16:creationId xmlns:a16="http://schemas.microsoft.com/office/drawing/2014/main" id="{0E09C46C-2C41-4A86-8FE1-DA352B8BDCC3}"/>
              </a:ext>
            </a:extLst>
          </p:cNvPr>
          <p:cNvSpPr/>
          <p:nvPr/>
        </p:nvSpPr>
        <p:spPr>
          <a:xfrm>
            <a:off x="4479636" y="3505201"/>
            <a:ext cx="4495800" cy="819727"/>
          </a:xfrm>
          <a:prstGeom prst="roundRect">
            <a:avLst/>
          </a:prstGeom>
          <a:solidFill>
            <a:schemeClr val="bg2">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itchFamily="2" charset="2"/>
              <a:buChar char="ü"/>
              <a:tabLst/>
              <a:defRPr/>
            </a:pP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Nâng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cao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chất</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lượng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hồ</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sơ</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tài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liệu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lưu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trữ</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tạo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điều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kiện</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thuận</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lợi</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cho</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các</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hoạt</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động</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nghiệp</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vụ</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lưu</a:t>
            </a: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 </a:t>
            </a:r>
            <a:r>
              <a:rPr kumimoji="0" lang="en-US" sz="1600" b="0" i="0" u="none" strike="noStrike" kern="1200" cap="none" spc="0" normalizeH="0" baseline="0" noProof="0" dirty="0" err="1">
                <a:ln>
                  <a:noFill/>
                </a:ln>
                <a:solidFill>
                  <a:srgbClr val="000000">
                    <a:lumMod val="95000"/>
                    <a:lumOff val="5000"/>
                  </a:srgbClr>
                </a:solidFill>
                <a:effectLst/>
                <a:uLnTx/>
                <a:uFillTx/>
                <a:latin typeface="Arial"/>
                <a:ea typeface="+mn-ea"/>
                <a:cs typeface="Arial"/>
              </a:rPr>
              <a:t>trữ</a:t>
            </a:r>
            <a:endPar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16" name="Hình chữ nhật: Góc Tròn 15">
            <a:extLst>
              <a:ext uri="{FF2B5EF4-FFF2-40B4-BE49-F238E27FC236}">
                <a16:creationId xmlns:a16="http://schemas.microsoft.com/office/drawing/2014/main" id="{B50A7991-5A48-4895-A4A4-D0AABCC41BC5}"/>
              </a:ext>
            </a:extLst>
          </p:cNvPr>
          <p:cNvSpPr/>
          <p:nvPr/>
        </p:nvSpPr>
        <p:spPr>
          <a:xfrm>
            <a:off x="4458854" y="4722812"/>
            <a:ext cx="4495800" cy="992187"/>
          </a:xfrm>
          <a:prstGeom prst="roundRect">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L</a:t>
            </a:r>
            <a:r>
              <a:rPr kumimoji="0" lang="it-IT"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à một trong những nguồn tài liệu quan trọng, có độ tin cậy, chính xác cao để nghiên cứu về lịch sử mọi lĩnh vực đời sống XH, con người.</a:t>
            </a:r>
            <a:endPar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17" name="Hình chữ nhật: Góc Tròn 16">
            <a:extLst>
              <a:ext uri="{FF2B5EF4-FFF2-40B4-BE49-F238E27FC236}">
                <a16:creationId xmlns:a16="http://schemas.microsoft.com/office/drawing/2014/main" id="{4B8AF543-D46D-47B2-B759-9F5545EB040E}"/>
              </a:ext>
            </a:extLst>
          </p:cNvPr>
          <p:cNvSpPr/>
          <p:nvPr/>
        </p:nvSpPr>
        <p:spPr>
          <a:xfrm>
            <a:off x="4495800" y="5828144"/>
            <a:ext cx="4495800" cy="894919"/>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
                <a:srgbClr val="FF0000"/>
              </a:buClr>
              <a:buSzTx/>
              <a:buFont typeface="Wingdings" panose="05000000000000000000" pitchFamily="2" charset="2"/>
              <a:buChar char="ü"/>
              <a:tabLst/>
              <a:defRPr/>
            </a:pPr>
            <a:r>
              <a:rPr kumimoji="0" lang="it-IT" sz="1800" b="0" i="0" u="none" strike="noStrike" kern="1200" cap="none" spc="0" normalizeH="0" baseline="0" noProof="0" dirty="0">
                <a:ln>
                  <a:noFill/>
                </a:ln>
                <a:solidFill>
                  <a:srgbClr val="FFFFFF"/>
                </a:solidFill>
                <a:effectLst/>
                <a:uLnTx/>
                <a:uFillTx/>
                <a:latin typeface="Arial"/>
                <a:ea typeface="+mn-ea"/>
                <a:cs typeface="Arial"/>
              </a:rPr>
              <a:t> </a:t>
            </a:r>
            <a:r>
              <a:rPr kumimoji="0" lang="it-IT"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Là căn cứ pháp lý, là bằng chứng để giải quyết các yêu cầu chính đáng của XH, tổ chức và công dân.</a:t>
            </a:r>
            <a:endPar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6" name="Mũi tên: Phải 5">
            <a:extLst>
              <a:ext uri="{FF2B5EF4-FFF2-40B4-BE49-F238E27FC236}">
                <a16:creationId xmlns:a16="http://schemas.microsoft.com/office/drawing/2014/main" id="{D1D5E1E4-D1CC-4DE9-B5E4-83A43ECE8924}"/>
              </a:ext>
            </a:extLst>
          </p:cNvPr>
          <p:cNvSpPr/>
          <p:nvPr/>
        </p:nvSpPr>
        <p:spPr>
          <a:xfrm>
            <a:off x="3826164" y="1471900"/>
            <a:ext cx="648854" cy="2057400"/>
          </a:xfrm>
          <a:prstGeom prst="rightArrow">
            <a:avLst/>
          </a:prstGeom>
          <a:solidFill>
            <a:schemeClr val="accent5">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
        <p:nvSpPr>
          <p:cNvPr id="7" name="Mũi tên: Phải 6">
            <a:extLst>
              <a:ext uri="{FF2B5EF4-FFF2-40B4-BE49-F238E27FC236}">
                <a16:creationId xmlns:a16="http://schemas.microsoft.com/office/drawing/2014/main" id="{A335FC00-6F8A-468F-9ED2-205D9FEA47BA}"/>
              </a:ext>
            </a:extLst>
          </p:cNvPr>
          <p:cNvSpPr/>
          <p:nvPr/>
        </p:nvSpPr>
        <p:spPr>
          <a:xfrm>
            <a:off x="3905827" y="5312932"/>
            <a:ext cx="553027" cy="992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1598564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307335D-E74B-4B42-8B18-9D575E46A993}" type="slidenum">
              <a:rPr kumimoji="0" lang="en-US" sz="1400" b="0" i="0" u="none" strike="noStrike" kern="1200" cap="none" spc="0" normalizeH="0" baseline="0" noProof="0" smtClean="0">
                <a:ln>
                  <a:noFill/>
                </a:ln>
                <a:solidFill>
                  <a:srgbClr val="4C4C4C"/>
                </a:solidFill>
                <a:effectLst/>
                <a:uLnTx/>
                <a:uFillTx/>
                <a:latin typeface="Verdana" pitchFamily="34" charset="0"/>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a:ln>
                <a:noFill/>
              </a:ln>
              <a:solidFill>
                <a:srgbClr val="4C4C4C"/>
              </a:solidFill>
              <a:effectLst/>
              <a:uLnTx/>
              <a:uFillTx/>
              <a:latin typeface="Verdana" pitchFamily="34" charset="0"/>
              <a:ea typeface="+mn-ea"/>
              <a:cs typeface="Arial"/>
            </a:endParaRPr>
          </a:p>
        </p:txBody>
      </p:sp>
      <p:sp>
        <p:nvSpPr>
          <p:cNvPr id="3" name="Hình chữ nhật 2">
            <a:extLst>
              <a:ext uri="{FF2B5EF4-FFF2-40B4-BE49-F238E27FC236}">
                <a16:creationId xmlns:a16="http://schemas.microsoft.com/office/drawing/2014/main" id="{C4324C75-55FB-4707-A59B-8EC9BD269B7A}"/>
              </a:ext>
            </a:extLst>
          </p:cNvPr>
          <p:cNvSpPr/>
          <p:nvPr/>
        </p:nvSpPr>
        <p:spPr>
          <a:xfrm>
            <a:off x="380999" y="685800"/>
            <a:ext cx="1543627" cy="57912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 trí</a:t>
            </a: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 công tác lập hồ sơ trong cơ quan</a:t>
            </a:r>
            <a:endParaRPr kumimoji="0" lang="en-US" sz="2400" b="0" i="0" u="none" strike="noStrike" kern="1200" cap="none" spc="0" normalizeH="0" baseline="0" noProof="0" dirty="0">
              <a:ln>
                <a:noFill/>
              </a:ln>
              <a:solidFill>
                <a:srgbClr val="FFFFFF"/>
              </a:solidFill>
              <a:effectLst/>
              <a:uLnTx/>
              <a:uFillTx/>
              <a:latin typeface="Arial"/>
              <a:ea typeface="+mn-ea"/>
              <a:cs typeface="Arial"/>
            </a:endParaRPr>
          </a:p>
        </p:txBody>
      </p:sp>
      <p:sp>
        <p:nvSpPr>
          <p:cNvPr id="5" name="Hình chữ nhật: Góc Tròn 4">
            <a:extLst>
              <a:ext uri="{FF2B5EF4-FFF2-40B4-BE49-F238E27FC236}">
                <a16:creationId xmlns:a16="http://schemas.microsoft.com/office/drawing/2014/main" id="{2ECC2535-690F-42A0-99C6-4C0245626EE2}"/>
              </a:ext>
            </a:extLst>
          </p:cNvPr>
          <p:cNvSpPr/>
          <p:nvPr/>
        </p:nvSpPr>
        <p:spPr>
          <a:xfrm>
            <a:off x="2819400" y="228599"/>
            <a:ext cx="6324600" cy="3124200"/>
          </a:xfrm>
          <a:prstGeom prst="roundRect">
            <a:avLst/>
          </a:prstGeom>
          <a:solidFill>
            <a:schemeClr val="accent3">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lnSpc>
                <a:spcPct val="150000"/>
              </a:lnSpc>
              <a:buNone/>
            </a:pP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Lập hồ sơ là một khâu quan trọng của công tác quản lý hồ sơ, tài liệu trong giai đoạn văn thư (công tác văn thư). Sau khi giải quyết xong công việc nhưng chưa xắp xếp hoàn chỉnh hồ sơ coi như chưa hoàn thành công việc</a:t>
            </a:r>
            <a:r>
              <a:rPr lang="pl-PL"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7" name="Hình chữ nhật: Góc Tròn 16">
            <a:extLst>
              <a:ext uri="{FF2B5EF4-FFF2-40B4-BE49-F238E27FC236}">
                <a16:creationId xmlns:a16="http://schemas.microsoft.com/office/drawing/2014/main" id="{4B8AF543-D46D-47B2-B759-9F5545EB040E}"/>
              </a:ext>
            </a:extLst>
          </p:cNvPr>
          <p:cNvSpPr/>
          <p:nvPr/>
        </p:nvSpPr>
        <p:spPr>
          <a:xfrm>
            <a:off x="2819400" y="3733800"/>
            <a:ext cx="6477000" cy="2989263"/>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
                <a:srgbClr val="FF0000"/>
              </a:buClr>
              <a:defRPr/>
            </a:pPr>
            <a:r>
              <a:rPr lang="pl-PL" sz="2400" dirty="0">
                <a:solidFill>
                  <a:srgbClr val="000000"/>
                </a:solidFill>
                <a:latin typeface="Times New Roman" panose="02020603050405020304" pitchFamily="18" charset="0"/>
                <a:cs typeface="Times New Roman" panose="02020603050405020304" pitchFamily="18" charset="0"/>
              </a:rPr>
              <a:t>+ Lập hồ sơ là mắt xích gắn liền công tác văn thư với công tác lưu trữ và có ảnh hưởng trực tiếp đến công tác lưu trữ.</a:t>
            </a:r>
            <a:endParaRPr lang="en-US" sz="2400" dirty="0">
              <a:solidFill>
                <a:srgbClr val="000000"/>
              </a:solidFill>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
                <a:srgbClr val="FF0000"/>
              </a:buClr>
              <a:buSzTx/>
              <a:tabLst/>
              <a:defRPr/>
            </a:pPr>
            <a:endPar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endParaRPr>
          </a:p>
        </p:txBody>
      </p:sp>
      <p:sp>
        <p:nvSpPr>
          <p:cNvPr id="6" name="Mũi tên: Phải 5">
            <a:extLst>
              <a:ext uri="{FF2B5EF4-FFF2-40B4-BE49-F238E27FC236}">
                <a16:creationId xmlns:a16="http://schemas.microsoft.com/office/drawing/2014/main" id="{D1D5E1E4-D1CC-4DE9-B5E4-83A43ECE8924}"/>
              </a:ext>
            </a:extLst>
          </p:cNvPr>
          <p:cNvSpPr/>
          <p:nvPr/>
        </p:nvSpPr>
        <p:spPr>
          <a:xfrm>
            <a:off x="1924626" y="2626290"/>
            <a:ext cx="894774" cy="2057400"/>
          </a:xfrm>
          <a:prstGeom prst="rightArrow">
            <a:avLst/>
          </a:prstGeom>
          <a:solidFill>
            <a:schemeClr val="accent5">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Arial"/>
            </a:endParaRPr>
          </a:p>
        </p:txBody>
      </p:sp>
    </p:spTree>
    <p:extLst>
      <p:ext uri="{BB962C8B-B14F-4D97-AF65-F5344CB8AC3E}">
        <p14:creationId xmlns:p14="http://schemas.microsoft.com/office/powerpoint/2010/main" val="2918779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46A98E7-365F-CA35-DC17-CEB943AB6ACA}"/>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FA1B132F-97DA-C623-4B9F-1D31ED19185A}"/>
              </a:ext>
            </a:extLst>
          </p:cNvPr>
          <p:cNvSpPr>
            <a:spLocks noGrp="1"/>
          </p:cNvSpPr>
          <p:nvPr>
            <p:ph idx="1"/>
          </p:nvPr>
        </p:nvSpPr>
        <p:spPr>
          <a:xfrm>
            <a:off x="762001" y="1905000"/>
            <a:ext cx="7772400" cy="4495800"/>
          </a:xfrm>
        </p:spPr>
        <p:txBody>
          <a:bodyPr>
            <a:normAutofit fontScale="77500" lnSpcReduction="20000"/>
          </a:bodyPr>
          <a:lstStyle/>
          <a:p>
            <a:pPr marL="0" indent="0" algn="just">
              <a:lnSpc>
                <a:spcPct val="150000"/>
              </a:lnSpc>
              <a:buNone/>
            </a:pPr>
            <a:r>
              <a:rPr lang="pl-PL"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Vai trò của việc lập hồ sơ tốt sẽ có tác dụng:</a:t>
            </a:r>
            <a:endParaRPr lang="en-US" sz="24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Tra cứu nhanh chóng, làm căn cứ chính xác để giải quyết công việc kịp thời,  mang lại hiệu quả;</a:t>
            </a:r>
            <a:endParaRPr lang="en-US" sz="24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2400" spc="-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 lý chặt chẽ  tài liệu</a:t>
            </a: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giữ gìn bí mật của Đảng, Nhà nước, cơ quan, đơn vị;</a:t>
            </a:r>
            <a:endParaRPr lang="en-US" sz="24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pl-PL" sz="2400"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Tạo điều kiện thuận lợi cho công tác lưu trữ, phục vụ tốt cho công tác nghiên cứu trước mắt và lâu dài về sau;</a:t>
            </a:r>
            <a:endParaRPr lang="en-US" sz="24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Đối với từng cán bộ, công chức trong quá trình giải quyết công việc cần lập đầy đủ các hồ sơ để có căn cứ khoa học khi đề xuất ý kiến và giải quyết công việc, nâng cao hiệu suất và chất lượng công tác, tạo tác phong làm việc khoa học...;</a:t>
            </a:r>
            <a:endParaRPr lang="en-US" sz="2400" dirty="0">
              <a:effectLst/>
              <a:latin typeface=".VnTime"/>
              <a:ea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02672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9A91B4F-2A4D-CD9F-2F7A-D22B92367380}"/>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37E51A80-B20C-52DC-A3A5-052766874A6F}"/>
              </a:ext>
            </a:extLst>
          </p:cNvPr>
          <p:cNvSpPr>
            <a:spLocks noGrp="1"/>
          </p:cNvSpPr>
          <p:nvPr>
            <p:ph idx="1"/>
          </p:nvPr>
        </p:nvSpPr>
        <p:spPr>
          <a:xfrm>
            <a:off x="457200" y="1417639"/>
            <a:ext cx="8229600" cy="4708525"/>
          </a:xfrm>
        </p:spPr>
        <p:txBody>
          <a:bodyPr/>
          <a:lstStyle/>
          <a:p>
            <a:pPr marL="0" indent="0" algn="just">
              <a:lnSpc>
                <a:spcPct val="150000"/>
              </a:lnSpc>
              <a:buNone/>
            </a:pPr>
            <a:r>
              <a:rPr lang="pl-PL"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Đối với cơ quan, đơn vị nếu làm tốt việc lập hồ sơ sẽ quản lý được công việc của cơ quan, đơn vị, quản lý chặt chẽ tài liệu, giữ gìn bí mật...;</a:t>
            </a:r>
            <a:endParaRPr lang="en-US" sz="24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pl-PL" sz="2400"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Lập hồ sơ tốt sẽ xây dựng được nề nếp khoa học trong công tác văn thư; tránh được tình trạng nộp lưu tài liệu còn bó, gói đưa vào lưu trữ, tạo thuận lợi cho người lưu trữ tiến hành các nội dung nghiệp vụ lưu trữ, nhằm phục vụ tốt cho công tác khai thác, nghiên cứu trong l</a:t>
            </a:r>
            <a:r>
              <a:rPr lang="vi-VN" sz="2400"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ưu trữ cơ quan và lư</a:t>
            </a:r>
            <a:r>
              <a:rPr lang="pl-PL" sz="2400"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 </a:t>
            </a:r>
            <a:r>
              <a:rPr lang="vi-VN" sz="2400" spc="-3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pl-PL" sz="2400"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ữ lịch sử.</a:t>
            </a:r>
            <a:endParaRPr lang="en-US" sz="2400" dirty="0">
              <a:effectLst/>
              <a:latin typeface=".VnTime"/>
              <a:ea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984148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228600" y="304800"/>
            <a:ext cx="5181600" cy="1524000"/>
          </a:xfrm>
        </p:spPr>
        <p: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3. </a:t>
            </a:r>
            <a:r>
              <a:rPr lang="en-US" sz="3200" b="1" dirty="0" err="1">
                <a:solidFill>
                  <a:schemeClr val="tx1"/>
                </a:solidFill>
                <a:latin typeface="Times New Roman" panose="02020603050405020304" pitchFamily="18" charset="0"/>
                <a:cs typeface="Times New Roman" panose="02020603050405020304" pitchFamily="18" charset="0"/>
              </a:rPr>
              <a:t>Nguyên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tắc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yêu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cầu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QLHS</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tài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liệu</a:t>
            </a:r>
            <a:r>
              <a:rPr lang="en-US" sz="4000" b="1" dirty="0">
                <a:solidFill>
                  <a:schemeClr val="tx1"/>
                </a:solidFill>
              </a:rPr>
              <a:t> </a:t>
            </a:r>
          </a:p>
        </p:txBody>
      </p:sp>
      <p:sp>
        <p:nvSpPr>
          <p:cNvPr id="13316" name="Rectangle 3"/>
          <p:cNvSpPr>
            <a:spLocks noGrp="1" noChangeArrowheads="1"/>
          </p:cNvSpPr>
          <p:nvPr>
            <p:ph idx="1"/>
          </p:nvPr>
        </p:nvSpPr>
        <p:spPr>
          <a:xfrm>
            <a:off x="228604" y="2362203"/>
            <a:ext cx="8653463" cy="3700463"/>
          </a:xfrm>
        </p:spPr>
        <p:txBody>
          <a:bodyPr/>
          <a:lstStyle/>
          <a:p>
            <a:pPr algn="just">
              <a:buClr>
                <a:srgbClr val="FF0000"/>
              </a:buClr>
              <a:buFont typeface="Wingdings" pitchFamily="2" charset="2"/>
              <a:buChar char="ü"/>
            </a:pP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h</a:t>
            </a:r>
            <a:r>
              <a:rPr lang="vi-VN" sz="2400" dirty="0" err="1">
                <a:latin typeface="Times New Roman" panose="02020603050405020304" pitchFamily="18" charset="0"/>
                <a:cs typeface="Times New Roman" panose="02020603050405020304" pitchFamily="18" charset="0"/>
              </a:rPr>
              <a:t>oạt</a:t>
            </a:r>
            <a:r>
              <a:rPr lang="vi-VN" sz="2400" dirty="0">
                <a:latin typeface="Times New Roman" panose="02020603050405020304" pitchFamily="18" charset="0"/>
                <a:cs typeface="Times New Roman" panose="02020603050405020304" pitchFamily="18" charset="0"/>
              </a:rPr>
              <a:t> 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đượ</a:t>
            </a:r>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L</a:t>
            </a:r>
            <a:r>
              <a:rPr lang="vi-VN" sz="2400" dirty="0">
                <a:latin typeface="Times New Roman" panose="02020603050405020304" pitchFamily="18" charset="0"/>
                <a:cs typeface="Times New Roman" panose="02020603050405020304" pitchFamily="18" charset="0"/>
              </a:rPr>
              <a:t>ưu trữ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endParaRPr lang="en-US" sz="2400" dirty="0">
              <a:latin typeface="Times New Roman" panose="02020603050405020304" pitchFamily="18" charset="0"/>
              <a:cs typeface="Times New Roman" panose="02020603050405020304" pitchFamily="18" charset="0"/>
            </a:endParaRPr>
          </a:p>
          <a:p>
            <a:pPr algn="just">
              <a:buClr>
                <a:srgbClr val="FF0000"/>
              </a:buClr>
              <a:buFont typeface="Wingdings" pitchFamily="2" charset="2"/>
              <a:buChar char="ü"/>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a:t>
            </a:r>
            <a:r>
              <a:rPr lang="vi-VN" sz="2400" dirty="0" err="1">
                <a:latin typeface="Times New Roman" panose="02020603050405020304" pitchFamily="18" charset="0"/>
                <a:cs typeface="Times New Roman" panose="02020603050405020304" pitchFamily="18" charset="0"/>
              </a:rPr>
              <a:t>ản</a:t>
            </a:r>
            <a:r>
              <a:rPr lang="vi-VN" sz="2400" dirty="0">
                <a:latin typeface="Times New Roman" panose="02020603050405020304" pitchFamily="18" charset="0"/>
                <a:cs typeface="Times New Roman" panose="02020603050405020304" pitchFamily="18" charset="0"/>
              </a:rPr>
              <a:t> ánh đúng chức năng, nhiệm vụ của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chức</a:t>
            </a:r>
            <a:r>
              <a:rPr lang="vi-VN" sz="2400" dirty="0">
                <a:latin typeface="Times New Roman" panose="02020603050405020304" pitchFamily="18" charset="0"/>
                <a:cs typeface="Times New Roman" panose="02020603050405020304" pitchFamily="18" charset="0"/>
              </a:rPr>
              <a:t>; đúng công việc mà cá nhân chủ trì giải quyết.</a:t>
            </a:r>
            <a:endParaRPr lang="en-US" dirty="0">
              <a:latin typeface="Times New Roman" panose="02020603050405020304" pitchFamily="18" charset="0"/>
              <a:cs typeface="Times New Roman" panose="02020603050405020304" pitchFamily="18" charset="0"/>
            </a:endParaRPr>
          </a:p>
          <a:p>
            <a:pPr algn="just">
              <a:buClr>
                <a:srgbClr val="FF0000"/>
              </a:buClr>
              <a:buFont typeface="Wingdings" pitchFamily="2" charset="2"/>
              <a:buChar char="ü"/>
            </a:pPr>
            <a:endParaRPr lang="en-US" dirty="0"/>
          </a:p>
        </p:txBody>
      </p:sp>
      <p:sp>
        <p:nvSpPr>
          <p:cNvPr id="45060"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27B58A75-80F4-4B4B-AB47-529476E0BE88}" type="slidenum">
              <a:rPr lang="en-US" smtClean="0">
                <a:solidFill>
                  <a:srgbClr val="4C4C4C"/>
                </a:solidFill>
                <a:latin typeface="Verdana" pitchFamily="34" charset="0"/>
              </a:rPr>
              <a:pPr eaLnBrk="1" hangingPunct="1">
                <a:defRPr/>
              </a:pPr>
              <a:t>17</a:t>
            </a:fld>
            <a:endParaRPr lang="en-US">
              <a:solidFill>
                <a:srgbClr val="4C4C4C"/>
              </a:solidFill>
              <a:latin typeface="Verdana" pitchFamily="34" charset="0"/>
            </a:endParaRPr>
          </a:p>
        </p:txBody>
      </p:sp>
      <p:pic>
        <p:nvPicPr>
          <p:cNvPr id="4177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0"/>
            <a:ext cx="3348038"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5891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wipe(down)">
                                      <p:cBhvr>
                                        <p:cTn id="7" dur="500"/>
                                        <p:tgtEl>
                                          <p:spTgt spid="37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0" end="0"/>
                                            </p:txEl>
                                          </p:spTgt>
                                        </p:tgtEl>
                                        <p:attrNameLst>
                                          <p:attrName>style.visibility</p:attrName>
                                        </p:attrNameLst>
                                      </p:cBhvr>
                                      <p:to>
                                        <p:strVal val="visible"/>
                                      </p:to>
                                    </p:set>
                                    <p:animEffect transition="in" filter="wipe(down)">
                                      <p:cBhvr>
                                        <p:cTn id="12" dur="500"/>
                                        <p:tgtEl>
                                          <p:spTgt spid="1331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1" end="1"/>
                                            </p:txEl>
                                          </p:spTgt>
                                        </p:tgtEl>
                                        <p:attrNameLst>
                                          <p:attrName>style.visibility</p:attrName>
                                        </p:attrNameLst>
                                      </p:cBhvr>
                                      <p:to>
                                        <p:strVal val="visible"/>
                                      </p:to>
                                    </p:set>
                                    <p:animEffect transition="in" filter="wipe(down)">
                                      <p:cBhvr>
                                        <p:cTn id="17" dur="500"/>
                                        <p:tgtEl>
                                          <p:spTgt spid="133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1331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152400" y="1371600"/>
            <a:ext cx="8534400" cy="4995866"/>
          </a:xfrm>
        </p:spPr>
        <p:txBody>
          <a:bodyPr/>
          <a:lstStyle/>
          <a:p>
            <a:pPr algn="just">
              <a:buClr>
                <a:srgbClr val="FF0000"/>
              </a:buClr>
              <a:buFont typeface="Wingdings" pitchFamily="2" charset="2"/>
              <a:buChar char="ü"/>
            </a:pPr>
            <a:r>
              <a:rPr lang="en-US" dirty="0">
                <a:solidFill>
                  <a:srgbClr val="000000"/>
                </a:solidFill>
              </a:rPr>
              <a:t> </a:t>
            </a:r>
            <a:r>
              <a:rPr lang="en-US" sz="2400" dirty="0">
                <a:solidFill>
                  <a:srgbClr val="000000"/>
                </a:solidFill>
                <a:latin typeface="Times New Roman" panose="02020603050405020304" pitchFamily="18" charset="0"/>
                <a:cs typeface="Times New Roman" panose="02020603050405020304" pitchFamily="18" charset="0"/>
              </a:rPr>
              <a:t>VB</a:t>
            </a:r>
            <a:r>
              <a:rPr lang="vi-VN" sz="2400" dirty="0">
                <a:solidFill>
                  <a:srgbClr val="000000"/>
                </a:solidFill>
                <a:latin typeface="Times New Roman" panose="02020603050405020304" pitchFamily="18" charset="0"/>
                <a:cs typeface="Times New Roman" panose="02020603050405020304" pitchFamily="18" charset="0"/>
              </a:rPr>
              <a:t>, tài liệu trong mỗi </a:t>
            </a:r>
            <a:r>
              <a:rPr lang="en-US" sz="2400" dirty="0">
                <a:solidFill>
                  <a:srgbClr val="000000"/>
                </a:solidFill>
                <a:latin typeface="Times New Roman" panose="02020603050405020304" pitchFamily="18" charset="0"/>
                <a:cs typeface="Times New Roman" panose="02020603050405020304" pitchFamily="18" charset="0"/>
              </a:rPr>
              <a:t>HS </a:t>
            </a:r>
            <a:r>
              <a:rPr lang="vi-VN" sz="2400" dirty="0">
                <a:solidFill>
                  <a:srgbClr val="000000"/>
                </a:solidFill>
                <a:latin typeface="Times New Roman" panose="02020603050405020304" pitchFamily="18" charset="0"/>
                <a:cs typeface="Times New Roman" panose="02020603050405020304" pitchFamily="18" charset="0"/>
              </a:rPr>
              <a:t>phải đầy đủ, hoàn chỉnh</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có giá trị pháp lý</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có mối liên hệ chặt chẽ với nhau</a:t>
            </a:r>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phản ánh trình tự diễn biến của vấn đề, công việc.</a:t>
            </a:r>
            <a:endParaRPr lang="en-US" sz="2400" dirty="0">
              <a:solidFill>
                <a:srgbClr val="000000"/>
              </a:solidFill>
              <a:latin typeface="Times New Roman" panose="02020603050405020304" pitchFamily="18" charset="0"/>
              <a:cs typeface="Times New Roman" panose="02020603050405020304" pitchFamily="18" charset="0"/>
            </a:endParaRPr>
          </a:p>
          <a:p>
            <a:pPr algn="just">
              <a:buClr>
                <a:srgbClr val="FF0000"/>
              </a:buClr>
              <a:buFont typeface="Wingdings" pitchFamily="2" charset="2"/>
              <a:buChar char="ü"/>
            </a:pPr>
            <a:r>
              <a:rPr lang="vi-VN" sz="2400" dirty="0">
                <a:latin typeface="Times New Roman" panose="02020603050405020304" pitchFamily="18" charset="0"/>
                <a:cs typeface="Times New Roman" panose="02020603050405020304" pitchFamily="18" charset="0"/>
              </a:rPr>
              <a:t>Hồ sơ, tài liệu giao nộp vào Lưu trữ phải đủ thành phần, đúng thời hạn và thủ tục quy định.</a:t>
            </a:r>
            <a:r>
              <a:rPr lang="en-US" sz="2400" dirty="0">
                <a:latin typeface="Times New Roman" panose="02020603050405020304" pitchFamily="18" charset="0"/>
                <a:cs typeface="Times New Roman" panose="02020603050405020304" pitchFamily="18" charset="0"/>
              </a:rPr>
              <a:t> </a:t>
            </a:r>
          </a:p>
          <a:p>
            <a:pPr algn="just">
              <a:buClr>
                <a:srgbClr val="FF0000"/>
              </a:buClr>
              <a:buFont typeface="Wingdings" pitchFamily="2" charset="2"/>
              <a:buChar char="ü"/>
            </a:pPr>
            <a:r>
              <a:rPr lang="en-US" sz="2400" dirty="0">
                <a:latin typeface="Times New Roman" panose="02020603050405020304" pitchFamily="18" charset="0"/>
                <a:cs typeface="Times New Roman" panose="02020603050405020304" pitchFamily="18" charset="0"/>
              </a:rPr>
              <a:t>H</a:t>
            </a:r>
            <a:r>
              <a:rPr lang="vi-VN" sz="2400" dirty="0">
                <a:latin typeface="Times New Roman" panose="02020603050405020304" pitchFamily="18" charset="0"/>
                <a:cs typeface="Times New Roman" panose="02020603050405020304" pitchFamily="18" charset="0"/>
              </a:rPr>
              <a:t>ồ sơ, tài liệu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đượ</a:t>
            </a:r>
            <a:r>
              <a:rPr lang="en-US" sz="2400" dirty="0">
                <a:latin typeface="Times New Roman" panose="02020603050405020304" pitchFamily="18" charset="0"/>
                <a:cs typeface="Times New Roman" panose="02020603050405020304" pitchFamily="18" charset="0"/>
              </a:rPr>
              <a:t>c </a:t>
            </a:r>
            <a:r>
              <a:rPr lang="en-US" sz="2400" dirty="0" err="1">
                <a:latin typeface="Times New Roman" panose="02020603050405020304" pitchFamily="18" charset="0"/>
                <a:cs typeface="Times New Roman" panose="02020603050405020304" pitchFamily="18" charset="0"/>
              </a:rPr>
              <a:t>lập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vi-VN"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v</a:t>
            </a:r>
            <a:r>
              <a:rPr lang="vi-VN" sz="2400" dirty="0">
                <a:latin typeface="Times New Roman" panose="02020603050405020304" pitchFamily="18" charset="0"/>
                <a:cs typeface="Times New Roman" panose="02020603050405020304" pitchFamily="18" charset="0"/>
              </a:rPr>
              <a:t>ăn thư</a:t>
            </a:r>
            <a:r>
              <a:rPr lang="en-US" sz="2400" dirty="0">
                <a:latin typeface="Times New Roman" panose="02020603050405020304" pitchFamily="18" charset="0"/>
                <a:cs typeface="Times New Roman" panose="02020603050405020304" pitchFamily="18" charset="0"/>
              </a:rPr>
              <a:t>, l</a:t>
            </a:r>
            <a:r>
              <a:rPr lang="vi-VN" sz="2400" dirty="0">
                <a:latin typeface="Times New Roman" panose="02020603050405020304" pitchFamily="18" charset="0"/>
                <a:cs typeface="Times New Roman" panose="02020603050405020304" pitchFamily="18" charset="0"/>
              </a:rPr>
              <a:t>ưu trữ</a:t>
            </a:r>
            <a:r>
              <a:rPr lang="en-US" sz="2400"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nSpc>
                <a:spcPct val="90000"/>
              </a:lnSpc>
              <a:buFont typeface="Wingdings" pitchFamily="2" charset="2"/>
              <a:buNone/>
            </a:pPr>
            <a:endParaRPr lang="en-US" dirty="0"/>
          </a:p>
        </p:txBody>
      </p:sp>
      <p:sp>
        <p:nvSpPr>
          <p:cNvPr id="46083"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0CE4D770-ACE0-46A3-8B0F-2375A2E05B21}" type="slidenum">
              <a:rPr lang="en-US" smtClean="0">
                <a:solidFill>
                  <a:srgbClr val="4C4C4C"/>
                </a:solidFill>
                <a:latin typeface="Verdana" pitchFamily="34" charset="0"/>
              </a:rPr>
              <a:pPr eaLnBrk="1" hangingPunct="1">
                <a:defRPr/>
              </a:pPr>
              <a:t>18</a:t>
            </a:fld>
            <a:endParaRPr lang="en-US">
              <a:solidFill>
                <a:srgbClr val="4C4C4C"/>
              </a:solidFill>
              <a:latin typeface="Verdana" pitchFamily="34" charset="0"/>
            </a:endParaRPr>
          </a:p>
        </p:txBody>
      </p:sp>
    </p:spTree>
    <p:extLst>
      <p:ext uri="{BB962C8B-B14F-4D97-AF65-F5344CB8AC3E}">
        <p14:creationId xmlns:p14="http://schemas.microsoft.com/office/powerpoint/2010/main" val="28160839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wipe(down)">
                                      <p:cBhvr>
                                        <p:cTn id="7" dur="500"/>
                                        <p:tgtEl>
                                          <p:spTgt spid="389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8914">
                                            <p:txEl>
                                              <p:pRg st="1" end="1"/>
                                            </p:txEl>
                                          </p:spTgt>
                                        </p:tgtEl>
                                        <p:attrNameLst>
                                          <p:attrName>style.visibility</p:attrName>
                                        </p:attrNameLst>
                                      </p:cBhvr>
                                      <p:to>
                                        <p:strVal val="visible"/>
                                      </p:to>
                                    </p:set>
                                    <p:animEffect transition="in" filter="wipe(down)">
                                      <p:cBhvr>
                                        <p:cTn id="12" dur="500"/>
                                        <p:tgtEl>
                                          <p:spTgt spid="389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8914">
                                            <p:txEl>
                                              <p:pRg st="2" end="2"/>
                                            </p:txEl>
                                          </p:spTgt>
                                        </p:tgtEl>
                                        <p:attrNameLst>
                                          <p:attrName>style.visibility</p:attrName>
                                        </p:attrNameLst>
                                      </p:cBhvr>
                                      <p:to>
                                        <p:strVal val="visible"/>
                                      </p:to>
                                    </p:set>
                                    <p:animEffect transition="in" filter="wipe(down)">
                                      <p:cBhvr>
                                        <p:cTn id="17" dur="500"/>
                                        <p:tgtEl>
                                          <p:spTgt spid="389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 y="1"/>
            <a:ext cx="8763000" cy="1020763"/>
          </a:xfrm>
        </p:spPr>
        <p:txBody>
          <a:bodyPr/>
          <a:lstStyle/>
          <a:p>
            <a:pPr eaLnBrk="1" hangingPunct="1"/>
            <a:r>
              <a:rPr lang="en-US" b="1" dirty="0">
                <a:solidFill>
                  <a:schemeClr val="tx1"/>
                </a:solidFill>
                <a:latin typeface="Times New Roman" panose="02020603050405020304" pitchFamily="18" charset="0"/>
                <a:cs typeface="Times New Roman" panose="02020603050405020304" pitchFamily="18" charset="0"/>
              </a:rPr>
              <a:t>II. KỸ NĂNG LẬP HỒ SƠ</a:t>
            </a:r>
          </a:p>
        </p:txBody>
      </p:sp>
      <p:sp>
        <p:nvSpPr>
          <p:cNvPr id="38915" name="Rectangle 3"/>
          <p:cNvSpPr>
            <a:spLocks noGrp="1" noChangeArrowheads="1"/>
          </p:cNvSpPr>
          <p:nvPr>
            <p:ph idx="1"/>
          </p:nvPr>
        </p:nvSpPr>
        <p:spPr>
          <a:xfrm>
            <a:off x="533400" y="1905000"/>
            <a:ext cx="4495800" cy="4259265"/>
          </a:xfrm>
        </p:spPr>
        <p:txBody>
          <a:bodyPr/>
          <a:lstStyle/>
          <a:p>
            <a:pPr marL="609600" indent="-609600" eaLnBrk="1" hangingPunct="1">
              <a:spcBef>
                <a:spcPts val="600"/>
              </a:spcBef>
              <a:spcAft>
                <a:spcPts val="600"/>
              </a:spcAft>
              <a:buFontTx/>
              <a:buNone/>
            </a:pPr>
            <a:endParaRPr lang="en-US" sz="2400" b="1" dirty="0">
              <a:latin typeface="Times New Roman" panose="02020603050405020304" pitchFamily="18" charset="0"/>
              <a:cs typeface="Times New Roman" panose="02020603050405020304" pitchFamily="18" charset="0"/>
            </a:endParaRPr>
          </a:p>
          <a:p>
            <a:pPr marL="609600" indent="-609600" eaLnBrk="1" hangingPunct="1">
              <a:spcBef>
                <a:spcPts val="600"/>
              </a:spcBef>
              <a:spcAft>
                <a:spcPts val="600"/>
              </a:spcAft>
              <a:buFontTx/>
              <a:buNone/>
            </a:pPr>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a:t>
            </a:r>
            <a:endParaRPr lang="en-US" sz="2400" b="1" dirty="0">
              <a:latin typeface="Times New Roman" panose="02020603050405020304" pitchFamily="18" charset="0"/>
              <a:cs typeface="Times New Roman" panose="02020603050405020304" pitchFamily="18" charset="0"/>
            </a:endParaRPr>
          </a:p>
          <a:p>
            <a:pPr marL="609600" indent="-609600" algn="just" eaLnBrk="1" hangingPunct="1">
              <a:spcBef>
                <a:spcPts val="600"/>
              </a:spcBef>
              <a:spcAft>
                <a:spcPts val="600"/>
              </a:spcAft>
              <a:buFont typeface="Wingdings" pitchFamily="2" charset="2"/>
              <a:buNone/>
            </a:pPr>
            <a:r>
              <a:rPr lang="en-US" sz="2400" b="1" dirty="0">
                <a:latin typeface="Times New Roman" panose="02020603050405020304" pitchFamily="18" charset="0"/>
                <a:cs typeface="Times New Roman" panose="02020603050405020304" pitchFamily="18" charset="0"/>
              </a:rPr>
              <a:t>2. Quy </a:t>
            </a:r>
            <a:r>
              <a:rPr lang="en-US" sz="2400" b="1" dirty="0" err="1">
                <a:latin typeface="Times New Roman" panose="02020603050405020304" pitchFamily="18" charset="0"/>
                <a:cs typeface="Times New Roman" panose="02020603050405020304" pitchFamily="18" charset="0"/>
              </a:rPr>
              <a:t>trình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a:t>
            </a:r>
            <a:endParaRPr lang="en-US" sz="2400" b="1" dirty="0">
              <a:latin typeface="Times New Roman" panose="02020603050405020304" pitchFamily="18" charset="0"/>
              <a:cs typeface="Times New Roman" panose="02020603050405020304" pitchFamily="18" charset="0"/>
            </a:endParaRPr>
          </a:p>
          <a:p>
            <a:pPr marL="609600" indent="-609600" algn="just" eaLnBrk="1" hangingPunct="1">
              <a:spcBef>
                <a:spcPts val="600"/>
              </a:spcBef>
              <a:spcAft>
                <a:spcPts val="600"/>
              </a:spcAft>
              <a:buFont typeface="Wingdings" pitchFamily="2" charset="2"/>
              <a:buNone/>
            </a:pPr>
            <a:r>
              <a:rPr lang="en-US" sz="2400" b="1" dirty="0">
                <a:latin typeface="Times New Roman" panose="02020603050405020304" pitchFamily="18" charset="0"/>
                <a:cs typeface="Times New Roman" panose="02020603050405020304" pitchFamily="18" charset="0"/>
              </a:rPr>
              <a:t>3. </a:t>
            </a:r>
            <a:r>
              <a:rPr lang="en-US" sz="2400" b="1" dirty="0" err="1">
                <a:latin typeface="Times New Roman" panose="02020603050405020304" pitchFamily="18" charset="0"/>
                <a:cs typeface="Times New Roman" panose="02020603050405020304" pitchFamily="18" charset="0"/>
              </a:rPr>
              <a:t>Nộp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cs typeface="Times New Roman" panose="02020603050405020304" pitchFamily="18" charset="0"/>
              </a:rPr>
              <a:t> l</a:t>
            </a:r>
            <a:r>
              <a:rPr lang="vi-VN" sz="2400" b="1" dirty="0">
                <a:latin typeface="Times New Roman" panose="02020603050405020304" pitchFamily="18" charset="0"/>
                <a:cs typeface="Times New Roman" panose="02020603050405020304" pitchFamily="18" charset="0"/>
              </a:rPr>
              <a:t>ưu trữ</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cơ</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a:t>
            </a:r>
            <a:endParaRPr lang="en-US" b="1" dirty="0">
              <a:latin typeface="Times New Roman" panose="02020603050405020304" pitchFamily="18" charset="0"/>
              <a:cs typeface="Times New Roman" panose="02020603050405020304" pitchFamily="18" charset="0"/>
            </a:endParaRPr>
          </a:p>
        </p:txBody>
      </p:sp>
      <p:pic>
        <p:nvPicPr>
          <p:cNvPr id="419844" name="Picture 4" descr="DSC028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133600"/>
            <a:ext cx="3962400" cy="3809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24734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ppt_x"/>
                                          </p:val>
                                        </p:tav>
                                        <p:tav tm="100000">
                                          <p:val>
                                            <p:strVal val="#ppt_x"/>
                                          </p:val>
                                        </p:tav>
                                      </p:tavLst>
                                    </p:anim>
                                    <p:anim calcmode="lin" valueType="num">
                                      <p:cBhvr additive="base">
                                        <p:cTn id="8"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additive="base">
                                        <p:cTn id="25"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AutoShape 2"/>
          <p:cNvSpPr>
            <a:spLocks noGrp="1" noChangeArrowheads="1"/>
          </p:cNvSpPr>
          <p:nvPr>
            <p:ph type="title"/>
          </p:nvPr>
        </p:nvSpPr>
        <p:spPr/>
        <p:txBody>
          <a:bodyPr/>
          <a:lstStyle/>
          <a:p>
            <a:pPr eaLnBrk="1" hangingPunct="1"/>
            <a:r>
              <a:rPr lang="en-US"/>
              <a:t>                 Nội dung</a:t>
            </a:r>
          </a:p>
        </p:txBody>
      </p:sp>
      <p:sp>
        <p:nvSpPr>
          <p:cNvPr id="46083" name="Rectangle 3"/>
          <p:cNvSpPr>
            <a:spLocks noGrp="1" noChangeArrowheads="1"/>
          </p:cNvSpPr>
          <p:nvPr>
            <p:ph idx="1"/>
          </p:nvPr>
        </p:nvSpPr>
        <p:spPr>
          <a:xfrm>
            <a:off x="228600" y="2362202"/>
            <a:ext cx="8839200" cy="3725863"/>
          </a:xfrm>
        </p:spPr>
        <p:txBody>
          <a:bodyPr/>
          <a:lstStyle/>
          <a:p>
            <a:pPr marL="571500" indent="-571500" algn="just" eaLnBrk="1" hangingPunct="1">
              <a:buFont typeface="Wingdings" pitchFamily="2" charset="2"/>
              <a:buAutoNum type="romanUcPeriod"/>
            </a:pPr>
            <a:r>
              <a:rPr lang="en-US" sz="3600" dirty="0" err="1">
                <a:latin typeface="Times New Roman" panose="02020603050405020304" pitchFamily="18" charset="0"/>
                <a:cs typeface="Times New Roman" panose="02020603050405020304" pitchFamily="18" charset="0"/>
              </a:rPr>
              <a:t>Trách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nhiệm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lưu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trữ</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endParaRPr lang="en-US" sz="3600" dirty="0">
              <a:latin typeface="Times New Roman" panose="02020603050405020304" pitchFamily="18" charset="0"/>
              <a:cs typeface="Times New Roman" panose="02020603050405020304" pitchFamily="18" charset="0"/>
            </a:endParaRPr>
          </a:p>
          <a:p>
            <a:pPr marL="571500" indent="-571500" algn="just" eaLnBrk="1" hangingPunct="1">
              <a:buFont typeface="Wingdings" pitchFamily="2" charset="2"/>
              <a:buAutoNum type="romanUcPeriod"/>
            </a:pPr>
            <a:r>
              <a:rPr lang="en-US" sz="3600" dirty="0" err="1">
                <a:latin typeface="Times New Roman" panose="02020603050405020304" pitchFamily="18" charset="0"/>
                <a:cs typeface="Times New Roman" panose="02020603050405020304" pitchFamily="18" charset="0"/>
              </a:rPr>
              <a:t>Tổng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r>
              <a:rPr lang="en-US" sz="3600" dirty="0">
                <a:latin typeface="Times New Roman" panose="02020603050405020304" pitchFamily="18" charset="0"/>
                <a:cs typeface="Times New Roman" panose="02020603050405020304" pitchFamily="18" charset="0"/>
              </a:rPr>
              <a:t> </a:t>
            </a:r>
          </a:p>
          <a:p>
            <a:pPr marL="571500" indent="-571500" algn="just" eaLnBrk="1" hangingPunct="1">
              <a:buFont typeface="Wingdings" pitchFamily="2" charset="2"/>
              <a:buAutoNum type="romanUcPeriod"/>
            </a:pPr>
            <a:r>
              <a:rPr lang="en-US" sz="3600" dirty="0" err="1">
                <a:latin typeface="Times New Roman" panose="02020603050405020304" pitchFamily="18" charset="0"/>
                <a:cs typeface="Times New Roman" panose="02020603050405020304" pitchFamily="18" charset="0"/>
              </a:rPr>
              <a:t>Kỹ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năng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endParaRPr lang="en-US" sz="3600" dirty="0">
              <a:latin typeface="Times New Roman" panose="02020603050405020304" pitchFamily="18" charset="0"/>
              <a:cs typeface="Times New Roman" panose="02020603050405020304" pitchFamily="18" charset="0"/>
            </a:endParaRPr>
          </a:p>
          <a:p>
            <a:pPr marL="571500" indent="-571500" algn="just" eaLnBrk="1" hangingPunct="1">
              <a:buFont typeface="Wingdings" pitchFamily="2" charset="2"/>
              <a:buAutoNum type="romanUcPeriod"/>
            </a:pPr>
            <a:r>
              <a:rPr lang="en-US" sz="3600" dirty="0" err="1">
                <a:latin typeface="Times New Roman" panose="02020603050405020304" pitchFamily="18" charset="0"/>
                <a:cs typeface="Times New Roman" panose="02020603050405020304" pitchFamily="18" charset="0"/>
              </a:rPr>
              <a:t>Thực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huống</a:t>
            </a:r>
            <a:endParaRPr lang="en-US" sz="3600" dirty="0">
              <a:latin typeface="Times New Roman" panose="02020603050405020304" pitchFamily="18" charset="0"/>
              <a:cs typeface="Times New Roman" panose="02020603050405020304" pitchFamily="18" charset="0"/>
            </a:endParaRPr>
          </a:p>
        </p:txBody>
      </p:sp>
      <p:pic>
        <p:nvPicPr>
          <p:cNvPr id="407556" name="Picture 4" descr="BD21298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430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192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box(in)">
                                      <p:cBhvr>
                                        <p:cTn id="7" dur="500"/>
                                        <p:tgtEl>
                                          <p:spTgt spid="460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 calcmode="lin" valueType="num">
                                      <p:cBhvr additive="base">
                                        <p:cTn id="12"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60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6083">
                                            <p:txEl>
                                              <p:pRg st="0" end="0"/>
                                            </p:txEl>
                                          </p:spTgt>
                                        </p:tgtEl>
                                        <p:attrNameLst>
                                          <p:attrName>style.visibility</p:attrName>
                                        </p:attrNameLst>
                                      </p:cBhvr>
                                      <p:to>
                                        <p:strVal val="visible"/>
                                      </p:to>
                                    </p:set>
                                    <p:anim calcmode="lin" valueType="num">
                                      <p:cBhvr additive="base">
                                        <p:cTn id="18"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46083">
                                            <p:txEl>
                                              <p:pRg st="2" end="2"/>
                                            </p:txEl>
                                          </p:spTgt>
                                        </p:tgtEl>
                                        <p:attrNameLst>
                                          <p:attrName>style.visibility</p:attrName>
                                        </p:attrNameLst>
                                      </p:cBhvr>
                                      <p:to>
                                        <p:strVal val="visible"/>
                                      </p:to>
                                    </p:set>
                                    <p:anim calcmode="lin" valueType="num">
                                      <p:cBhvr additive="base">
                                        <p:cTn id="24"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60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46083">
                                            <p:txEl>
                                              <p:pRg st="3" end="3"/>
                                            </p:txEl>
                                          </p:spTgt>
                                        </p:tgtEl>
                                        <p:attrNameLst>
                                          <p:attrName>style.visibility</p:attrName>
                                        </p:attrNameLst>
                                      </p:cBhvr>
                                      <p:to>
                                        <p:strVal val="visible"/>
                                      </p:to>
                                    </p:set>
                                    <p:anim calcmode="lin" valueType="num">
                                      <p:cBhvr additive="base">
                                        <p:cTn id="30" dur="5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60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1. DANH MỤC HỒ SƠ</a:t>
            </a:r>
          </a:p>
        </p:txBody>
      </p:sp>
      <p:pic>
        <p:nvPicPr>
          <p:cNvPr id="4208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200" y="1447800"/>
            <a:ext cx="3810000" cy="4876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267200" y="1981202"/>
            <a:ext cx="4419600" cy="4031873"/>
          </a:xfrm>
          <a:prstGeom prst="rect">
            <a:avLst/>
          </a:prstGeom>
          <a:noFill/>
        </p:spPr>
        <p:txBody>
          <a:bodyPr>
            <a:spAutoFit/>
          </a:bodyPr>
          <a:lstStyle/>
          <a:p>
            <a:pPr marL="342900" indent="-342900" fontAlgn="base">
              <a:spcBef>
                <a:spcPct val="0"/>
              </a:spcBef>
              <a:spcAft>
                <a:spcPct val="0"/>
              </a:spcAft>
              <a:buFontTx/>
              <a:buChar char="-"/>
              <a:defRPr/>
            </a:pPr>
            <a:r>
              <a:rPr lang="en-US" sz="3200" b="1" dirty="0" err="1">
                <a:solidFill>
                  <a:srgbClr val="000000"/>
                </a:solidFill>
                <a:latin typeface=".VnTime" pitchFamily="34" charset="0"/>
              </a:rPr>
              <a:t>Nó</a:t>
            </a:r>
            <a:r>
              <a:rPr lang="en-US" sz="3200" b="1" dirty="0">
                <a:solidFill>
                  <a:srgbClr val="000000"/>
                </a:solidFill>
                <a:latin typeface=".VnTime" pitchFamily="34" charset="0"/>
              </a:rPr>
              <a:t> </a:t>
            </a:r>
            <a:r>
              <a:rPr lang="en-US" sz="3200" b="1" dirty="0" err="1">
                <a:solidFill>
                  <a:srgbClr val="000000"/>
                </a:solidFill>
                <a:latin typeface=".VnTime" pitchFamily="34" charset="0"/>
              </a:rPr>
              <a:t>là</a:t>
            </a:r>
            <a:r>
              <a:rPr lang="en-US" sz="3200" b="1" dirty="0">
                <a:solidFill>
                  <a:srgbClr val="000000"/>
                </a:solidFill>
                <a:latin typeface=".VnTime" pitchFamily="34" charset="0"/>
              </a:rPr>
              <a:t> </a:t>
            </a:r>
            <a:r>
              <a:rPr lang="en-US" sz="3200" b="1" dirty="0" err="1">
                <a:solidFill>
                  <a:srgbClr val="000000"/>
                </a:solidFill>
                <a:latin typeface=".VnTime" pitchFamily="34" charset="0"/>
              </a:rPr>
              <a:t>gì</a:t>
            </a:r>
            <a:r>
              <a:rPr lang="en-US" sz="3200" b="1" dirty="0">
                <a:solidFill>
                  <a:srgbClr val="000000"/>
                </a:solidFill>
                <a:latin typeface=".VnTime" pitchFamily="34" charset="0"/>
              </a:rPr>
              <a:t>?</a:t>
            </a:r>
          </a:p>
          <a:p>
            <a:pPr marL="342900" indent="-342900" fontAlgn="base">
              <a:spcBef>
                <a:spcPct val="0"/>
              </a:spcBef>
              <a:spcAft>
                <a:spcPct val="0"/>
              </a:spcAft>
              <a:buFontTx/>
              <a:buChar char="-"/>
              <a:defRPr/>
            </a:pPr>
            <a:endParaRPr lang="en-US" sz="3200" b="1" dirty="0">
              <a:solidFill>
                <a:srgbClr val="000000"/>
              </a:solidFill>
              <a:latin typeface=".VnTime" pitchFamily="34" charset="0"/>
            </a:endParaRPr>
          </a:p>
          <a:p>
            <a:pPr marL="285750" indent="-285750" fontAlgn="base">
              <a:spcBef>
                <a:spcPct val="0"/>
              </a:spcBef>
              <a:spcAft>
                <a:spcPct val="0"/>
              </a:spcAft>
              <a:buFontTx/>
              <a:buChar char="-"/>
              <a:defRPr/>
            </a:pPr>
            <a:r>
              <a:rPr lang="en-US" sz="3200" b="1" dirty="0" err="1">
                <a:solidFill>
                  <a:srgbClr val="000000"/>
                </a:solidFill>
                <a:latin typeface=".VnTime" pitchFamily="34" charset="0"/>
              </a:rPr>
              <a:t>Tác</a:t>
            </a:r>
            <a:r>
              <a:rPr lang="en-US" sz="3200" b="1" dirty="0">
                <a:solidFill>
                  <a:srgbClr val="000000"/>
                </a:solidFill>
                <a:latin typeface=".VnTime" pitchFamily="34" charset="0"/>
              </a:rPr>
              <a:t> </a:t>
            </a:r>
            <a:r>
              <a:rPr lang="en-US" sz="3200" b="1" dirty="0" err="1">
                <a:solidFill>
                  <a:srgbClr val="000000"/>
                </a:solidFill>
                <a:latin typeface=".VnTime" pitchFamily="34" charset="0"/>
              </a:rPr>
              <a:t>dụng</a:t>
            </a:r>
            <a:r>
              <a:rPr lang="en-US" sz="3200" b="1" dirty="0">
                <a:solidFill>
                  <a:srgbClr val="000000"/>
                </a:solidFill>
                <a:latin typeface=".VnTime" pitchFamily="34" charset="0"/>
              </a:rPr>
              <a:t> </a:t>
            </a:r>
            <a:r>
              <a:rPr lang="en-US" sz="3200" b="1" dirty="0" err="1">
                <a:solidFill>
                  <a:srgbClr val="000000"/>
                </a:solidFill>
                <a:latin typeface=".VnTime" pitchFamily="34" charset="0"/>
              </a:rPr>
              <a:t>ra</a:t>
            </a:r>
            <a:r>
              <a:rPr lang="en-US" sz="3200" b="1" dirty="0">
                <a:solidFill>
                  <a:srgbClr val="000000"/>
                </a:solidFill>
                <a:latin typeface=".VnTime" pitchFamily="34" charset="0"/>
              </a:rPr>
              <a:t> </a:t>
            </a:r>
            <a:r>
              <a:rPr lang="en-US" sz="3200" b="1" dirty="0" err="1">
                <a:solidFill>
                  <a:srgbClr val="000000"/>
                </a:solidFill>
                <a:latin typeface=".VnTime" pitchFamily="34" charset="0"/>
              </a:rPr>
              <a:t>sao</a:t>
            </a:r>
            <a:r>
              <a:rPr lang="en-US" sz="3200" b="1" dirty="0">
                <a:solidFill>
                  <a:srgbClr val="000000"/>
                </a:solidFill>
                <a:latin typeface=".VnTime" pitchFamily="34" charset="0"/>
              </a:rPr>
              <a:t>?</a:t>
            </a:r>
          </a:p>
          <a:p>
            <a:pPr marL="285750" indent="-285750" fontAlgn="base">
              <a:spcBef>
                <a:spcPct val="0"/>
              </a:spcBef>
              <a:spcAft>
                <a:spcPct val="0"/>
              </a:spcAft>
              <a:buFontTx/>
              <a:buChar char="-"/>
              <a:defRPr/>
            </a:pPr>
            <a:endParaRPr lang="en-US" sz="3200" b="1" dirty="0">
              <a:solidFill>
                <a:srgbClr val="000000"/>
              </a:solidFill>
              <a:latin typeface=".VnTime" pitchFamily="34" charset="0"/>
            </a:endParaRPr>
          </a:p>
          <a:p>
            <a:pPr marL="285750" indent="-285750" fontAlgn="base">
              <a:spcBef>
                <a:spcPct val="0"/>
              </a:spcBef>
              <a:spcAft>
                <a:spcPct val="0"/>
              </a:spcAft>
              <a:buFontTx/>
              <a:buChar char="-"/>
              <a:defRPr/>
            </a:pPr>
            <a:r>
              <a:rPr lang="vi-VN" sz="3200" b="1" dirty="0">
                <a:solidFill>
                  <a:srgbClr val="000000"/>
                </a:solidFill>
                <a:latin typeface=".VnTime" pitchFamily="34" charset="0"/>
              </a:rPr>
              <a:t>Phương phá</a:t>
            </a:r>
            <a:r>
              <a:rPr lang="en-US" sz="3200" b="1" dirty="0">
                <a:solidFill>
                  <a:srgbClr val="000000"/>
                </a:solidFill>
                <a:latin typeface=".VnTime" pitchFamily="34" charset="0"/>
              </a:rPr>
              <a:t>p </a:t>
            </a:r>
            <a:r>
              <a:rPr lang="en-US" sz="3200" b="1" dirty="0" err="1">
                <a:solidFill>
                  <a:srgbClr val="000000"/>
                </a:solidFill>
                <a:latin typeface=".VnTime" pitchFamily="34" charset="0"/>
              </a:rPr>
              <a:t>lập</a:t>
            </a:r>
            <a:r>
              <a:rPr lang="en-US" sz="3200" b="1" dirty="0">
                <a:solidFill>
                  <a:srgbClr val="000000"/>
                </a:solidFill>
                <a:latin typeface=".VnTime" pitchFamily="34" charset="0"/>
              </a:rPr>
              <a:t> </a:t>
            </a:r>
            <a:r>
              <a:rPr lang="en-US" sz="3200" b="1" dirty="0" err="1">
                <a:solidFill>
                  <a:srgbClr val="000000"/>
                </a:solidFill>
                <a:latin typeface=".VnTime" pitchFamily="34" charset="0"/>
              </a:rPr>
              <a:t>thế</a:t>
            </a:r>
            <a:r>
              <a:rPr lang="en-US" sz="3200" b="1" dirty="0">
                <a:solidFill>
                  <a:srgbClr val="000000"/>
                </a:solidFill>
                <a:latin typeface=".VnTime" pitchFamily="34" charset="0"/>
              </a:rPr>
              <a:t> </a:t>
            </a:r>
            <a:r>
              <a:rPr lang="en-US" sz="3200" b="1" dirty="0" err="1">
                <a:solidFill>
                  <a:srgbClr val="000000"/>
                </a:solidFill>
                <a:latin typeface=".VnTime" pitchFamily="34" charset="0"/>
              </a:rPr>
              <a:t>nào</a:t>
            </a:r>
            <a:r>
              <a:rPr lang="en-US" sz="3200" b="1" dirty="0">
                <a:solidFill>
                  <a:srgbClr val="000000"/>
                </a:solidFill>
                <a:latin typeface=".VnTime" pitchFamily="34" charset="0"/>
              </a:rPr>
              <a:t>?</a:t>
            </a:r>
          </a:p>
          <a:p>
            <a:pPr marL="285750" indent="-285750" fontAlgn="base">
              <a:spcBef>
                <a:spcPct val="0"/>
              </a:spcBef>
              <a:spcAft>
                <a:spcPct val="0"/>
              </a:spcAft>
              <a:buFontTx/>
              <a:buChar char="-"/>
              <a:defRPr/>
            </a:pPr>
            <a:endParaRPr lang="en-US" sz="3200" b="1" dirty="0">
              <a:solidFill>
                <a:srgbClr val="000000"/>
              </a:solidFill>
              <a:latin typeface=".VnTime" pitchFamily="34" charset="0"/>
            </a:endParaRPr>
          </a:p>
          <a:p>
            <a:pPr marL="285750" indent="-285750" fontAlgn="base">
              <a:spcBef>
                <a:spcPct val="0"/>
              </a:spcBef>
              <a:spcAft>
                <a:spcPct val="0"/>
              </a:spcAft>
              <a:buFontTx/>
              <a:buChar char="-"/>
              <a:defRPr/>
            </a:pPr>
            <a:r>
              <a:rPr lang="en-US" sz="3200" b="1" dirty="0" err="1">
                <a:solidFill>
                  <a:srgbClr val="000000"/>
                </a:solidFill>
                <a:latin typeface=".VnTime" pitchFamily="34" charset="0"/>
              </a:rPr>
              <a:t>Tổ</a:t>
            </a:r>
            <a:r>
              <a:rPr lang="en-US" sz="3200" b="1" dirty="0">
                <a:solidFill>
                  <a:srgbClr val="000000"/>
                </a:solidFill>
                <a:latin typeface=".VnTime" pitchFamily="34" charset="0"/>
              </a:rPr>
              <a:t> </a:t>
            </a:r>
            <a:r>
              <a:rPr lang="en-US" sz="3200" b="1" dirty="0" err="1">
                <a:solidFill>
                  <a:srgbClr val="000000"/>
                </a:solidFill>
                <a:latin typeface=".VnTime" pitchFamily="34" charset="0"/>
              </a:rPr>
              <a:t>chức</a:t>
            </a:r>
            <a:r>
              <a:rPr lang="en-US" sz="3200" b="1" dirty="0">
                <a:solidFill>
                  <a:srgbClr val="000000"/>
                </a:solidFill>
                <a:latin typeface=".VnTime" pitchFamily="34" charset="0"/>
              </a:rPr>
              <a:t> </a:t>
            </a:r>
            <a:r>
              <a:rPr lang="en-US" sz="3200" b="1" dirty="0" err="1">
                <a:solidFill>
                  <a:srgbClr val="000000"/>
                </a:solidFill>
                <a:latin typeface=".VnTime" pitchFamily="34" charset="0"/>
              </a:rPr>
              <a:t>thực</a:t>
            </a:r>
            <a:r>
              <a:rPr lang="en-US" sz="3200" b="1" dirty="0">
                <a:solidFill>
                  <a:srgbClr val="000000"/>
                </a:solidFill>
                <a:latin typeface=".VnTime" pitchFamily="34" charset="0"/>
              </a:rPr>
              <a:t> </a:t>
            </a:r>
            <a:r>
              <a:rPr lang="en-US" sz="3200" b="1" dirty="0" err="1">
                <a:solidFill>
                  <a:srgbClr val="000000"/>
                </a:solidFill>
                <a:latin typeface=".VnTime" pitchFamily="34" charset="0"/>
              </a:rPr>
              <a:t>hiện</a:t>
            </a:r>
            <a:r>
              <a:rPr lang="en-US" sz="3200" b="1" dirty="0">
                <a:solidFill>
                  <a:srgbClr val="000000"/>
                </a:solidFill>
                <a:latin typeface=".VnTime" pitchFamily="34" charset="0"/>
              </a:rPr>
              <a:t>?</a:t>
            </a:r>
          </a:p>
        </p:txBody>
      </p:sp>
    </p:spTree>
    <p:extLst>
      <p:ext uri="{BB962C8B-B14F-4D97-AF65-F5344CB8AC3E}">
        <p14:creationId xmlns:p14="http://schemas.microsoft.com/office/powerpoint/2010/main" val="935213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1" name="Title 1"/>
          <p:cNvSpPr>
            <a:spLocks noGrp="1"/>
          </p:cNvSpPr>
          <p:nvPr>
            <p:ph type="title"/>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3011" name="Rectangle 3"/>
          <p:cNvSpPr>
            <a:spLocks noGrp="1" noChangeArrowheads="1"/>
          </p:cNvSpPr>
          <p:nvPr>
            <p:ph idx="1"/>
          </p:nvPr>
        </p:nvSpPr>
        <p:spPr>
          <a:xfrm>
            <a:off x="1942415" y="1676400"/>
            <a:ext cx="6591985" cy="4234822"/>
          </a:xfrm>
        </p:spPr>
        <p:txBody>
          <a:bodyPr>
            <a:normAutofit lnSpcReduction="10000"/>
          </a:bodyPr>
          <a:lstStyle/>
          <a:p>
            <a:pPr algn="just" eaLnBrk="1" hangingPunct="1">
              <a:buFont typeface="Wingdings" pitchFamily="2" charset="2"/>
              <a:buNone/>
            </a:pPr>
            <a:r>
              <a:rPr lang="en-US" sz="3600" dirty="0"/>
              <a:t>	</a:t>
            </a:r>
          </a:p>
          <a:p>
            <a:pPr algn="just"/>
            <a:r>
              <a:rPr lang="en-US" sz="3600" dirty="0"/>
              <a:t>	</a:t>
            </a:r>
            <a:r>
              <a:rPr lang="en-US" sz="3200" i="1" dirty="0">
                <a:latin typeface="Times New Roman" panose="02020603050405020304" pitchFamily="18" charset="0"/>
                <a:cs typeface="Times New Roman" panose="02020603050405020304" pitchFamily="18" charset="0"/>
              </a:rPr>
              <a:t>a.</a:t>
            </a:r>
            <a:r>
              <a:rPr lang="en-US" sz="3600" dirty="0"/>
              <a:t> </a:t>
            </a:r>
            <a:r>
              <a:rPr lang="pl-PL" sz="2400" b="1" i="1" dirty="0">
                <a:latin typeface="Times New Roman" panose="02020603050405020304" pitchFamily="18" charset="0"/>
                <a:cs typeface="Times New Roman" panose="02020603050405020304" pitchFamily="18" charset="0"/>
              </a:rPr>
              <a:t>Khái niệm: </a:t>
            </a:r>
            <a:r>
              <a:rPr lang="pl-PL" sz="2800" dirty="0">
                <a:latin typeface="Times New Roman" panose="02020603050405020304" pitchFamily="18" charset="0"/>
                <a:cs typeface="Times New Roman" panose="02020603050405020304" pitchFamily="18" charset="0"/>
              </a:rPr>
              <a:t>danh mục hồ sơ là bản thống kê (dự kiến) những hồ sơ mà cơ quan, đơn vị cần phải lập trong một thời gian nhất định (</a:t>
            </a:r>
            <a:r>
              <a:rPr lang="pl-PL" sz="2800" b="1" i="1" dirty="0">
                <a:latin typeface="Times New Roman" panose="02020603050405020304" pitchFamily="18" charset="0"/>
                <a:cs typeface="Times New Roman" panose="02020603050405020304" pitchFamily="18" charset="0"/>
              </a:rPr>
              <a:t>thông thường là một năm</a:t>
            </a:r>
            <a:r>
              <a:rPr lang="pl-PL" sz="2800" dirty="0">
                <a:latin typeface="Times New Roman" panose="02020603050405020304" pitchFamily="18" charset="0"/>
                <a:cs typeface="Times New Roman" panose="02020603050405020304" pitchFamily="18" charset="0"/>
              </a:rPr>
              <a:t>) có ghi rõ ký hiệu hồ sơ (</a:t>
            </a:r>
            <a:r>
              <a:rPr lang="pl-PL" sz="2800" b="1" i="1" dirty="0">
                <a:latin typeface="Times New Roman" panose="02020603050405020304" pitchFamily="18" charset="0"/>
                <a:cs typeface="Times New Roman" panose="02020603050405020304" pitchFamily="18" charset="0"/>
              </a:rPr>
              <a:t>mã hồ sơ</a:t>
            </a:r>
            <a:r>
              <a:rPr lang="pl-PL" sz="2800" dirty="0">
                <a:latin typeface="Times New Roman" panose="02020603050405020304" pitchFamily="18" charset="0"/>
                <a:cs typeface="Times New Roman" panose="02020603050405020304" pitchFamily="18" charset="0"/>
              </a:rPr>
              <a:t>); thời hạn bảo quản và đơn vị trên số người phải lập hồ sơ</a:t>
            </a:r>
            <a:r>
              <a:rPr lang="pl-PL"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eaLnBrk="1" hangingPunct="1">
              <a:buFont typeface="Wingdings" pitchFamily="2" charset="2"/>
              <a:buNone/>
            </a:pPr>
            <a:r>
              <a:rPr lang="en-US" sz="4000" dirty="0">
                <a:solidFill>
                  <a:srgbClr val="000000"/>
                </a:solidFill>
                <a:latin typeface="Times New Roman" panose="02020603050405020304" pitchFamily="18" charset="0"/>
                <a:cs typeface="Times New Roman" panose="02020603050405020304" pitchFamily="18" charset="0"/>
              </a:rPr>
              <a:t>	</a:t>
            </a:r>
            <a:endParaRPr lang="en-US" sz="3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40518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anim calcmode="lin" valueType="num">
                                      <p:cBhvr additive="base">
                                        <p:cTn id="19"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787FA-B6A1-0A1D-3366-97424442036C}"/>
              </a:ext>
            </a:extLst>
          </p:cNvPr>
          <p:cNvSpPr>
            <a:spLocks noGrp="1"/>
          </p:cNvSpPr>
          <p:nvPr>
            <p:ph type="title"/>
          </p:nvPr>
        </p:nvSpPr>
        <p:spPr>
          <a:xfrm>
            <a:off x="1219201" y="76200"/>
            <a:ext cx="7315200" cy="870578"/>
          </a:xfrm>
        </p:spPr>
        <p:txBody>
          <a:bodyPr>
            <a:normAutofit/>
          </a:bodyPr>
          <a:lstStyle/>
          <a:p>
            <a:endParaRPr lang="en-US" dirty="0"/>
          </a:p>
        </p:txBody>
      </p:sp>
      <p:sp>
        <p:nvSpPr>
          <p:cNvPr id="3" name="Content Placeholder 2">
            <a:extLst>
              <a:ext uri="{FF2B5EF4-FFF2-40B4-BE49-F238E27FC236}">
                <a16:creationId xmlns:a16="http://schemas.microsoft.com/office/drawing/2014/main" id="{46893640-1DB0-CBF5-FE36-72A02E419E0E}"/>
              </a:ext>
            </a:extLst>
          </p:cNvPr>
          <p:cNvSpPr>
            <a:spLocks noGrp="1"/>
          </p:cNvSpPr>
          <p:nvPr>
            <p:ph idx="1"/>
          </p:nvPr>
        </p:nvSpPr>
        <p:spPr>
          <a:xfrm>
            <a:off x="304800" y="533400"/>
            <a:ext cx="8686799" cy="6324600"/>
          </a:xfrm>
        </p:spPr>
        <p:txBody>
          <a:bodyPr/>
          <a:lstStyle/>
          <a:p>
            <a:endParaRPr lang="en-US" dirty="0"/>
          </a:p>
        </p:txBody>
      </p:sp>
      <p:sp>
        <p:nvSpPr>
          <p:cNvPr id="4" name="Rectangle: Rounded Corners 3">
            <a:extLst>
              <a:ext uri="{FF2B5EF4-FFF2-40B4-BE49-F238E27FC236}">
                <a16:creationId xmlns:a16="http://schemas.microsoft.com/office/drawing/2014/main" id="{4B5266EE-8C3D-F0AA-966F-4697F66DF732}"/>
              </a:ext>
            </a:extLst>
          </p:cNvPr>
          <p:cNvSpPr/>
          <p:nvPr/>
        </p:nvSpPr>
        <p:spPr>
          <a:xfrm>
            <a:off x="457197" y="1066800"/>
            <a:ext cx="1981203" cy="55302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pl-PL" sz="2400" b="1" i="1" dirty="0">
                <a:latin typeface="Times New Roman" panose="02020603050405020304" pitchFamily="18" charset="0"/>
                <a:cs typeface="Times New Roman" panose="02020603050405020304" pitchFamily="18" charset="0"/>
              </a:rPr>
              <a:t>Tác dụng lập danh mục hồ sơ:</a:t>
            </a:r>
            <a:endParaRPr lang="en-US" sz="2400" dirty="0">
              <a:latin typeface="Times New Roman" panose="02020603050405020304" pitchFamily="18" charset="0"/>
              <a:cs typeface="Times New Roman" panose="02020603050405020304" pitchFamily="18" charset="0"/>
            </a:endParaRPr>
          </a:p>
          <a:p>
            <a:pPr algn="ctr"/>
            <a:endParaRPr lang="en-US" dirty="0"/>
          </a:p>
        </p:txBody>
      </p:sp>
      <p:sp>
        <p:nvSpPr>
          <p:cNvPr id="5" name="Rectangle: Rounded Corners 4">
            <a:extLst>
              <a:ext uri="{FF2B5EF4-FFF2-40B4-BE49-F238E27FC236}">
                <a16:creationId xmlns:a16="http://schemas.microsoft.com/office/drawing/2014/main" id="{F251480C-8AA4-4637-CB7B-478C948EEB82}"/>
              </a:ext>
            </a:extLst>
          </p:cNvPr>
          <p:cNvSpPr/>
          <p:nvPr/>
        </p:nvSpPr>
        <p:spPr>
          <a:xfrm>
            <a:off x="3048000" y="946778"/>
            <a:ext cx="5791200" cy="156782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l-PL" sz="1800" dirty="0">
                <a:latin typeface="Times New Roman" panose="02020603050405020304" pitchFamily="18" charset="0"/>
                <a:cs typeface="Times New Roman" panose="02020603050405020304" pitchFamily="18" charset="0"/>
              </a:rPr>
              <a:t>+ Danh mục hồ sơ giúp cho việc phân loại, sắp xếp tài liệu và lập hồ sơ trong cơ quan, đơn vị được chủ động, hợp lý, khoa học và thuận tiện.</a:t>
            </a:r>
            <a:endParaRPr lang="en-US" sz="1800" dirty="0">
              <a:latin typeface="Times New Roman" panose="02020603050405020304" pitchFamily="18" charset="0"/>
              <a:cs typeface="Times New Roman" panose="02020603050405020304" pitchFamily="18" charset="0"/>
            </a:endParaRPr>
          </a:p>
          <a:p>
            <a:pPr algn="ctr"/>
            <a:endParaRPr lang="en-US" dirty="0"/>
          </a:p>
        </p:txBody>
      </p:sp>
      <p:sp>
        <p:nvSpPr>
          <p:cNvPr id="6" name="Rectangle: Rounded Corners 5">
            <a:extLst>
              <a:ext uri="{FF2B5EF4-FFF2-40B4-BE49-F238E27FC236}">
                <a16:creationId xmlns:a16="http://schemas.microsoft.com/office/drawing/2014/main" id="{64DEA45F-0C9F-D46F-85DC-B5E1AC78918F}"/>
              </a:ext>
            </a:extLst>
          </p:cNvPr>
          <p:cNvSpPr/>
          <p:nvPr/>
        </p:nvSpPr>
        <p:spPr>
          <a:xfrm>
            <a:off x="3047999" y="2743200"/>
            <a:ext cx="5943599" cy="2057400"/>
          </a:xfrm>
          <a:prstGeom prst="roundRect">
            <a:avLst/>
          </a:prstGeom>
          <a:solidFill>
            <a:schemeClr val="accent5">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pl-PL" sz="1800" dirty="0">
                <a:latin typeface="Times New Roman" panose="02020603050405020304" pitchFamily="18" charset="0"/>
                <a:cs typeface="Times New Roman" panose="02020603050405020304" pitchFamily="18" charset="0"/>
              </a:rPr>
              <a:t>+ Giúp cho cán bộ trong cơ quan lập hồ sơ được đầy đủ, chính xác; là căn cứ giúp cho cán bộ làm công tác văn thư, lưu trữ kiểm tra, đôn đốc việc lập hồ sơ của công chức, viên chức chuyên môn. Giúp cho lãnh đạo cơ quan, đơn vị nắm được toàn bộ công việc của cơ quan và công việc của từng công chức, viên chức thừa hành nhiệm vụ.</a:t>
            </a:r>
            <a:endParaRPr lang="en-US" sz="1800" dirty="0">
              <a:latin typeface="Times New Roman" panose="02020603050405020304" pitchFamily="18" charset="0"/>
              <a:cs typeface="Times New Roman" panose="02020603050405020304" pitchFamily="18" charset="0"/>
            </a:endParaRPr>
          </a:p>
          <a:p>
            <a:pPr algn="ctr"/>
            <a:endParaRPr lang="en-US" dirty="0"/>
          </a:p>
        </p:txBody>
      </p:sp>
      <p:sp>
        <p:nvSpPr>
          <p:cNvPr id="7" name="Rectangle: Rounded Corners 6">
            <a:extLst>
              <a:ext uri="{FF2B5EF4-FFF2-40B4-BE49-F238E27FC236}">
                <a16:creationId xmlns:a16="http://schemas.microsoft.com/office/drawing/2014/main" id="{DB2E1844-BF2A-FCF5-4BD7-F65CA726EDF8}"/>
              </a:ext>
            </a:extLst>
          </p:cNvPr>
          <p:cNvSpPr/>
          <p:nvPr/>
        </p:nvSpPr>
        <p:spPr>
          <a:xfrm>
            <a:off x="3047999" y="4990578"/>
            <a:ext cx="6096001" cy="160644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indent="0">
              <a:buNone/>
            </a:pPr>
            <a:r>
              <a:rPr lang="pl-PL" sz="1800" dirty="0">
                <a:latin typeface="Times New Roman" panose="02020603050405020304" pitchFamily="18" charset="0"/>
                <a:cs typeface="Times New Roman" panose="02020603050405020304" pitchFamily="18" charset="0"/>
              </a:rPr>
              <a:t>+ Nêu cao tinh thần trách nhiệm của cán bộ, nhân viên trong cơ quan, đơn vị đối với việc lập hồ sơ và là cơ sở cho cho việc nộp lưu hồ sơ vào lưu trữ cơ quan.</a:t>
            </a:r>
            <a:endParaRPr lang="en-US" sz="1800" dirty="0">
              <a:latin typeface="Times New Roman" panose="02020603050405020304" pitchFamily="18" charset="0"/>
              <a:cs typeface="Times New Roman" panose="02020603050405020304" pitchFamily="18" charset="0"/>
            </a:endParaRPr>
          </a:p>
          <a:p>
            <a:pPr marL="0" indent="0" algn="just">
              <a:spcBef>
                <a:spcPts val="600"/>
              </a:spcBef>
              <a:buNone/>
            </a:pPr>
            <a:endParaRPr lang="en-US" sz="2000" dirty="0">
              <a:solidFill>
                <a:srgbClr val="000000"/>
              </a:solidFill>
            </a:endParaRPr>
          </a:p>
          <a:p>
            <a:pPr algn="ctr"/>
            <a:endParaRPr lang="en-US" dirty="0"/>
          </a:p>
        </p:txBody>
      </p:sp>
      <p:sp>
        <p:nvSpPr>
          <p:cNvPr id="8" name="Arrow: Right 7">
            <a:extLst>
              <a:ext uri="{FF2B5EF4-FFF2-40B4-BE49-F238E27FC236}">
                <a16:creationId xmlns:a16="http://schemas.microsoft.com/office/drawing/2014/main" id="{37B9EBD1-9A48-9887-19EF-C7869083E8AC}"/>
              </a:ext>
            </a:extLst>
          </p:cNvPr>
          <p:cNvSpPr/>
          <p:nvPr/>
        </p:nvSpPr>
        <p:spPr>
          <a:xfrm>
            <a:off x="2514600" y="2971800"/>
            <a:ext cx="380998" cy="2057400"/>
          </a:xfrm>
          <a:prstGeom prst="right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6519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25986" name="Content Placeholder 2"/>
          <p:cNvSpPr>
            <a:spLocks noGrp="1"/>
          </p:cNvSpPr>
          <p:nvPr>
            <p:ph idx="1"/>
          </p:nvPr>
        </p:nvSpPr>
        <p:spPr>
          <a:xfrm>
            <a:off x="0" y="2133600"/>
            <a:ext cx="9067800" cy="1905000"/>
          </a:xfrm>
        </p:spPr>
        <p:txBody>
          <a:bodyPr>
            <a:normAutofit/>
          </a:bodyPr>
          <a:lstStyle/>
          <a:p>
            <a:pPr marL="0" indent="0" algn="ctr">
              <a:buFontTx/>
              <a:buNone/>
            </a:pPr>
            <a:r>
              <a:rPr lang="en-US" sz="3200" b="1" dirty="0">
                <a:solidFill>
                  <a:srgbClr val="FF0000"/>
                </a:solidFill>
                <a:latin typeface="Times New Roman" panose="02020603050405020304" pitchFamily="18" charset="0"/>
                <a:cs typeface="Times New Roman" panose="02020603050405020304" pitchFamily="18" charset="0"/>
              </a:rPr>
              <a:t>C. </a:t>
            </a:r>
            <a:r>
              <a:rPr lang="en-US" sz="3200" b="1" dirty="0" err="1">
                <a:solidFill>
                  <a:srgbClr val="FF0000"/>
                </a:solidFill>
                <a:latin typeface="Times New Roman" panose="02020603050405020304" pitchFamily="18" charset="0"/>
                <a:cs typeface="Times New Roman" panose="02020603050405020304" pitchFamily="18" charset="0"/>
              </a:rPr>
              <a:t>PHƯƠNG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PHÁP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LẬP</a:t>
            </a:r>
            <a:r>
              <a:rPr lang="en-US" sz="3200" b="1" dirty="0">
                <a:solidFill>
                  <a:srgbClr val="FF0000"/>
                </a:solidFill>
                <a:latin typeface="Times New Roman" panose="02020603050405020304" pitchFamily="18" charset="0"/>
                <a:cs typeface="Times New Roman" panose="02020603050405020304" pitchFamily="18" charset="0"/>
              </a:rPr>
              <a:t> DANH </a:t>
            </a:r>
            <a:r>
              <a:rPr lang="en-US" sz="3200" b="1" dirty="0" err="1">
                <a:solidFill>
                  <a:srgbClr val="FF0000"/>
                </a:solidFill>
                <a:latin typeface="Times New Roman" panose="02020603050405020304" pitchFamily="18" charset="0"/>
                <a:cs typeface="Times New Roman" panose="02020603050405020304" pitchFamily="18" charset="0"/>
              </a:rPr>
              <a:t>MỤC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HỒ</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SƠ</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9887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E0641EB3-5A50-4173-BFCD-1212ADC80FBA}"/>
              </a:ext>
            </a:extLst>
          </p:cNvPr>
          <p:cNvSpPr>
            <a:spLocks noGrp="1"/>
          </p:cNvSpPr>
          <p:nvPr>
            <p:ph idx="1"/>
          </p:nvPr>
        </p:nvSpPr>
        <p:spPr>
          <a:xfrm>
            <a:off x="457200" y="152400"/>
            <a:ext cx="8534400" cy="6400799"/>
          </a:xfrm>
        </p:spPr>
        <p:txBody>
          <a:bodyPr/>
          <a:lstStyle/>
          <a:p>
            <a:endParaRPr lang="en-US" dirty="0"/>
          </a:p>
        </p:txBody>
      </p:sp>
      <p:sp>
        <p:nvSpPr>
          <p:cNvPr id="4" name="Hình Bầu dục 3">
            <a:extLst>
              <a:ext uri="{FF2B5EF4-FFF2-40B4-BE49-F238E27FC236}">
                <a16:creationId xmlns:a16="http://schemas.microsoft.com/office/drawing/2014/main" id="{C126211D-4C87-4E27-A1C7-FC8D6A3D0504}"/>
              </a:ext>
            </a:extLst>
          </p:cNvPr>
          <p:cNvSpPr/>
          <p:nvPr/>
        </p:nvSpPr>
        <p:spPr>
          <a:xfrm>
            <a:off x="1066800" y="2133600"/>
            <a:ext cx="1295400" cy="2819400"/>
          </a:xfrm>
          <a:prstGeom prst="ellipse">
            <a:avLst/>
          </a:prstGeom>
          <a:solidFill>
            <a:srgbClr val="FFFF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Căn</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cứ</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lập</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danh</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mục</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hồ</a:t>
            </a:r>
            <a:r>
              <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rPr>
              <a:t> </a:t>
            </a:r>
            <a:r>
              <a:rPr kumimoji="0" lang="en-US" sz="2400" b="1" i="1" u="none" strike="noStrike" kern="1200" cap="none" spc="0" normalizeH="0" baseline="0" noProof="0" dirty="0" err="1">
                <a:ln>
                  <a:noFill/>
                </a:ln>
                <a:solidFill>
                  <a:srgbClr val="000000"/>
                </a:solidFill>
                <a:effectLst/>
                <a:uLnTx/>
                <a:uFillTx/>
                <a:latin typeface="Times New Roman" pitchFamily="18" charset="0"/>
                <a:ea typeface="+mn-ea"/>
                <a:cs typeface="Arial"/>
              </a:rPr>
              <a:t>sơ</a:t>
            </a:r>
            <a:endParaRPr kumimoji="0" lang="en-US" sz="2400" b="1" i="1" u="none" strike="noStrike" kern="1200" cap="none" spc="0" normalizeH="0" baseline="0" noProof="0" dirty="0">
              <a:ln>
                <a:noFill/>
              </a:ln>
              <a:solidFill>
                <a:srgbClr val="000000"/>
              </a:solidFill>
              <a:effectLst/>
              <a:uLnTx/>
              <a:uFillTx/>
              <a:latin typeface="Times New Roman" pitchFamily="18" charset="0"/>
              <a:ea typeface="+mn-ea"/>
              <a:cs typeface="Arial"/>
            </a:endParaRPr>
          </a:p>
        </p:txBody>
      </p:sp>
      <p:sp>
        <p:nvSpPr>
          <p:cNvPr id="5" name="Hình chữ nhật: Góc Tròn 4">
            <a:extLst>
              <a:ext uri="{FF2B5EF4-FFF2-40B4-BE49-F238E27FC236}">
                <a16:creationId xmlns:a16="http://schemas.microsoft.com/office/drawing/2014/main" id="{CE1C4AE6-E43C-42D9-B454-B0299A00E64D}"/>
              </a:ext>
            </a:extLst>
          </p:cNvPr>
          <p:cNvSpPr/>
          <p:nvPr/>
        </p:nvSpPr>
        <p:spPr>
          <a:xfrm>
            <a:off x="3429000" y="381000"/>
            <a:ext cx="5105400" cy="1094508"/>
          </a:xfrm>
          <a:prstGeom prst="round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marR="0" lvl="0" indent="-609600" algn="just" defTabSz="914400" rtl="0" eaLnBrk="1" fontAlgn="auto" latinLnBrk="0" hangingPunct="1">
              <a:lnSpc>
                <a:spcPct val="100000"/>
              </a:lnSpc>
              <a:spcBef>
                <a:spcPts val="600"/>
              </a:spcBef>
              <a:spcAft>
                <a:spcPts val="60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Chức</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năng</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nhiệm</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vụ</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của</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cơ</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quan</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của</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từng</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cơ</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quan</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chuyên</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môn</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p>
        </p:txBody>
      </p:sp>
      <p:sp>
        <p:nvSpPr>
          <p:cNvPr id="6" name="Hình chữ nhật: Góc Tròn 5">
            <a:extLst>
              <a:ext uri="{FF2B5EF4-FFF2-40B4-BE49-F238E27FC236}">
                <a16:creationId xmlns:a16="http://schemas.microsoft.com/office/drawing/2014/main" id="{882685AD-C6B0-4DDF-82F9-F4D981577B83}"/>
              </a:ext>
            </a:extLst>
          </p:cNvPr>
          <p:cNvSpPr/>
          <p:nvPr/>
        </p:nvSpPr>
        <p:spPr>
          <a:xfrm>
            <a:off x="3429000" y="1544781"/>
            <a:ext cx="5105400" cy="1312719"/>
          </a:xfrm>
          <a:prstGeom prst="roundRect">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marR="0" lvl="0" indent="-609600" algn="just" defTabSz="914400" rtl="0" eaLnBrk="1" fontAlgn="auto" latinLnBrk="0" hangingPunct="1">
              <a:lnSpc>
                <a:spcPct val="9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Arial"/>
              </a:rPr>
              <a:t>- Quy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chế</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làm</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việc</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quy</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chế</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công</a:t>
            </a: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400" b="0" i="0" u="none" strike="noStrike" kern="1200" cap="none" spc="0" normalizeH="0" baseline="0" noProof="0" dirty="0" err="1">
                <a:ln>
                  <a:noFill/>
                </a:ln>
                <a:solidFill>
                  <a:srgbClr val="FFFFFF"/>
                </a:solidFill>
                <a:effectLst/>
                <a:uLnTx/>
                <a:uFillTx/>
                <a:latin typeface="Arial"/>
                <a:ea typeface="+mn-ea"/>
                <a:cs typeface="Arial"/>
              </a:rPr>
              <a:t>tác</a:t>
            </a:r>
            <a:r>
              <a:rPr kumimoji="0" lang="en-US" sz="2400" b="0" i="0" u="none" strike="noStrike" kern="1200" cap="none" spc="0" normalizeH="0" baseline="0" noProof="0" dirty="0">
                <a:ln>
                  <a:noFill/>
                </a:ln>
                <a:solidFill>
                  <a:srgbClr val="FFFFFF"/>
                </a:solidFill>
                <a:effectLst/>
                <a:uLnTx/>
                <a:uFillTx/>
                <a:latin typeface="Arial"/>
                <a:ea typeface="+mn-ea"/>
                <a:cs typeface="Arial"/>
              </a:rPr>
              <a:t> VTLT;</a:t>
            </a:r>
          </a:p>
        </p:txBody>
      </p:sp>
      <p:sp>
        <p:nvSpPr>
          <p:cNvPr id="7" name="Hình chữ nhật: Góc Tròn 6">
            <a:extLst>
              <a:ext uri="{FF2B5EF4-FFF2-40B4-BE49-F238E27FC236}">
                <a16:creationId xmlns:a16="http://schemas.microsoft.com/office/drawing/2014/main" id="{9BAC1F33-CEBB-4E6A-BDCD-E94D82519051}"/>
              </a:ext>
            </a:extLst>
          </p:cNvPr>
          <p:cNvSpPr/>
          <p:nvPr/>
        </p:nvSpPr>
        <p:spPr>
          <a:xfrm>
            <a:off x="3459018" y="2885208"/>
            <a:ext cx="5105400" cy="1143000"/>
          </a:xfrm>
          <a:prstGeom prst="round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marR="0" lvl="0" indent="-609600" algn="just" defTabSz="914400" rtl="0" eaLnBrk="1" fontAlgn="auto" latinLnBrk="0" hangingPunct="1">
              <a:lnSpc>
                <a:spcPct val="9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Kế</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hoạch</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công</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tác</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hàng</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năm</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kế</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hoạch</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được</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giao</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của</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mỗi</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cá</a:t>
            </a:r>
            <a:r>
              <a:rPr kumimoji="0" lang="en-US" sz="2000" b="0" i="0" u="none" strike="noStrike" kern="1200" cap="none" spc="0" normalizeH="0" baseline="0" noProof="0" dirty="0">
                <a:ln>
                  <a:noFill/>
                </a:ln>
                <a:solidFill>
                  <a:srgbClr val="FFFFFF"/>
                </a:solidFill>
                <a:effectLst/>
                <a:uLnTx/>
                <a:uFillTx/>
                <a:latin typeface="Arial"/>
                <a:ea typeface="+mn-ea"/>
                <a:cs typeface="Arial"/>
              </a:rPr>
              <a:t> </a:t>
            </a:r>
            <a:r>
              <a:rPr kumimoji="0" lang="en-US" sz="2000" b="0" i="0" u="none" strike="noStrike" kern="1200" cap="none" spc="0" normalizeH="0" baseline="0" noProof="0" dirty="0" err="1">
                <a:ln>
                  <a:noFill/>
                </a:ln>
                <a:solidFill>
                  <a:srgbClr val="FFFFFF"/>
                </a:solidFill>
                <a:effectLst/>
                <a:uLnTx/>
                <a:uFillTx/>
                <a:latin typeface="Arial"/>
                <a:ea typeface="+mn-ea"/>
                <a:cs typeface="Arial"/>
              </a:rPr>
              <a:t>nhân</a:t>
            </a:r>
            <a:r>
              <a:rPr kumimoji="0" lang="en-US" sz="2000" b="0" i="0" u="none" strike="noStrike" kern="1200" cap="none" spc="0" normalizeH="0" baseline="0" noProof="0" dirty="0">
                <a:ln>
                  <a:noFill/>
                </a:ln>
                <a:solidFill>
                  <a:srgbClr val="FFFFFF"/>
                </a:solidFill>
                <a:effectLst/>
                <a:uLnTx/>
                <a:uFillTx/>
                <a:latin typeface="Arial"/>
                <a:ea typeface="+mn-ea"/>
                <a:cs typeface="Arial"/>
              </a:rPr>
              <a:t>;</a:t>
            </a:r>
            <a:endParaRPr kumimoji="0" lang="en-US" sz="2400" b="0" i="0" u="none" strike="noStrike" kern="1200" cap="none" spc="0" normalizeH="0" baseline="0" noProof="0" dirty="0">
              <a:ln>
                <a:noFill/>
              </a:ln>
              <a:solidFill>
                <a:srgbClr val="FFFFFF"/>
              </a:solidFill>
              <a:effectLst/>
              <a:uLnTx/>
              <a:uFillTx/>
              <a:latin typeface="Arial"/>
              <a:ea typeface="+mn-ea"/>
              <a:cs typeface="Arial"/>
            </a:endParaRPr>
          </a:p>
        </p:txBody>
      </p:sp>
      <p:sp>
        <p:nvSpPr>
          <p:cNvPr id="8" name="Hình chữ nhật: Góc Tròn 7">
            <a:extLst>
              <a:ext uri="{FF2B5EF4-FFF2-40B4-BE49-F238E27FC236}">
                <a16:creationId xmlns:a16="http://schemas.microsoft.com/office/drawing/2014/main" id="{D7B93D9A-95F6-4DED-AAB2-A6C234ACB5B1}"/>
              </a:ext>
            </a:extLst>
          </p:cNvPr>
          <p:cNvSpPr/>
          <p:nvPr/>
        </p:nvSpPr>
        <p:spPr>
          <a:xfrm>
            <a:off x="3459018" y="4114800"/>
            <a:ext cx="5105400" cy="1143000"/>
          </a:xfrm>
          <a:prstGeom prst="roundRect">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marR="0" lvl="0" indent="-609600" algn="just"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a:ea typeface="+mn-ea"/>
                <a:cs typeface="Arial"/>
              </a:rPr>
              <a:t>- </a:t>
            </a:r>
            <a:r>
              <a:rPr kumimoji="0" lang="en-US" sz="2000" b="0" i="0" u="none" strike="noStrike" kern="1200" cap="none" spc="0" normalizeH="0" baseline="0" noProof="0" dirty="0" err="1">
                <a:ln>
                  <a:noFill/>
                </a:ln>
                <a:solidFill>
                  <a:srgbClr val="000000"/>
                </a:solidFill>
                <a:effectLst/>
                <a:uLnTx/>
                <a:uFillTx/>
                <a:latin typeface="Arial"/>
                <a:ea typeface="+mn-ea"/>
                <a:cs typeface="Arial"/>
              </a:rPr>
              <a:t>Bảng</a:t>
            </a:r>
            <a:r>
              <a:rPr kumimoji="0" lang="en-US" sz="2000" b="0" i="0" u="none" strike="noStrike" kern="1200" cap="none" spc="0" normalizeH="0" baseline="0" noProof="0" dirty="0">
                <a:ln>
                  <a:noFill/>
                </a:ln>
                <a:solidFill>
                  <a:srgbClr val="000000"/>
                </a:solidFill>
                <a:effectLst/>
                <a:uLnTx/>
                <a:uFillTx/>
                <a:latin typeface="Arial"/>
                <a:ea typeface="+mn-ea"/>
                <a:cs typeface="Arial"/>
              </a:rPr>
              <a:t> </a:t>
            </a:r>
            <a:r>
              <a:rPr kumimoji="0" lang="en-US" sz="2000" b="0" i="0" u="none" strike="noStrike" kern="1200" cap="none" spc="0" normalizeH="0" baseline="0" noProof="0" dirty="0" err="1">
                <a:ln>
                  <a:noFill/>
                </a:ln>
                <a:solidFill>
                  <a:srgbClr val="000000"/>
                </a:solidFill>
                <a:effectLst/>
                <a:uLnTx/>
                <a:uFillTx/>
                <a:latin typeface="Arial"/>
                <a:ea typeface="+mn-ea"/>
                <a:cs typeface="Arial"/>
              </a:rPr>
              <a:t>thời</a:t>
            </a:r>
            <a:r>
              <a:rPr kumimoji="0" lang="en-US" sz="2000" b="0" i="0" u="none" strike="noStrike" kern="1200" cap="none" spc="0" normalizeH="0" baseline="0" noProof="0" dirty="0">
                <a:ln>
                  <a:noFill/>
                </a:ln>
                <a:solidFill>
                  <a:srgbClr val="000000"/>
                </a:solidFill>
                <a:effectLst/>
                <a:uLnTx/>
                <a:uFillTx/>
                <a:latin typeface="Arial"/>
                <a:ea typeface="+mn-ea"/>
                <a:cs typeface="Arial"/>
              </a:rPr>
              <a:t> </a:t>
            </a:r>
            <a:r>
              <a:rPr kumimoji="0" lang="en-US" sz="2000" b="0" i="0" u="none" strike="noStrike" kern="1200" cap="none" spc="0" normalizeH="0" baseline="0" noProof="0" dirty="0" err="1">
                <a:ln>
                  <a:noFill/>
                </a:ln>
                <a:solidFill>
                  <a:srgbClr val="000000"/>
                </a:solidFill>
                <a:effectLst/>
                <a:uLnTx/>
                <a:uFillTx/>
                <a:latin typeface="Arial"/>
                <a:ea typeface="+mn-ea"/>
                <a:cs typeface="Arial"/>
              </a:rPr>
              <a:t>hạn</a:t>
            </a:r>
            <a:r>
              <a:rPr kumimoji="0" lang="en-US" sz="2000" b="0" i="0" u="none" strike="noStrike" kern="1200" cap="none" spc="0" normalizeH="0" baseline="0" noProof="0" dirty="0">
                <a:ln>
                  <a:noFill/>
                </a:ln>
                <a:solidFill>
                  <a:srgbClr val="000000"/>
                </a:solidFill>
                <a:effectLst/>
                <a:uLnTx/>
                <a:uFillTx/>
                <a:latin typeface="Arial"/>
                <a:ea typeface="+mn-ea"/>
                <a:cs typeface="Arial"/>
              </a:rPr>
              <a:t> </a:t>
            </a:r>
            <a:r>
              <a:rPr kumimoji="0" lang="en-US" sz="2000" b="0" i="0" u="none" strike="noStrike" kern="1200" cap="none" spc="0" normalizeH="0" baseline="0" noProof="0" dirty="0" err="1">
                <a:ln>
                  <a:noFill/>
                </a:ln>
                <a:solidFill>
                  <a:srgbClr val="000000"/>
                </a:solidFill>
                <a:effectLst/>
                <a:uLnTx/>
                <a:uFillTx/>
                <a:latin typeface="Arial"/>
                <a:ea typeface="+mn-ea"/>
                <a:cs typeface="Arial"/>
              </a:rPr>
              <a:t>bảo</a:t>
            </a:r>
            <a:r>
              <a:rPr kumimoji="0" lang="en-US" sz="2000" b="0" i="0" u="none" strike="noStrike" kern="1200" cap="none" spc="0" normalizeH="0" baseline="0" noProof="0" dirty="0">
                <a:ln>
                  <a:noFill/>
                </a:ln>
                <a:solidFill>
                  <a:srgbClr val="000000"/>
                </a:solidFill>
                <a:effectLst/>
                <a:uLnTx/>
                <a:uFillTx/>
                <a:latin typeface="Arial"/>
                <a:ea typeface="+mn-ea"/>
                <a:cs typeface="Arial"/>
              </a:rPr>
              <a:t> </a:t>
            </a:r>
            <a:r>
              <a:rPr kumimoji="0" lang="en-US" sz="2000" b="0" i="0" u="none" strike="noStrike" kern="1200" cap="none" spc="0" normalizeH="0" baseline="0" noProof="0" dirty="0" err="1">
                <a:ln>
                  <a:noFill/>
                </a:ln>
                <a:solidFill>
                  <a:srgbClr val="000000"/>
                </a:solidFill>
                <a:effectLst/>
                <a:uLnTx/>
                <a:uFillTx/>
                <a:latin typeface="Arial"/>
                <a:ea typeface="+mn-ea"/>
                <a:cs typeface="Arial"/>
              </a:rPr>
              <a:t>quản</a:t>
            </a:r>
            <a:r>
              <a:rPr kumimoji="0" lang="en-US" sz="2000" b="0" i="0" u="none" strike="noStrike" kern="1200" cap="none" spc="0" normalizeH="0" baseline="0" noProof="0" dirty="0">
                <a:ln>
                  <a:noFill/>
                </a:ln>
                <a:solidFill>
                  <a:srgbClr val="000000"/>
                </a:solidFill>
                <a:effectLst/>
                <a:uLnTx/>
                <a:uFillTx/>
                <a:latin typeface="Arial"/>
                <a:ea typeface="+mn-ea"/>
                <a:cs typeface="Arial"/>
              </a:rPr>
              <a:t>;</a:t>
            </a:r>
          </a:p>
        </p:txBody>
      </p:sp>
      <p:sp>
        <p:nvSpPr>
          <p:cNvPr id="9" name="Hình chữ nhật: Góc Tròn 8">
            <a:extLst>
              <a:ext uri="{FF2B5EF4-FFF2-40B4-BE49-F238E27FC236}">
                <a16:creationId xmlns:a16="http://schemas.microsoft.com/office/drawing/2014/main" id="{F2E2AF30-9A4F-4D59-AC00-93C1BF3BC7E8}"/>
              </a:ext>
            </a:extLst>
          </p:cNvPr>
          <p:cNvSpPr/>
          <p:nvPr/>
        </p:nvSpPr>
        <p:spPr>
          <a:xfrm>
            <a:off x="3530600" y="5290126"/>
            <a:ext cx="5105400" cy="112106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600" marR="0" lvl="0" indent="-609600" algn="just" defTabSz="914400" rtl="0" eaLnBrk="1" fontAlgn="auto" latinLnBrk="0" hangingPunct="1">
              <a:lnSpc>
                <a:spcPct val="100000"/>
              </a:lnSpc>
              <a:spcBef>
                <a:spcPts val="600"/>
              </a:spcBef>
              <a:spcAft>
                <a:spcPts val="60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Danh</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mục</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hồ</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sơ</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năm</a:t>
            </a:r>
            <a:r>
              <a:rPr kumimoji="0" lang="en-US" sz="2000" b="0" i="0" u="none" strike="noStrike" kern="1200" cap="none" spc="0" normalizeH="0" baseline="0" noProof="0" dirty="0">
                <a:ln>
                  <a:noFill/>
                </a:ln>
                <a:solidFill>
                  <a:schemeClr val="tx1"/>
                </a:solidFill>
                <a:effectLst/>
                <a:uLnTx/>
                <a:uFillTx/>
                <a:latin typeface="Arial"/>
                <a:ea typeface="+mn-ea"/>
                <a:cs typeface="Arial"/>
              </a:rPr>
              <a:t> </a:t>
            </a:r>
            <a:r>
              <a:rPr kumimoji="0" lang="en-US" sz="2000" b="0" i="0" u="none" strike="noStrike" kern="1200" cap="none" spc="0" normalizeH="0" baseline="0" noProof="0" dirty="0" err="1">
                <a:ln>
                  <a:noFill/>
                </a:ln>
                <a:solidFill>
                  <a:schemeClr val="tx1"/>
                </a:solidFill>
                <a:effectLst/>
                <a:uLnTx/>
                <a:uFillTx/>
                <a:latin typeface="Arial"/>
                <a:ea typeface="+mn-ea"/>
                <a:cs typeface="Arial"/>
              </a:rPr>
              <a:t>trước</a:t>
            </a:r>
            <a:r>
              <a:rPr kumimoji="0" lang="en-US" sz="2000" b="0" i="0" u="none" strike="noStrike" kern="1200" cap="none" spc="0" normalizeH="0" baseline="0" noProof="0" dirty="0">
                <a:ln>
                  <a:noFill/>
                </a:ln>
                <a:solidFill>
                  <a:srgbClr val="000000"/>
                </a:solidFill>
                <a:effectLst/>
                <a:uLnTx/>
                <a:uFillTx/>
                <a:latin typeface="Arial"/>
                <a:ea typeface="+mn-ea"/>
                <a:cs typeface="Arial"/>
              </a:rPr>
              <a:t>.</a:t>
            </a:r>
          </a:p>
        </p:txBody>
      </p:sp>
      <p:cxnSp>
        <p:nvCxnSpPr>
          <p:cNvPr id="11" name="Đường kết nối Mũi tên Thẳng 10">
            <a:extLst>
              <a:ext uri="{FF2B5EF4-FFF2-40B4-BE49-F238E27FC236}">
                <a16:creationId xmlns:a16="http://schemas.microsoft.com/office/drawing/2014/main" id="{A3EB1615-36B4-41B8-BDE6-DBB8B1D9A93B}"/>
              </a:ext>
            </a:extLst>
          </p:cNvPr>
          <p:cNvCxnSpPr/>
          <p:nvPr/>
        </p:nvCxnSpPr>
        <p:spPr>
          <a:xfrm flipV="1">
            <a:off x="2389909" y="1144155"/>
            <a:ext cx="990600" cy="2286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Đường kết nối Mũi tên Thẳng 12">
            <a:extLst>
              <a:ext uri="{FF2B5EF4-FFF2-40B4-BE49-F238E27FC236}">
                <a16:creationId xmlns:a16="http://schemas.microsoft.com/office/drawing/2014/main" id="{9334456F-2C76-4B8E-BBDA-B60932808035}"/>
              </a:ext>
            </a:extLst>
          </p:cNvPr>
          <p:cNvCxnSpPr/>
          <p:nvPr/>
        </p:nvCxnSpPr>
        <p:spPr>
          <a:xfrm flipV="1">
            <a:off x="2377209" y="2313708"/>
            <a:ext cx="1066800" cy="1143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Đường kết nối Mũi tên Thẳng 14">
            <a:extLst>
              <a:ext uri="{FF2B5EF4-FFF2-40B4-BE49-F238E27FC236}">
                <a16:creationId xmlns:a16="http://schemas.microsoft.com/office/drawing/2014/main" id="{C6A3776F-8BA3-48DD-ACCA-12FDD3AF87A5}"/>
              </a:ext>
            </a:extLst>
          </p:cNvPr>
          <p:cNvCxnSpPr/>
          <p:nvPr/>
        </p:nvCxnSpPr>
        <p:spPr>
          <a:xfrm>
            <a:off x="2362200" y="3429000"/>
            <a:ext cx="10668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Đường kết nối Mũi tên Thẳng 16">
            <a:extLst>
              <a:ext uri="{FF2B5EF4-FFF2-40B4-BE49-F238E27FC236}">
                <a16:creationId xmlns:a16="http://schemas.microsoft.com/office/drawing/2014/main" id="{AE841A3C-D66C-47DC-B282-80EDC285D710}"/>
              </a:ext>
            </a:extLst>
          </p:cNvPr>
          <p:cNvCxnSpPr>
            <a:cxnSpLocks/>
            <a:endCxn id="8" idx="1"/>
          </p:cNvCxnSpPr>
          <p:nvPr/>
        </p:nvCxnSpPr>
        <p:spPr>
          <a:xfrm>
            <a:off x="2362200" y="3429000"/>
            <a:ext cx="1096818" cy="12573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EE993231-9EB8-4D0D-9217-3E39F4724A55}"/>
              </a:ext>
            </a:extLst>
          </p:cNvPr>
          <p:cNvCxnSpPr/>
          <p:nvPr/>
        </p:nvCxnSpPr>
        <p:spPr>
          <a:xfrm>
            <a:off x="2362200" y="3429000"/>
            <a:ext cx="1168400" cy="2438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418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idx="1"/>
          </p:nvPr>
        </p:nvSpPr>
        <p:spPr>
          <a:xfrm>
            <a:off x="0" y="1028702"/>
            <a:ext cx="9144000" cy="5219700"/>
          </a:xfrm>
        </p:spPr>
        <p:txBody>
          <a:bodyPr>
            <a:normAutofit lnSpcReduction="10000"/>
          </a:bodyPr>
          <a:lstStyle/>
          <a:p>
            <a:pPr marL="609600" indent="-609600">
              <a:lnSpc>
                <a:spcPct val="80000"/>
              </a:lnSpc>
              <a:buFontTx/>
              <a:buNone/>
            </a:pPr>
            <a:r>
              <a:rPr lang="en-US" sz="2600" b="1" dirty="0"/>
              <a:t>     </a:t>
            </a:r>
          </a:p>
          <a:p>
            <a:pPr marL="609600" indent="-609600">
              <a:lnSpc>
                <a:spcPct val="80000"/>
              </a:lnSpc>
              <a:buFontTx/>
              <a:buNone/>
            </a:pPr>
            <a:r>
              <a:rPr lang="en-US" sz="2600" b="1" dirty="0"/>
              <a:t>    </a:t>
            </a:r>
            <a:r>
              <a:rPr lang="en-US" sz="2600" b="1" u="sng" dirty="0" err="1"/>
              <a:t>Cách</a:t>
            </a:r>
            <a:r>
              <a:rPr lang="en-US" sz="2600" b="1" u="sng" dirty="0"/>
              <a:t> 1</a:t>
            </a:r>
            <a:r>
              <a:rPr lang="en-US" sz="2600" dirty="0">
                <a:solidFill>
                  <a:srgbClr val="FFFF00"/>
                </a:solidFill>
              </a:rPr>
              <a:t>:</a:t>
            </a:r>
          </a:p>
          <a:p>
            <a:pPr marL="609600" indent="-609600">
              <a:lnSpc>
                <a:spcPct val="80000"/>
              </a:lnSpc>
              <a:buFontTx/>
              <a:buNone/>
            </a:pPr>
            <a:r>
              <a:rPr lang="en-US" sz="2600" dirty="0">
                <a:latin typeface=".VnTime" pitchFamily="34" charset="0"/>
              </a:rPr>
              <a:t>	</a:t>
            </a:r>
          </a:p>
          <a:p>
            <a:pPr marL="609600" indent="-609600">
              <a:lnSpc>
                <a:spcPct val="80000"/>
              </a:lnSpc>
              <a:buFontTx/>
              <a:buNone/>
            </a:pP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1</a:t>
            </a:r>
          </a:p>
          <a:p>
            <a:pPr marL="609600" indent="-609600">
              <a:lnSpc>
                <a:spcPct val="80000"/>
              </a:lnSpc>
              <a:buFontTx/>
              <a:buNone/>
            </a:pPr>
            <a:endParaRPr lang="en-US" sz="2600" dirty="0">
              <a:latin typeface=".VnTime" pitchFamily="34" charset="0"/>
            </a:endParaRPr>
          </a:p>
          <a:p>
            <a:pPr marL="609600" indent="-609600">
              <a:lnSpc>
                <a:spcPct val="80000"/>
              </a:lnSpc>
              <a:buFontTx/>
              <a:buNone/>
            </a:pPr>
            <a:r>
              <a:rPr lang="en-US" sz="2600" dirty="0">
                <a:latin typeface=".VnTime" pitchFamily="34" charset="0"/>
              </a:rPr>
              <a:t>	</a:t>
            </a:r>
          </a:p>
          <a:p>
            <a:pPr marL="609600" indent="-609600">
              <a:lnSpc>
                <a:spcPct val="80000"/>
              </a:lnSpc>
              <a:buFontTx/>
              <a:buNone/>
            </a:pPr>
            <a:endParaRPr lang="en-US" sz="2600" dirty="0">
              <a:latin typeface=".VnTime" pitchFamily="34" charset="0"/>
            </a:endParaRPr>
          </a:p>
          <a:p>
            <a:pPr marL="609600" indent="-609600">
              <a:lnSpc>
                <a:spcPct val="80000"/>
              </a:lnSpc>
              <a:buFontTx/>
              <a:buNone/>
            </a:pPr>
            <a:r>
              <a:rPr lang="en-US" sz="2600" dirty="0">
                <a:latin typeface=".VnTime" pitchFamily="34"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2</a:t>
            </a:r>
          </a:p>
          <a:p>
            <a:pPr marL="609600" indent="-609600">
              <a:lnSpc>
                <a:spcPct val="80000"/>
              </a:lnSpc>
              <a:buFontTx/>
              <a:buNone/>
            </a:pPr>
            <a:endParaRPr lang="en-US" sz="3400" dirty="0">
              <a:latin typeface=".VnTime" pitchFamily="34" charset="0"/>
            </a:endParaRPr>
          </a:p>
          <a:p>
            <a:pPr marL="609600" indent="-609600">
              <a:lnSpc>
                <a:spcPct val="80000"/>
              </a:lnSpc>
              <a:buFontTx/>
              <a:buNone/>
            </a:pPr>
            <a:r>
              <a:rPr lang="en-US" sz="2600" dirty="0">
                <a:latin typeface=".VnTime" pitchFamily="34" charset="0"/>
              </a:rPr>
              <a:t>	</a:t>
            </a:r>
          </a:p>
          <a:p>
            <a:pPr marL="609600" indent="-609600">
              <a:lnSpc>
                <a:spcPct val="80000"/>
              </a:lnSpc>
              <a:buFontTx/>
              <a:buNone/>
            </a:pPr>
            <a:r>
              <a:rPr lang="en-US" sz="2600" dirty="0">
                <a:latin typeface=".VnTime" pitchFamily="34" charset="0"/>
              </a:rPr>
              <a:t>    </a:t>
            </a:r>
          </a:p>
          <a:p>
            <a:pPr marL="609600" indent="-609600">
              <a:lnSpc>
                <a:spcPct val="80000"/>
              </a:lnSpc>
              <a:buFontTx/>
              <a:buNone/>
            </a:pPr>
            <a:r>
              <a:rPr lang="en-US" sz="2600" dirty="0">
                <a:latin typeface=".VnTime" pitchFamily="34"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3</a:t>
            </a:r>
          </a:p>
        </p:txBody>
      </p:sp>
      <p:sp>
        <p:nvSpPr>
          <p:cNvPr id="247811" name="Rectangle 3"/>
          <p:cNvSpPr>
            <a:spLocks noChangeArrowheads="1"/>
          </p:cNvSpPr>
          <p:nvPr/>
        </p:nvSpPr>
        <p:spPr bwMode="auto">
          <a:xfrm>
            <a:off x="2971800" y="1665289"/>
            <a:ext cx="5791199" cy="1223963"/>
          </a:xfrm>
          <a:prstGeom prst="rect">
            <a:avLst/>
          </a:prstGeom>
          <a:solidFill>
            <a:schemeClr val="bg2">
              <a:lumMod val="75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dirty="0" err="1">
                <a:solidFill>
                  <a:srgbClr val="000000"/>
                </a:solidFill>
                <a:latin typeface="Times New Roman" pitchFamily="18" charset="0"/>
              </a:rPr>
              <a:t>Cá</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nhân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dự</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kiến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hồ</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sơ</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cần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lập</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Tổng</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hợp</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theo</a:t>
            </a:r>
            <a:endParaRPr lang="en-US" sz="2400" dirty="0">
              <a:solidFill>
                <a:srgbClr val="000000"/>
              </a:solidFill>
              <a:latin typeface="Times New Roman" pitchFamily="18" charset="0"/>
            </a:endParaRPr>
          </a:p>
          <a:p>
            <a:pPr algn="ctr" fontAlgn="base">
              <a:spcBef>
                <a:spcPct val="0"/>
              </a:spcBef>
              <a:spcAft>
                <a:spcPct val="0"/>
              </a:spcAft>
            </a:pPr>
            <a:r>
              <a:rPr lang="en-US" sz="2400" dirty="0" err="1">
                <a:solidFill>
                  <a:srgbClr val="000000"/>
                </a:solidFill>
                <a:latin typeface="Times New Roman" pitchFamily="18" charset="0"/>
              </a:rPr>
              <a:t>Phòng</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Gửi</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về</a:t>
            </a:r>
            <a:r>
              <a:rPr lang="en-US" sz="2400" dirty="0">
                <a:solidFill>
                  <a:srgbClr val="000000"/>
                </a:solidFill>
                <a:latin typeface="Times New Roman" pitchFamily="18" charset="0"/>
              </a:rPr>
              <a:t> V</a:t>
            </a:r>
            <a:r>
              <a:rPr lang="vi-VN" sz="2400" dirty="0">
                <a:solidFill>
                  <a:srgbClr val="000000"/>
                </a:solidFill>
                <a:latin typeface="Times New Roman" pitchFamily="18" charset="0"/>
              </a:rPr>
              <a:t>ăn phòng</a:t>
            </a:r>
            <a:r>
              <a:rPr lang="en-US" sz="2400" dirty="0">
                <a:solidFill>
                  <a:srgbClr val="000000"/>
                </a:solidFill>
                <a:latin typeface="Times New Roman" pitchFamily="18" charset="0"/>
              </a:rPr>
              <a:t> (v</a:t>
            </a:r>
            <a:r>
              <a:rPr lang="vi-VN" sz="2400" dirty="0">
                <a:solidFill>
                  <a:srgbClr val="000000"/>
                </a:solidFill>
                <a:latin typeface="Times New Roman" pitchFamily="18" charset="0"/>
              </a:rPr>
              <a:t>ăn thư</a:t>
            </a:r>
            <a:r>
              <a:rPr lang="en-US" sz="2400" dirty="0">
                <a:solidFill>
                  <a:srgbClr val="000000"/>
                </a:solidFill>
                <a:latin typeface="Times New Roman" pitchFamily="18" charset="0"/>
              </a:rPr>
              <a:t>)</a:t>
            </a:r>
          </a:p>
        </p:txBody>
      </p:sp>
      <p:sp>
        <p:nvSpPr>
          <p:cNvPr id="247812" name="Rectangle 4"/>
          <p:cNvSpPr>
            <a:spLocks noChangeArrowheads="1"/>
          </p:cNvSpPr>
          <p:nvPr/>
        </p:nvSpPr>
        <p:spPr bwMode="auto">
          <a:xfrm>
            <a:off x="2971801" y="3429002"/>
            <a:ext cx="5791198" cy="1079500"/>
          </a:xfrm>
          <a:prstGeom prst="rect">
            <a:avLst/>
          </a:prstGeom>
          <a:solidFill>
            <a:schemeClr val="accent4">
              <a:lumMod val="60000"/>
              <a:lumOff val="40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dirty="0">
                <a:solidFill>
                  <a:srgbClr val="000000"/>
                </a:solidFill>
                <a:latin typeface="Times New Roman" pitchFamily="18" charset="0"/>
              </a:rPr>
              <a:t>V</a:t>
            </a:r>
            <a:r>
              <a:rPr lang="vi-VN" sz="2400" dirty="0">
                <a:solidFill>
                  <a:srgbClr val="000000"/>
                </a:solidFill>
                <a:latin typeface="Times New Roman" pitchFamily="18" charset="0"/>
              </a:rPr>
              <a:t>ăn phòng</a:t>
            </a:r>
            <a:r>
              <a:rPr lang="en-US" sz="2400" dirty="0">
                <a:solidFill>
                  <a:srgbClr val="000000"/>
                </a:solidFill>
                <a:latin typeface="Times New Roman" pitchFamily="18" charset="0"/>
              </a:rPr>
              <a:t> (v</a:t>
            </a:r>
            <a:r>
              <a:rPr lang="vi-VN" sz="2400" dirty="0">
                <a:solidFill>
                  <a:srgbClr val="000000"/>
                </a:solidFill>
                <a:latin typeface="Times New Roman" pitchFamily="18" charset="0"/>
              </a:rPr>
              <a:t>ăn thư</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tổng</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hợp</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thành</a:t>
            </a:r>
            <a:r>
              <a:rPr lang="en-US" sz="2400" dirty="0">
                <a:solidFill>
                  <a:srgbClr val="000000"/>
                </a:solidFill>
                <a:latin typeface="Times New Roman" pitchFamily="18" charset="0"/>
              </a:rPr>
              <a:t> DMHS</a:t>
            </a:r>
          </a:p>
          <a:p>
            <a:pPr algn="ctr" fontAlgn="base">
              <a:spcBef>
                <a:spcPct val="0"/>
              </a:spcBef>
              <a:spcAft>
                <a:spcPct val="0"/>
              </a:spcAft>
            </a:pP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của</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cơ</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quan</a:t>
            </a:r>
            <a:endParaRPr lang="en-US" sz="2400" dirty="0">
              <a:solidFill>
                <a:srgbClr val="000000"/>
              </a:solidFill>
              <a:latin typeface="Times New Roman" pitchFamily="18" charset="0"/>
            </a:endParaRPr>
          </a:p>
          <a:p>
            <a:pPr algn="ctr" fontAlgn="base">
              <a:spcBef>
                <a:spcPct val="0"/>
              </a:spcBef>
              <a:spcAft>
                <a:spcPct val="0"/>
              </a:spcAft>
            </a:pPr>
            <a:r>
              <a:rPr lang="en-US" sz="2400" dirty="0" err="1">
                <a:solidFill>
                  <a:srgbClr val="000000"/>
                </a:solidFill>
                <a:latin typeface="Times New Roman" pitchFamily="18" charset="0"/>
              </a:rPr>
              <a:t>Tiến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hành</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bổ</a:t>
            </a:r>
            <a:r>
              <a:rPr lang="en-US" sz="2400" dirty="0">
                <a:solidFill>
                  <a:srgbClr val="000000"/>
                </a:solidFill>
                <a:latin typeface="Times New Roman" pitchFamily="18" charset="0"/>
              </a:rPr>
              <a:t> sung, </a:t>
            </a:r>
            <a:r>
              <a:rPr lang="en-US" sz="2400" dirty="0" err="1">
                <a:solidFill>
                  <a:srgbClr val="000000"/>
                </a:solidFill>
                <a:latin typeface="Times New Roman" pitchFamily="18" charset="0"/>
              </a:rPr>
              <a:t>chỉnh</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sửa</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nếu</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cần</a:t>
            </a:r>
            <a:r>
              <a:rPr lang="en-US" sz="2400" dirty="0">
                <a:solidFill>
                  <a:srgbClr val="000000"/>
                </a:solidFill>
                <a:latin typeface="Times New Roman" pitchFamily="18" charset="0"/>
              </a:rPr>
              <a:t>)</a:t>
            </a:r>
          </a:p>
        </p:txBody>
      </p:sp>
      <p:sp>
        <p:nvSpPr>
          <p:cNvPr id="247813" name="Rectangle 5"/>
          <p:cNvSpPr>
            <a:spLocks noChangeArrowheads="1"/>
          </p:cNvSpPr>
          <p:nvPr/>
        </p:nvSpPr>
        <p:spPr bwMode="auto">
          <a:xfrm>
            <a:off x="2971801" y="5084765"/>
            <a:ext cx="5791198" cy="1354138"/>
          </a:xfrm>
          <a:prstGeom prst="rect">
            <a:avLst/>
          </a:prstGeom>
          <a:solidFill>
            <a:schemeClr val="tx2">
              <a:lumMod val="40000"/>
              <a:lumOff val="60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a:solidFill>
                  <a:srgbClr val="000000"/>
                </a:solidFill>
                <a:latin typeface="Times New Roman" pitchFamily="18" charset="0"/>
              </a:rPr>
              <a:t>Trình lãnh đạo duyệt, ký ban hành</a:t>
            </a:r>
            <a:r>
              <a:rPr lang="en-US" sz="2400">
                <a:solidFill>
                  <a:srgbClr val="000000"/>
                </a:solidFill>
                <a:latin typeface=".VnTime" pitchFamily="34" charset="0"/>
              </a:rPr>
              <a:t>.</a:t>
            </a:r>
          </a:p>
        </p:txBody>
      </p:sp>
      <p:sp>
        <p:nvSpPr>
          <p:cNvPr id="247814" name="AutoShape 6"/>
          <p:cNvSpPr>
            <a:spLocks noChangeArrowheads="1"/>
          </p:cNvSpPr>
          <p:nvPr/>
        </p:nvSpPr>
        <p:spPr bwMode="auto">
          <a:xfrm>
            <a:off x="5472114" y="2925764"/>
            <a:ext cx="676275" cy="503237"/>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endParaRPr lang="en-US">
              <a:solidFill>
                <a:srgbClr val="000000"/>
              </a:solidFill>
            </a:endParaRPr>
          </a:p>
        </p:txBody>
      </p:sp>
      <p:sp>
        <p:nvSpPr>
          <p:cNvPr id="247815" name="AutoShape 7"/>
          <p:cNvSpPr>
            <a:spLocks noChangeArrowheads="1"/>
          </p:cNvSpPr>
          <p:nvPr/>
        </p:nvSpPr>
        <p:spPr bwMode="auto">
          <a:xfrm>
            <a:off x="5508629" y="4508503"/>
            <a:ext cx="676275" cy="576263"/>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endParaRPr lang="en-US">
              <a:solidFill>
                <a:srgbClr val="000000"/>
              </a:solidFill>
            </a:endParaRPr>
          </a:p>
        </p:txBody>
      </p:sp>
      <p:sp>
        <p:nvSpPr>
          <p:cNvPr id="428040" name="Text Box 8"/>
          <p:cNvSpPr txBox="1">
            <a:spLocks noChangeArrowheads="1"/>
          </p:cNvSpPr>
          <p:nvPr/>
        </p:nvSpPr>
        <p:spPr bwMode="auto">
          <a:xfrm>
            <a:off x="2339979" y="260353"/>
            <a:ext cx="5616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VnTime" pitchFamily="34" charset="0"/>
                <a:cs typeface="Arial" pitchFamily="34" charset="0"/>
              </a:defRPr>
            </a:lvl1pPr>
            <a:lvl2pPr marL="742950" indent="-285750" eaLnBrk="0" hangingPunct="0">
              <a:defRPr>
                <a:solidFill>
                  <a:schemeClr val="tx1"/>
                </a:solidFill>
                <a:latin typeface=".VnTime" pitchFamily="34" charset="0"/>
                <a:cs typeface="Arial" pitchFamily="34" charset="0"/>
              </a:defRPr>
            </a:lvl2pPr>
            <a:lvl3pPr marL="1143000" indent="-228600" eaLnBrk="0" hangingPunct="0">
              <a:defRPr>
                <a:solidFill>
                  <a:schemeClr val="tx1"/>
                </a:solidFill>
                <a:latin typeface=".VnTime" pitchFamily="34" charset="0"/>
                <a:cs typeface="Arial" pitchFamily="34" charset="0"/>
              </a:defRPr>
            </a:lvl3pPr>
            <a:lvl4pPr marL="1600200" indent="-228600" eaLnBrk="0" hangingPunct="0">
              <a:defRPr>
                <a:solidFill>
                  <a:schemeClr val="tx1"/>
                </a:solidFill>
                <a:latin typeface=".VnTime" pitchFamily="34" charset="0"/>
                <a:cs typeface="Arial" pitchFamily="34" charset="0"/>
              </a:defRPr>
            </a:lvl4pPr>
            <a:lvl5pPr marL="2057400" indent="-228600" eaLnBrk="0" hangingPunct="0">
              <a:defRPr>
                <a:solidFill>
                  <a:schemeClr val="tx1"/>
                </a:solidFill>
                <a:latin typeface=".VnTime" pitchFamily="34" charset="0"/>
                <a:cs typeface="Arial" pitchFamily="34" charset="0"/>
              </a:defRPr>
            </a:lvl5pPr>
            <a:lvl6pPr marL="2514600" indent="-228600" eaLnBrk="0" fontAlgn="base" hangingPunct="0">
              <a:spcBef>
                <a:spcPct val="0"/>
              </a:spcBef>
              <a:spcAft>
                <a:spcPct val="0"/>
              </a:spcAft>
              <a:defRPr>
                <a:solidFill>
                  <a:schemeClr val="tx1"/>
                </a:solidFill>
                <a:latin typeface=".VnTime" pitchFamily="34" charset="0"/>
                <a:cs typeface="Arial" pitchFamily="34" charset="0"/>
              </a:defRPr>
            </a:lvl6pPr>
            <a:lvl7pPr marL="2971800" indent="-228600" eaLnBrk="0" fontAlgn="base" hangingPunct="0">
              <a:spcBef>
                <a:spcPct val="0"/>
              </a:spcBef>
              <a:spcAft>
                <a:spcPct val="0"/>
              </a:spcAft>
              <a:defRPr>
                <a:solidFill>
                  <a:schemeClr val="tx1"/>
                </a:solidFill>
                <a:latin typeface=".VnTime" pitchFamily="34" charset="0"/>
                <a:cs typeface="Arial" pitchFamily="34" charset="0"/>
              </a:defRPr>
            </a:lvl7pPr>
            <a:lvl8pPr marL="3429000" indent="-228600" eaLnBrk="0" fontAlgn="base" hangingPunct="0">
              <a:spcBef>
                <a:spcPct val="0"/>
              </a:spcBef>
              <a:spcAft>
                <a:spcPct val="0"/>
              </a:spcAft>
              <a:defRPr>
                <a:solidFill>
                  <a:schemeClr val="tx1"/>
                </a:solidFill>
                <a:latin typeface=".VnTime" pitchFamily="34" charset="0"/>
                <a:cs typeface="Arial" pitchFamily="34" charset="0"/>
              </a:defRPr>
            </a:lvl8pPr>
            <a:lvl9pPr marL="3886200" indent="-228600" eaLnBrk="0" fontAlgn="base" hangingPunct="0">
              <a:spcBef>
                <a:spcPct val="0"/>
              </a:spcBef>
              <a:spcAft>
                <a:spcPct val="0"/>
              </a:spcAft>
              <a:defRPr>
                <a:solidFill>
                  <a:schemeClr val="tx1"/>
                </a:solidFill>
                <a:latin typeface=".VnTime" pitchFamily="34" charset="0"/>
                <a:cs typeface="Arial" pitchFamily="34" charset="0"/>
              </a:defRPr>
            </a:lvl9pPr>
          </a:lstStyle>
          <a:p>
            <a:pPr eaLnBrk="1" fontAlgn="base" hangingPunct="1">
              <a:spcBef>
                <a:spcPct val="50000"/>
              </a:spcBef>
              <a:spcAft>
                <a:spcPct val="0"/>
              </a:spcAft>
            </a:pPr>
            <a:endParaRPr lang="en-US" sz="2400">
              <a:solidFill>
                <a:srgbClr val="000000"/>
              </a:solidFill>
              <a:latin typeface="Times New Roman" pitchFamily="18" charset="0"/>
            </a:endParaRPr>
          </a:p>
        </p:txBody>
      </p:sp>
      <p:sp>
        <p:nvSpPr>
          <p:cNvPr id="428041" name="Rectangle 9"/>
          <p:cNvSpPr>
            <a:spLocks noChangeArrowheads="1"/>
          </p:cNvSpPr>
          <p:nvPr/>
        </p:nvSpPr>
        <p:spPr bwMode="auto">
          <a:xfrm>
            <a:off x="0" y="190502"/>
            <a:ext cx="9144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p>
            <a:pPr algn="ctr" fontAlgn="base">
              <a:spcBef>
                <a:spcPct val="0"/>
              </a:spcBef>
              <a:spcAft>
                <a:spcPct val="0"/>
              </a:spcAft>
            </a:pPr>
            <a:r>
              <a:rPr lang="en-US" sz="4400" b="1" dirty="0" err="1">
                <a:solidFill>
                  <a:srgbClr val="000000"/>
                </a:solidFill>
                <a:latin typeface="Times New Roman" pitchFamily="18" charset="0"/>
              </a:rPr>
              <a:t>Cách</a:t>
            </a:r>
            <a:r>
              <a:rPr lang="en-US" sz="4400" b="1" dirty="0">
                <a:solidFill>
                  <a:srgbClr val="000000"/>
                </a:solidFill>
                <a:latin typeface="Times New Roman" pitchFamily="18" charset="0"/>
              </a:rPr>
              <a:t> </a:t>
            </a:r>
            <a:r>
              <a:rPr lang="en-US" sz="4400" b="1" dirty="0" err="1">
                <a:solidFill>
                  <a:srgbClr val="000000"/>
                </a:solidFill>
                <a:latin typeface="Times New Roman" pitchFamily="18" charset="0"/>
              </a:rPr>
              <a:t>làm</a:t>
            </a:r>
            <a:endParaRPr lang="en-US" sz="4400" b="1" dirty="0">
              <a:solidFill>
                <a:srgbClr val="000000"/>
              </a:solidFill>
              <a:latin typeface="Times New Roman" pitchFamily="18" charset="0"/>
            </a:endParaRPr>
          </a:p>
        </p:txBody>
      </p:sp>
    </p:spTree>
    <p:extLst>
      <p:ext uri="{BB962C8B-B14F-4D97-AF65-F5344CB8AC3E}">
        <p14:creationId xmlns:p14="http://schemas.microsoft.com/office/powerpoint/2010/main" val="2113478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7811"/>
                                        </p:tgtEl>
                                        <p:attrNameLst>
                                          <p:attrName>style.visibility</p:attrName>
                                        </p:attrNameLst>
                                      </p:cBhvr>
                                      <p:to>
                                        <p:strVal val="visible"/>
                                      </p:to>
                                    </p:set>
                                    <p:anim calcmode="lin" valueType="num">
                                      <p:cBhvr additive="base">
                                        <p:cTn id="7" dur="500" fill="hold"/>
                                        <p:tgtEl>
                                          <p:spTgt spid="247811"/>
                                        </p:tgtEl>
                                        <p:attrNameLst>
                                          <p:attrName>ppt_x</p:attrName>
                                        </p:attrNameLst>
                                      </p:cBhvr>
                                      <p:tavLst>
                                        <p:tav tm="0">
                                          <p:val>
                                            <p:strVal val="#ppt_x"/>
                                          </p:val>
                                        </p:tav>
                                        <p:tav tm="100000">
                                          <p:val>
                                            <p:strVal val="#ppt_x"/>
                                          </p:val>
                                        </p:tav>
                                      </p:tavLst>
                                    </p:anim>
                                    <p:anim calcmode="lin" valueType="num">
                                      <p:cBhvr additive="base">
                                        <p:cTn id="8" dur="500" fill="hold"/>
                                        <p:tgtEl>
                                          <p:spTgt spid="2478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7814"/>
                                        </p:tgtEl>
                                        <p:attrNameLst>
                                          <p:attrName>style.visibility</p:attrName>
                                        </p:attrNameLst>
                                      </p:cBhvr>
                                      <p:to>
                                        <p:strVal val="visible"/>
                                      </p:to>
                                    </p:set>
                                    <p:anim calcmode="lin" valueType="num">
                                      <p:cBhvr additive="base">
                                        <p:cTn id="13" dur="500" fill="hold"/>
                                        <p:tgtEl>
                                          <p:spTgt spid="247814"/>
                                        </p:tgtEl>
                                        <p:attrNameLst>
                                          <p:attrName>ppt_x</p:attrName>
                                        </p:attrNameLst>
                                      </p:cBhvr>
                                      <p:tavLst>
                                        <p:tav tm="0">
                                          <p:val>
                                            <p:strVal val="#ppt_x"/>
                                          </p:val>
                                        </p:tav>
                                        <p:tav tm="100000">
                                          <p:val>
                                            <p:strVal val="#ppt_x"/>
                                          </p:val>
                                        </p:tav>
                                      </p:tavLst>
                                    </p:anim>
                                    <p:anim calcmode="lin" valueType="num">
                                      <p:cBhvr additive="base">
                                        <p:cTn id="14" dur="500" fill="hold"/>
                                        <p:tgtEl>
                                          <p:spTgt spid="24781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7812"/>
                                        </p:tgtEl>
                                        <p:attrNameLst>
                                          <p:attrName>style.visibility</p:attrName>
                                        </p:attrNameLst>
                                      </p:cBhvr>
                                      <p:to>
                                        <p:strVal val="visible"/>
                                      </p:to>
                                    </p:set>
                                    <p:anim calcmode="lin" valueType="num">
                                      <p:cBhvr additive="base">
                                        <p:cTn id="19" dur="500" fill="hold"/>
                                        <p:tgtEl>
                                          <p:spTgt spid="247812"/>
                                        </p:tgtEl>
                                        <p:attrNameLst>
                                          <p:attrName>ppt_x</p:attrName>
                                        </p:attrNameLst>
                                      </p:cBhvr>
                                      <p:tavLst>
                                        <p:tav tm="0">
                                          <p:val>
                                            <p:strVal val="#ppt_x"/>
                                          </p:val>
                                        </p:tav>
                                        <p:tav tm="100000">
                                          <p:val>
                                            <p:strVal val="#ppt_x"/>
                                          </p:val>
                                        </p:tav>
                                      </p:tavLst>
                                    </p:anim>
                                    <p:anim calcmode="lin" valueType="num">
                                      <p:cBhvr additive="base">
                                        <p:cTn id="20" dur="500" fill="hold"/>
                                        <p:tgtEl>
                                          <p:spTgt spid="24781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7815"/>
                                        </p:tgtEl>
                                        <p:attrNameLst>
                                          <p:attrName>style.visibility</p:attrName>
                                        </p:attrNameLst>
                                      </p:cBhvr>
                                      <p:to>
                                        <p:strVal val="visible"/>
                                      </p:to>
                                    </p:set>
                                    <p:anim calcmode="lin" valueType="num">
                                      <p:cBhvr additive="base">
                                        <p:cTn id="25" dur="500" fill="hold"/>
                                        <p:tgtEl>
                                          <p:spTgt spid="247815"/>
                                        </p:tgtEl>
                                        <p:attrNameLst>
                                          <p:attrName>ppt_x</p:attrName>
                                        </p:attrNameLst>
                                      </p:cBhvr>
                                      <p:tavLst>
                                        <p:tav tm="0">
                                          <p:val>
                                            <p:strVal val="#ppt_x"/>
                                          </p:val>
                                        </p:tav>
                                        <p:tav tm="100000">
                                          <p:val>
                                            <p:strVal val="#ppt_x"/>
                                          </p:val>
                                        </p:tav>
                                      </p:tavLst>
                                    </p:anim>
                                    <p:anim calcmode="lin" valueType="num">
                                      <p:cBhvr additive="base">
                                        <p:cTn id="26" dur="500" fill="hold"/>
                                        <p:tgtEl>
                                          <p:spTgt spid="24781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7813"/>
                                        </p:tgtEl>
                                        <p:attrNameLst>
                                          <p:attrName>style.visibility</p:attrName>
                                        </p:attrNameLst>
                                      </p:cBhvr>
                                      <p:to>
                                        <p:strVal val="visible"/>
                                      </p:to>
                                    </p:set>
                                    <p:anim calcmode="lin" valueType="num">
                                      <p:cBhvr additive="base">
                                        <p:cTn id="31" dur="500" fill="hold"/>
                                        <p:tgtEl>
                                          <p:spTgt spid="247813"/>
                                        </p:tgtEl>
                                        <p:attrNameLst>
                                          <p:attrName>ppt_x</p:attrName>
                                        </p:attrNameLst>
                                      </p:cBhvr>
                                      <p:tavLst>
                                        <p:tav tm="0">
                                          <p:val>
                                            <p:strVal val="#ppt_x"/>
                                          </p:val>
                                        </p:tav>
                                        <p:tav tm="100000">
                                          <p:val>
                                            <p:strVal val="#ppt_x"/>
                                          </p:val>
                                        </p:tav>
                                      </p:tavLst>
                                    </p:anim>
                                    <p:anim calcmode="lin" valueType="num">
                                      <p:cBhvr additive="base">
                                        <p:cTn id="32" dur="500" fill="hold"/>
                                        <p:tgtEl>
                                          <p:spTgt spid="2478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1" grpId="0" animBg="1"/>
      <p:bldP spid="247812" grpId="0" animBg="1"/>
      <p:bldP spid="247813" grpId="0" animBg="1"/>
      <p:bldP spid="247814" grpId="0" animBg="1"/>
      <p:bldP spid="2478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idx="1"/>
          </p:nvPr>
        </p:nvSpPr>
        <p:spPr>
          <a:xfrm>
            <a:off x="0" y="766764"/>
            <a:ext cx="9144000" cy="5938836"/>
          </a:xfrm>
        </p:spPr>
        <p:txBody>
          <a:bodyPr>
            <a:normAutofit/>
          </a:bodyPr>
          <a:lstStyle/>
          <a:p>
            <a:pPr marL="609600" indent="-609600">
              <a:lnSpc>
                <a:spcPct val="80000"/>
              </a:lnSpc>
              <a:buFontTx/>
              <a:buNone/>
            </a:pPr>
            <a:r>
              <a:rPr lang="en-US" sz="2600" dirty="0">
                <a:latin typeface=".VnTime" pitchFamily="34" charset="0"/>
              </a:rPr>
              <a:t>	</a:t>
            </a:r>
            <a:r>
              <a:rPr lang="en-US" sz="2600" b="1" u="sng" dirty="0" err="1"/>
              <a:t>Cách</a:t>
            </a:r>
            <a:r>
              <a:rPr lang="en-US" sz="2600" b="1" u="sng" dirty="0"/>
              <a:t> 2:</a:t>
            </a:r>
          </a:p>
          <a:p>
            <a:pPr marL="609600" indent="-609600">
              <a:lnSpc>
                <a:spcPct val="80000"/>
              </a:lnSpc>
              <a:buFontTx/>
              <a:buNone/>
            </a:pPr>
            <a:r>
              <a:rPr lang="en-US" sz="2600" dirty="0">
                <a:latin typeface=".VnTime" pitchFamily="34" charset="0"/>
              </a:rPr>
              <a:t>	</a:t>
            </a:r>
          </a:p>
          <a:p>
            <a:pPr marL="609600" indent="-609600">
              <a:lnSpc>
                <a:spcPct val="80000"/>
              </a:lnSpc>
              <a:buFontTx/>
              <a:buNone/>
            </a:pPr>
            <a:r>
              <a:rPr lang="en-US" sz="2600" dirty="0">
                <a:latin typeface=".VnTime" pitchFamily="34"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1</a:t>
            </a:r>
          </a:p>
          <a:p>
            <a:pPr marL="609600" indent="-609600">
              <a:lnSpc>
                <a:spcPct val="80000"/>
              </a:lnSpc>
              <a:buFontTx/>
              <a:buNone/>
            </a:pPr>
            <a:endParaRPr lang="en-US" sz="3400" dirty="0">
              <a:latin typeface=".VnTime" pitchFamily="34" charset="0"/>
            </a:endParaRPr>
          </a:p>
          <a:p>
            <a:pPr marL="609600" indent="-609600">
              <a:lnSpc>
                <a:spcPct val="80000"/>
              </a:lnSpc>
              <a:buFontTx/>
              <a:buNone/>
            </a:pPr>
            <a:endParaRPr lang="en-US" sz="2600" dirty="0">
              <a:latin typeface=".VnTime" pitchFamily="34" charset="0"/>
            </a:endParaRPr>
          </a:p>
          <a:p>
            <a:pPr marL="609600" indent="-609600">
              <a:lnSpc>
                <a:spcPct val="80000"/>
              </a:lnSpc>
              <a:buFontTx/>
              <a:buNone/>
            </a:pPr>
            <a:r>
              <a:rPr lang="en-US" sz="2600" dirty="0">
                <a:latin typeface=".VnTime" pitchFamily="34" charset="0"/>
              </a:rPr>
              <a:t>	</a:t>
            </a:r>
          </a:p>
          <a:p>
            <a:pPr marL="609600" indent="-609600">
              <a:lnSpc>
                <a:spcPct val="80000"/>
              </a:lnSpc>
              <a:buFontTx/>
              <a:buNone/>
            </a:pP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2</a:t>
            </a:r>
          </a:p>
          <a:p>
            <a:pPr marL="609600" indent="-609600">
              <a:lnSpc>
                <a:spcPct val="80000"/>
              </a:lnSpc>
              <a:buFontTx/>
              <a:buNone/>
            </a:pPr>
            <a:endParaRPr lang="en-US" sz="3400" dirty="0">
              <a:latin typeface=".VnTime" pitchFamily="34" charset="0"/>
            </a:endParaRPr>
          </a:p>
          <a:p>
            <a:pPr marL="609600" indent="-609600">
              <a:lnSpc>
                <a:spcPct val="80000"/>
              </a:lnSpc>
              <a:buFontTx/>
              <a:buNone/>
            </a:pPr>
            <a:r>
              <a:rPr lang="en-US" sz="2600" dirty="0">
                <a:latin typeface=".VnTime" pitchFamily="34" charset="0"/>
              </a:rPr>
              <a:t>	</a:t>
            </a:r>
          </a:p>
          <a:p>
            <a:pPr marL="609600" indent="-609600">
              <a:lnSpc>
                <a:spcPct val="80000"/>
              </a:lnSpc>
              <a:buFontTx/>
              <a:buNone/>
            </a:pPr>
            <a:endParaRPr lang="en-US" sz="2600" dirty="0">
              <a:latin typeface=".VnTime" pitchFamily="34" charset="0"/>
            </a:endParaRPr>
          </a:p>
          <a:p>
            <a:pPr marL="609600" indent="-609600">
              <a:lnSpc>
                <a:spcPct val="80000"/>
              </a:lnSpc>
              <a:buFontTx/>
              <a:buNone/>
            </a:pPr>
            <a:r>
              <a:rPr lang="en-US" sz="2600" dirty="0">
                <a:latin typeface=".VnTime" pitchFamily="34" charset="0"/>
              </a:rPr>
              <a:t>        </a:t>
            </a:r>
            <a:r>
              <a:rPr lang="en-US" sz="3400" dirty="0" err="1">
                <a:latin typeface="Times New Roman" panose="02020603050405020304" pitchFamily="18" charset="0"/>
                <a:cs typeface="Times New Roman" panose="02020603050405020304" pitchFamily="18" charset="0"/>
              </a:rPr>
              <a:t>Bước</a:t>
            </a:r>
            <a:r>
              <a:rPr lang="en-US" sz="3400" dirty="0">
                <a:latin typeface="Times New Roman" panose="02020603050405020304" pitchFamily="18" charset="0"/>
                <a:cs typeface="Times New Roman" panose="02020603050405020304" pitchFamily="18" charset="0"/>
              </a:rPr>
              <a:t> 3</a:t>
            </a:r>
          </a:p>
        </p:txBody>
      </p:sp>
      <p:sp>
        <p:nvSpPr>
          <p:cNvPr id="248835" name="Rectangle 3"/>
          <p:cNvSpPr>
            <a:spLocks noChangeArrowheads="1"/>
          </p:cNvSpPr>
          <p:nvPr/>
        </p:nvSpPr>
        <p:spPr bwMode="auto">
          <a:xfrm>
            <a:off x="3059113" y="1143001"/>
            <a:ext cx="5834062" cy="1223963"/>
          </a:xfrm>
          <a:prstGeom prst="rect">
            <a:avLst/>
          </a:prstGeom>
          <a:solidFill>
            <a:schemeClr val="accent2">
              <a:lumMod val="40000"/>
              <a:lumOff val="60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a:solidFill>
                  <a:srgbClr val="000000"/>
                </a:solidFill>
                <a:latin typeface="Times New Roman" pitchFamily="18" charset="0"/>
              </a:rPr>
              <a:t>Văn phòng (v</a:t>
            </a:r>
            <a:r>
              <a:rPr lang="vi-VN" sz="2400">
                <a:solidFill>
                  <a:srgbClr val="000000"/>
                </a:solidFill>
                <a:latin typeface="Times New Roman" pitchFamily="18" charset="0"/>
              </a:rPr>
              <a:t>ăn thư</a:t>
            </a:r>
            <a:r>
              <a:rPr lang="en-US" sz="2400">
                <a:solidFill>
                  <a:srgbClr val="000000"/>
                </a:solidFill>
                <a:latin typeface="Times New Roman" pitchFamily="18" charset="0"/>
              </a:rPr>
              <a:t>) xây dựng</a:t>
            </a:r>
          </a:p>
          <a:p>
            <a:pPr algn="ctr" fontAlgn="base">
              <a:spcBef>
                <a:spcPct val="0"/>
              </a:spcBef>
              <a:spcAft>
                <a:spcPct val="0"/>
              </a:spcAft>
            </a:pPr>
            <a:r>
              <a:rPr lang="en-US" sz="2400">
                <a:solidFill>
                  <a:srgbClr val="000000"/>
                </a:solidFill>
                <a:latin typeface="Times New Roman" pitchFamily="18" charset="0"/>
              </a:rPr>
              <a:t>dự thảo DMHS của cơ quan</a:t>
            </a:r>
          </a:p>
        </p:txBody>
      </p:sp>
      <p:sp>
        <p:nvSpPr>
          <p:cNvPr id="248836" name="Rectangle 4"/>
          <p:cNvSpPr>
            <a:spLocks noChangeArrowheads="1"/>
          </p:cNvSpPr>
          <p:nvPr/>
        </p:nvSpPr>
        <p:spPr bwMode="auto">
          <a:xfrm>
            <a:off x="3095625" y="2895601"/>
            <a:ext cx="5761038" cy="1404939"/>
          </a:xfrm>
          <a:prstGeom prst="rect">
            <a:avLst/>
          </a:prstGeom>
          <a:solidFill>
            <a:schemeClr val="accent5">
              <a:lumMod val="20000"/>
              <a:lumOff val="80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dirty="0" err="1">
                <a:solidFill>
                  <a:srgbClr val="000000"/>
                </a:solidFill>
                <a:latin typeface="Times New Roman" pitchFamily="18" charset="0"/>
              </a:rPr>
              <a:t>Tổ</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chức</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lấy</a:t>
            </a:r>
            <a:r>
              <a:rPr lang="en-US" sz="2400" dirty="0">
                <a:solidFill>
                  <a:srgbClr val="000000"/>
                </a:solidFill>
                <a:latin typeface="Times New Roman" pitchFamily="18" charset="0"/>
              </a:rPr>
              <a:t> ý </a:t>
            </a:r>
            <a:r>
              <a:rPr lang="en-US" sz="2400" dirty="0" err="1">
                <a:solidFill>
                  <a:srgbClr val="000000"/>
                </a:solidFill>
                <a:latin typeface="Times New Roman" pitchFamily="18" charset="0"/>
              </a:rPr>
              <a:t>kiến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của</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các</a:t>
            </a:r>
            <a:r>
              <a:rPr lang="en-US" sz="2400" dirty="0">
                <a:solidFill>
                  <a:srgbClr val="000000"/>
                </a:solidFill>
                <a:latin typeface="Times New Roman" pitchFamily="18" charset="0"/>
              </a:rPr>
              <a:t> CCCM </a:t>
            </a:r>
            <a:r>
              <a:rPr lang="en-US" sz="2400" dirty="0" err="1">
                <a:solidFill>
                  <a:srgbClr val="000000"/>
                </a:solidFill>
                <a:latin typeface="Times New Roman" pitchFamily="18" charset="0"/>
              </a:rPr>
              <a:t>và</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những</a:t>
            </a:r>
            <a:r>
              <a:rPr lang="en-US" sz="2400" dirty="0">
                <a:solidFill>
                  <a:srgbClr val="000000"/>
                </a:solidFill>
                <a:latin typeface="Times New Roman" pitchFamily="18" charset="0"/>
              </a:rPr>
              <a:t> </a:t>
            </a:r>
          </a:p>
          <a:p>
            <a:pPr algn="ctr" fontAlgn="base">
              <a:spcBef>
                <a:spcPct val="0"/>
              </a:spcBef>
              <a:spcAft>
                <a:spcPct val="0"/>
              </a:spcAft>
            </a:pPr>
            <a:r>
              <a:rPr lang="en-US" sz="2400" dirty="0" err="1">
                <a:solidFill>
                  <a:srgbClr val="000000"/>
                </a:solidFill>
                <a:latin typeface="Times New Roman" pitchFamily="18" charset="0"/>
              </a:rPr>
              <a:t>người</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có</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liên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quan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về</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dự</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thảo</a:t>
            </a:r>
            <a:r>
              <a:rPr lang="en-US" sz="2400" dirty="0">
                <a:solidFill>
                  <a:srgbClr val="000000"/>
                </a:solidFill>
                <a:latin typeface="Times New Roman" pitchFamily="18" charset="0"/>
              </a:rPr>
              <a:t>.</a:t>
            </a:r>
          </a:p>
          <a:p>
            <a:pPr algn="ctr" fontAlgn="base">
              <a:spcBef>
                <a:spcPct val="0"/>
              </a:spcBef>
              <a:spcAft>
                <a:spcPct val="0"/>
              </a:spcAft>
            </a:pPr>
            <a:r>
              <a:rPr lang="en-US" sz="2400" dirty="0">
                <a:solidFill>
                  <a:srgbClr val="000000"/>
                </a:solidFill>
                <a:latin typeface="Times New Roman" pitchFamily="18" charset="0"/>
              </a:rPr>
              <a:t>Hoàn </a:t>
            </a:r>
            <a:r>
              <a:rPr lang="en-US" sz="2400" dirty="0" err="1">
                <a:solidFill>
                  <a:srgbClr val="000000"/>
                </a:solidFill>
                <a:latin typeface="Times New Roman" pitchFamily="18" charset="0"/>
              </a:rPr>
              <a:t>thiện</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dự</a:t>
            </a:r>
            <a:r>
              <a:rPr lang="en-US" sz="2400" dirty="0">
                <a:solidFill>
                  <a:srgbClr val="000000"/>
                </a:solidFill>
                <a:latin typeface="Times New Roman" pitchFamily="18" charset="0"/>
              </a:rPr>
              <a:t> </a:t>
            </a:r>
            <a:r>
              <a:rPr lang="en-US" sz="2400" dirty="0" err="1">
                <a:solidFill>
                  <a:srgbClr val="000000"/>
                </a:solidFill>
                <a:latin typeface="Times New Roman" pitchFamily="18" charset="0"/>
              </a:rPr>
              <a:t>thảo</a:t>
            </a:r>
            <a:r>
              <a:rPr lang="en-US" sz="2400" dirty="0">
                <a:solidFill>
                  <a:srgbClr val="000000"/>
                </a:solidFill>
                <a:latin typeface="Times New Roman" pitchFamily="18" charset="0"/>
              </a:rPr>
              <a:t>.</a:t>
            </a:r>
          </a:p>
        </p:txBody>
      </p:sp>
      <p:sp>
        <p:nvSpPr>
          <p:cNvPr id="248837" name="Rectangle 5"/>
          <p:cNvSpPr>
            <a:spLocks noChangeArrowheads="1"/>
          </p:cNvSpPr>
          <p:nvPr/>
        </p:nvSpPr>
        <p:spPr bwMode="auto">
          <a:xfrm>
            <a:off x="3059113" y="4876803"/>
            <a:ext cx="5797550" cy="1404939"/>
          </a:xfrm>
          <a:prstGeom prst="rect">
            <a:avLst/>
          </a:prstGeom>
          <a:solidFill>
            <a:schemeClr val="tx2">
              <a:lumMod val="40000"/>
              <a:lumOff val="60000"/>
            </a:schemeClr>
          </a:solidFill>
          <a:ln w="12700" cap="sq">
            <a:solidFill>
              <a:schemeClr val="tx1"/>
            </a:solidFill>
            <a:miter lim="800000"/>
            <a:headEnd type="none" w="sm" len="sm"/>
            <a:tailEnd type="none" w="sm" len="sm"/>
          </a:ln>
        </p:spPr>
        <p:txBody>
          <a:bodyPr wrap="none" anchor="ctr"/>
          <a:lstStyle/>
          <a:p>
            <a:pPr algn="ctr" fontAlgn="base">
              <a:spcBef>
                <a:spcPct val="0"/>
              </a:spcBef>
              <a:spcAft>
                <a:spcPct val="0"/>
              </a:spcAft>
            </a:pPr>
            <a:r>
              <a:rPr lang="en-US" sz="2400">
                <a:solidFill>
                  <a:srgbClr val="000000"/>
                </a:solidFill>
                <a:latin typeface="Times New Roman" pitchFamily="18" charset="0"/>
              </a:rPr>
              <a:t>Trình lãnh đạo phê duyệt.</a:t>
            </a:r>
          </a:p>
        </p:txBody>
      </p:sp>
      <p:sp>
        <p:nvSpPr>
          <p:cNvPr id="248838" name="AutoShape 6"/>
          <p:cNvSpPr>
            <a:spLocks noChangeArrowheads="1"/>
          </p:cNvSpPr>
          <p:nvPr/>
        </p:nvSpPr>
        <p:spPr bwMode="auto">
          <a:xfrm>
            <a:off x="5472114" y="2362200"/>
            <a:ext cx="676275" cy="506413"/>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endParaRPr lang="en-US">
              <a:solidFill>
                <a:srgbClr val="000000"/>
              </a:solidFill>
            </a:endParaRPr>
          </a:p>
        </p:txBody>
      </p:sp>
      <p:sp>
        <p:nvSpPr>
          <p:cNvPr id="248839" name="AutoShape 7"/>
          <p:cNvSpPr>
            <a:spLocks noChangeArrowheads="1"/>
          </p:cNvSpPr>
          <p:nvPr/>
        </p:nvSpPr>
        <p:spPr bwMode="auto">
          <a:xfrm>
            <a:off x="5472114" y="4300539"/>
            <a:ext cx="676275" cy="576263"/>
          </a:xfrm>
          <a:prstGeom prst="downArrow">
            <a:avLst>
              <a:gd name="adj1" fmla="val 50000"/>
              <a:gd name="adj2" fmla="val 25000"/>
            </a:avLst>
          </a:prstGeom>
          <a:solidFill>
            <a:schemeClr val="accent1"/>
          </a:solidFill>
          <a:ln w="12700" cap="sq">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433549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8834">
                                            <p:txEl>
                                              <p:pRg st="0" end="0"/>
                                            </p:txEl>
                                          </p:spTgt>
                                        </p:tgtEl>
                                        <p:attrNameLst>
                                          <p:attrName>style.visibility</p:attrName>
                                        </p:attrNameLst>
                                      </p:cBhvr>
                                      <p:to>
                                        <p:strVal val="visible"/>
                                      </p:to>
                                    </p:set>
                                    <p:animEffect transition="in" filter="wipe(down)">
                                      <p:cBhvr>
                                        <p:cTn id="7" dur="500"/>
                                        <p:tgtEl>
                                          <p:spTgt spid="2488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8834">
                                            <p:txEl>
                                              <p:pRg st="1" end="1"/>
                                            </p:txEl>
                                          </p:spTgt>
                                        </p:tgtEl>
                                        <p:attrNameLst>
                                          <p:attrName>style.visibility</p:attrName>
                                        </p:attrNameLst>
                                      </p:cBhvr>
                                      <p:to>
                                        <p:strVal val="visible"/>
                                      </p:to>
                                    </p:set>
                                    <p:animEffect transition="in" filter="wipe(down)">
                                      <p:cBhvr>
                                        <p:cTn id="12" dur="500"/>
                                        <p:tgtEl>
                                          <p:spTgt spid="24883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8834">
                                            <p:txEl>
                                              <p:pRg st="2" end="2"/>
                                            </p:txEl>
                                          </p:spTgt>
                                        </p:tgtEl>
                                        <p:attrNameLst>
                                          <p:attrName>style.visibility</p:attrName>
                                        </p:attrNameLst>
                                      </p:cBhvr>
                                      <p:to>
                                        <p:strVal val="visible"/>
                                      </p:to>
                                    </p:set>
                                    <p:animEffect transition="in" filter="wipe(down)">
                                      <p:cBhvr>
                                        <p:cTn id="17" dur="500"/>
                                        <p:tgtEl>
                                          <p:spTgt spid="24883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8834">
                                            <p:txEl>
                                              <p:pRg st="5" end="5"/>
                                            </p:txEl>
                                          </p:spTgt>
                                        </p:tgtEl>
                                        <p:attrNameLst>
                                          <p:attrName>style.visibility</p:attrName>
                                        </p:attrNameLst>
                                      </p:cBhvr>
                                      <p:to>
                                        <p:strVal val="visible"/>
                                      </p:to>
                                    </p:set>
                                    <p:animEffect transition="in" filter="wipe(down)">
                                      <p:cBhvr>
                                        <p:cTn id="22" dur="500"/>
                                        <p:tgtEl>
                                          <p:spTgt spid="248834">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8834">
                                            <p:txEl>
                                              <p:pRg st="6" end="6"/>
                                            </p:txEl>
                                          </p:spTgt>
                                        </p:tgtEl>
                                        <p:attrNameLst>
                                          <p:attrName>style.visibility</p:attrName>
                                        </p:attrNameLst>
                                      </p:cBhvr>
                                      <p:to>
                                        <p:strVal val="visible"/>
                                      </p:to>
                                    </p:set>
                                    <p:animEffect transition="in" filter="wipe(down)">
                                      <p:cBhvr>
                                        <p:cTn id="27" dur="500"/>
                                        <p:tgtEl>
                                          <p:spTgt spid="248834">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48834">
                                            <p:txEl>
                                              <p:pRg st="8" end="8"/>
                                            </p:txEl>
                                          </p:spTgt>
                                        </p:tgtEl>
                                        <p:attrNameLst>
                                          <p:attrName>style.visibility</p:attrName>
                                        </p:attrNameLst>
                                      </p:cBhvr>
                                      <p:to>
                                        <p:strVal val="visible"/>
                                      </p:to>
                                    </p:set>
                                    <p:animEffect transition="in" filter="wipe(down)">
                                      <p:cBhvr>
                                        <p:cTn id="32" dur="500"/>
                                        <p:tgtEl>
                                          <p:spTgt spid="248834">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48834">
                                            <p:txEl>
                                              <p:pRg st="10" end="10"/>
                                            </p:txEl>
                                          </p:spTgt>
                                        </p:tgtEl>
                                        <p:attrNameLst>
                                          <p:attrName>style.visibility</p:attrName>
                                        </p:attrNameLst>
                                      </p:cBhvr>
                                      <p:to>
                                        <p:strVal val="visible"/>
                                      </p:to>
                                    </p:set>
                                    <p:animEffect transition="in" filter="wipe(down)">
                                      <p:cBhvr>
                                        <p:cTn id="37" dur="500"/>
                                        <p:tgtEl>
                                          <p:spTgt spid="248834">
                                            <p:txEl>
                                              <p:pRg st="10" end="1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48835"/>
                                        </p:tgtEl>
                                        <p:attrNameLst>
                                          <p:attrName>style.visibility</p:attrName>
                                        </p:attrNameLst>
                                      </p:cBhvr>
                                      <p:to>
                                        <p:strVal val="visible"/>
                                      </p:to>
                                    </p:set>
                                    <p:anim calcmode="lin" valueType="num">
                                      <p:cBhvr additive="base">
                                        <p:cTn id="42" dur="500" fill="hold"/>
                                        <p:tgtEl>
                                          <p:spTgt spid="248835"/>
                                        </p:tgtEl>
                                        <p:attrNameLst>
                                          <p:attrName>ppt_x</p:attrName>
                                        </p:attrNameLst>
                                      </p:cBhvr>
                                      <p:tavLst>
                                        <p:tav tm="0">
                                          <p:val>
                                            <p:strVal val="#ppt_x"/>
                                          </p:val>
                                        </p:tav>
                                        <p:tav tm="100000">
                                          <p:val>
                                            <p:strVal val="#ppt_x"/>
                                          </p:val>
                                        </p:tav>
                                      </p:tavLst>
                                    </p:anim>
                                    <p:anim calcmode="lin" valueType="num">
                                      <p:cBhvr additive="base">
                                        <p:cTn id="43" dur="500" fill="hold"/>
                                        <p:tgtEl>
                                          <p:spTgt spid="248835"/>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48838"/>
                                        </p:tgtEl>
                                        <p:attrNameLst>
                                          <p:attrName>style.visibility</p:attrName>
                                        </p:attrNameLst>
                                      </p:cBhvr>
                                      <p:to>
                                        <p:strVal val="visible"/>
                                      </p:to>
                                    </p:set>
                                    <p:anim calcmode="lin" valueType="num">
                                      <p:cBhvr additive="base">
                                        <p:cTn id="48" dur="500" fill="hold"/>
                                        <p:tgtEl>
                                          <p:spTgt spid="248838"/>
                                        </p:tgtEl>
                                        <p:attrNameLst>
                                          <p:attrName>ppt_x</p:attrName>
                                        </p:attrNameLst>
                                      </p:cBhvr>
                                      <p:tavLst>
                                        <p:tav tm="0">
                                          <p:val>
                                            <p:strVal val="#ppt_x"/>
                                          </p:val>
                                        </p:tav>
                                        <p:tav tm="100000">
                                          <p:val>
                                            <p:strVal val="#ppt_x"/>
                                          </p:val>
                                        </p:tav>
                                      </p:tavLst>
                                    </p:anim>
                                    <p:anim calcmode="lin" valueType="num">
                                      <p:cBhvr additive="base">
                                        <p:cTn id="49" dur="500" fill="hold"/>
                                        <p:tgtEl>
                                          <p:spTgt spid="248838"/>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48836"/>
                                        </p:tgtEl>
                                        <p:attrNameLst>
                                          <p:attrName>style.visibility</p:attrName>
                                        </p:attrNameLst>
                                      </p:cBhvr>
                                      <p:to>
                                        <p:strVal val="visible"/>
                                      </p:to>
                                    </p:set>
                                    <p:anim calcmode="lin" valueType="num">
                                      <p:cBhvr additive="base">
                                        <p:cTn id="54" dur="500" fill="hold"/>
                                        <p:tgtEl>
                                          <p:spTgt spid="248836"/>
                                        </p:tgtEl>
                                        <p:attrNameLst>
                                          <p:attrName>ppt_x</p:attrName>
                                        </p:attrNameLst>
                                      </p:cBhvr>
                                      <p:tavLst>
                                        <p:tav tm="0">
                                          <p:val>
                                            <p:strVal val="#ppt_x"/>
                                          </p:val>
                                        </p:tav>
                                        <p:tav tm="100000">
                                          <p:val>
                                            <p:strVal val="#ppt_x"/>
                                          </p:val>
                                        </p:tav>
                                      </p:tavLst>
                                    </p:anim>
                                    <p:anim calcmode="lin" valueType="num">
                                      <p:cBhvr additive="base">
                                        <p:cTn id="55" dur="500" fill="hold"/>
                                        <p:tgtEl>
                                          <p:spTgt spid="248836"/>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48839"/>
                                        </p:tgtEl>
                                        <p:attrNameLst>
                                          <p:attrName>style.visibility</p:attrName>
                                        </p:attrNameLst>
                                      </p:cBhvr>
                                      <p:to>
                                        <p:strVal val="visible"/>
                                      </p:to>
                                    </p:set>
                                    <p:anim calcmode="lin" valueType="num">
                                      <p:cBhvr additive="base">
                                        <p:cTn id="60" dur="500" fill="hold"/>
                                        <p:tgtEl>
                                          <p:spTgt spid="248839"/>
                                        </p:tgtEl>
                                        <p:attrNameLst>
                                          <p:attrName>ppt_x</p:attrName>
                                        </p:attrNameLst>
                                      </p:cBhvr>
                                      <p:tavLst>
                                        <p:tav tm="0">
                                          <p:val>
                                            <p:strVal val="#ppt_x"/>
                                          </p:val>
                                        </p:tav>
                                        <p:tav tm="100000">
                                          <p:val>
                                            <p:strVal val="#ppt_x"/>
                                          </p:val>
                                        </p:tav>
                                      </p:tavLst>
                                    </p:anim>
                                    <p:anim calcmode="lin" valueType="num">
                                      <p:cBhvr additive="base">
                                        <p:cTn id="61" dur="500" fill="hold"/>
                                        <p:tgtEl>
                                          <p:spTgt spid="248839"/>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248837"/>
                                        </p:tgtEl>
                                        <p:attrNameLst>
                                          <p:attrName>style.visibility</p:attrName>
                                        </p:attrNameLst>
                                      </p:cBhvr>
                                      <p:to>
                                        <p:strVal val="visible"/>
                                      </p:to>
                                    </p:set>
                                    <p:anim calcmode="lin" valueType="num">
                                      <p:cBhvr additive="base">
                                        <p:cTn id="66" dur="500" fill="hold"/>
                                        <p:tgtEl>
                                          <p:spTgt spid="248837"/>
                                        </p:tgtEl>
                                        <p:attrNameLst>
                                          <p:attrName>ppt_x</p:attrName>
                                        </p:attrNameLst>
                                      </p:cBhvr>
                                      <p:tavLst>
                                        <p:tav tm="0">
                                          <p:val>
                                            <p:strVal val="#ppt_x"/>
                                          </p:val>
                                        </p:tav>
                                        <p:tav tm="100000">
                                          <p:val>
                                            <p:strVal val="#ppt_x"/>
                                          </p:val>
                                        </p:tav>
                                      </p:tavLst>
                                    </p:anim>
                                    <p:anim calcmode="lin" valueType="num">
                                      <p:cBhvr additive="base">
                                        <p:cTn id="67" dur="500" fill="hold"/>
                                        <p:tgtEl>
                                          <p:spTgt spid="2488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4" grpId="0" build="p"/>
      <p:bldP spid="248835" grpId="0" animBg="1"/>
      <p:bldP spid="248836" grpId="0" animBg="1"/>
      <p:bldP spid="248837" grpId="0" animBg="1"/>
      <p:bldP spid="248838" grpId="0" animBg="1"/>
      <p:bldP spid="2488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EDA20A9-9A63-A7B1-4A5F-B5F52A1E552A}"/>
              </a:ext>
            </a:extLst>
          </p:cNvPr>
          <p:cNvSpPr>
            <a:spLocks noGrp="1"/>
          </p:cNvSpPr>
          <p:nvPr>
            <p:ph type="title"/>
          </p:nvPr>
        </p:nvSpPr>
        <p:spPr>
          <a:xfrm>
            <a:off x="1945201" y="624110"/>
            <a:ext cx="6589199" cy="595090"/>
          </a:xfrm>
        </p:spPr>
        <p:txBody>
          <a:bodyPr/>
          <a:lstStyle/>
          <a:p>
            <a:r>
              <a:rPr lang="pl-PL" sz="1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Một số điểm cần chú ý khi lập danh mục hồ sơ.</a:t>
            </a:r>
            <a:endParaRPr lang="en-US" dirty="0"/>
          </a:p>
        </p:txBody>
      </p:sp>
      <p:sp>
        <p:nvSpPr>
          <p:cNvPr id="3" name="Chỗ dành sẵn cho Nội dung 2">
            <a:extLst>
              <a:ext uri="{FF2B5EF4-FFF2-40B4-BE49-F238E27FC236}">
                <a16:creationId xmlns:a16="http://schemas.microsoft.com/office/drawing/2014/main" id="{72814518-AF04-668F-16C4-71502EF58363}"/>
              </a:ext>
            </a:extLst>
          </p:cNvPr>
          <p:cNvSpPr>
            <a:spLocks noGrp="1"/>
          </p:cNvSpPr>
          <p:nvPr>
            <p:ph idx="1"/>
          </p:nvPr>
        </p:nvSpPr>
        <p:spPr>
          <a:xfrm>
            <a:off x="914400" y="1066800"/>
            <a:ext cx="8153399" cy="5638800"/>
          </a:xfrm>
        </p:spPr>
        <p:txBody>
          <a:bodyPr>
            <a:normAutofit fontScale="55000" lnSpcReduction="20000"/>
          </a:bodyPr>
          <a:lstStyle/>
          <a:p>
            <a:pPr indent="431800" algn="just">
              <a:lnSpc>
                <a:spcPct val="150000"/>
              </a:lnSpc>
            </a:pPr>
            <a:r>
              <a:rPr lang="pl-PL" sz="3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lập danh mục hồ sơ, việc áp dụng cách làm nào là tùy thuộc vào tình hình thực tế của cơ quan, đơn vị. Nhưng điều cơ bản là làm thế nào cho mỗi cán bộ, nhân viên thấy được tác dụng của việc lập danh mục hồ sơ để tích cực tham gia ý kiến hoặc tham gia xây dựng và thực </a:t>
            </a:r>
            <a:r>
              <a:rPr lang="en-US"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t>
            </a:r>
            <a:r>
              <a:rPr lang="pl-PL"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iện nghiêm túc việc lập hồ sơ theo danh mục hồ sơ.</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31800" algn="just">
              <a:lnSpc>
                <a:spcPct val="150000"/>
              </a:lnSpc>
            </a:pPr>
            <a:r>
              <a:rPr lang="pl-PL" sz="4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Danh mục hồ sơ mỗi năm làm một lần vào tháng cuối năm để sử dụng cho năm sau. Đối với những cơ quan có tổ chức bộ máy, chức năng, nhiệm vụ công tác ổn định hoặc ít thay đổi thì tập trung xây dựng một lần đầu những năm sau chỉ cần bổ sung, điều chỉnh cho phù hợp với chương trình kế hoạch mới và tiếp tục sử dụng.</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74328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621DD28-BCF2-900F-A1B4-3ACF0DCD02A9}"/>
              </a:ext>
            </a:extLst>
          </p:cNvPr>
          <p:cNvSpPr>
            <a:spLocks noGrp="1"/>
          </p:cNvSpPr>
          <p:nvPr>
            <p:ph type="title"/>
          </p:nvPr>
        </p:nvSpPr>
        <p:spPr>
          <a:xfrm>
            <a:off x="1945201" y="624110"/>
            <a:ext cx="6589199" cy="747490"/>
          </a:xfrm>
        </p:spPr>
        <p:txBody>
          <a:bodyPr/>
          <a:lstStyle/>
          <a:p>
            <a:endParaRPr lang="en-US" dirty="0"/>
          </a:p>
        </p:txBody>
      </p:sp>
      <p:sp>
        <p:nvSpPr>
          <p:cNvPr id="3" name="Chỗ dành sẵn cho Nội dung 2">
            <a:extLst>
              <a:ext uri="{FF2B5EF4-FFF2-40B4-BE49-F238E27FC236}">
                <a16:creationId xmlns:a16="http://schemas.microsoft.com/office/drawing/2014/main" id="{512549BE-45DC-4B51-C84D-A01378900E7B}"/>
              </a:ext>
            </a:extLst>
          </p:cNvPr>
          <p:cNvSpPr>
            <a:spLocks noGrp="1"/>
          </p:cNvSpPr>
          <p:nvPr>
            <p:ph idx="1"/>
          </p:nvPr>
        </p:nvSpPr>
        <p:spPr>
          <a:xfrm>
            <a:off x="457200" y="1371600"/>
            <a:ext cx="8610599" cy="5486400"/>
          </a:xfrm>
        </p:spPr>
        <p:txBody>
          <a:bodyPr>
            <a:normAutofit fontScale="25000" lnSpcReduction="20000"/>
          </a:bodyPr>
          <a:lstStyle/>
          <a:p>
            <a:pPr indent="0" algn="just">
              <a:lnSpc>
                <a:spcPct val="150000"/>
              </a:lnSpc>
              <a:buNone/>
            </a:pPr>
            <a:r>
              <a:rPr lang="en-US" sz="6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6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 lập được Danh mục hồ sơ chính xác, phù hợp cần nghiên cứu để nắm vững các điểm sau:</a:t>
            </a:r>
            <a:endParaRPr lang="en-US" sz="68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pl-PL" sz="6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Nắm được chức năng, nhiệm vụ của cơ quan, đơn vị và công việc của từng cán bộ, nhân viên trong cơ quan;</a:t>
            </a:r>
            <a:endParaRPr lang="en-US" sz="6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pl-PL" sz="6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Nắm vững các chế độ hội họp, chế độ báo cáo, tổ chức công tác văn thư, quan hệ giữa cơ quan, đơn vị mình với cơ quan, đơn vị khác; chương trình kế hoạch công tác của cơ quan, đơn vị...;</a:t>
            </a:r>
            <a:endParaRPr lang="en-US" sz="6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pl-PL" sz="6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Nắm được các loại văn bản, tài liệu của cơ quan làm ra và văn bản, tài liệu của các cơ quan khác gửi đến, các loại hồ sơ đã lập trong năm trước...;</a:t>
            </a:r>
            <a:endParaRPr lang="en-US" sz="6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pl-PL" sz="6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Nắm được nguyên tắc, tiêu chuẩn xác định giá trị tài liệu, bảng thời hạn bảo quản mẫu (nếu có), kinh nghiệm xác định giá trị tài liệu của những năm trước...;</a:t>
            </a:r>
            <a:endParaRPr lang="en-US" sz="6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r>
              <a:rPr lang="pl-PL" sz="6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Việc xây dựng Danh mục hồ sơ cần làm từng bước, sau mỗi năm cần rút kinh nghiệm để Danh mục hồ sơ ngày càng hoàn chỉnh hơn, sát với thực tế, tạo điều kiện thuận lợi cho việc lập hồ sơ trong cơ quan, đơn vị.</a:t>
            </a:r>
            <a:endParaRPr lang="en-US" sz="6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79941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0B9AAC1-CC3D-A880-744D-A3D5444EB094}"/>
              </a:ext>
            </a:extLst>
          </p:cNvPr>
          <p:cNvSpPr>
            <a:spLocks noGrp="1"/>
          </p:cNvSpPr>
          <p:nvPr>
            <p:ph type="title"/>
          </p:nvPr>
        </p:nvSpPr>
        <p:spPr/>
        <p:txBody>
          <a:bodyPr/>
          <a:lstStyle/>
          <a:p>
            <a:r>
              <a:rPr lang="en-US" dirty="0"/>
              <a:t>`</a:t>
            </a:r>
          </a:p>
        </p:txBody>
      </p:sp>
      <p:pic>
        <p:nvPicPr>
          <p:cNvPr id="6" name="Content Placeholder 5" descr="A computer screen shot of a document&#10;&#10;Description automatically generated">
            <a:extLst>
              <a:ext uri="{FF2B5EF4-FFF2-40B4-BE49-F238E27FC236}">
                <a16:creationId xmlns:a16="http://schemas.microsoft.com/office/drawing/2014/main" id="{1602A22B-3BC4-53B9-E5C5-73ABF1589E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199" y="0"/>
            <a:ext cx="8991601" cy="7010400"/>
          </a:xfrm>
        </p:spPr>
      </p:pic>
    </p:spTree>
    <p:extLst>
      <p:ext uri="{BB962C8B-B14F-4D97-AF65-F5344CB8AC3E}">
        <p14:creationId xmlns:p14="http://schemas.microsoft.com/office/powerpoint/2010/main" val="432277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C021636-4FCA-10DC-99DE-D6956445CFBB}"/>
              </a:ext>
            </a:extLst>
          </p:cNvPr>
          <p:cNvSpPr>
            <a:spLocks noGrp="1"/>
          </p:cNvSpPr>
          <p:nvPr>
            <p:ph type="title"/>
          </p:nvPr>
        </p:nvSpPr>
        <p:spPr>
          <a:xfrm>
            <a:off x="762000" y="762000"/>
            <a:ext cx="7924800" cy="914400"/>
          </a:xfrm>
        </p:spPr>
        <p:txBody>
          <a:bodyPr/>
          <a:lstStyle/>
          <a:p>
            <a:r>
              <a:rPr lang="en-US" sz="1800" dirty="0"/>
              <a:t>I. TRÁCH NHIỆM TRONG VIỆC LẬP HỒ SƠ VÀ LƯU TRỮ HỒ SƠ</a:t>
            </a:r>
          </a:p>
        </p:txBody>
      </p:sp>
      <p:sp>
        <p:nvSpPr>
          <p:cNvPr id="5" name="Chỗ dành sẵn cho Nội dung 4">
            <a:extLst>
              <a:ext uri="{FF2B5EF4-FFF2-40B4-BE49-F238E27FC236}">
                <a16:creationId xmlns:a16="http://schemas.microsoft.com/office/drawing/2014/main" id="{4D8B4867-076A-3AE1-25FD-B9242F257BE0}"/>
              </a:ext>
            </a:extLst>
          </p:cNvPr>
          <p:cNvSpPr>
            <a:spLocks noGrp="1"/>
          </p:cNvSpPr>
          <p:nvPr>
            <p:ph idx="1"/>
          </p:nvPr>
        </p:nvSpPr>
        <p:spPr>
          <a:xfrm>
            <a:off x="838204" y="2438400"/>
            <a:ext cx="8305796" cy="4419600"/>
          </a:xfrm>
        </p:spPr>
        <p:txBody>
          <a:bodyPr/>
          <a:lstStyle/>
          <a:p>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Theo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9,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Luật</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trữ</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2011:</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7000"/>
              </a:lnSpc>
              <a:spcAft>
                <a:spcPts val="3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quyết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dõi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trách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trước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nghỉ</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thôi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hoặc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khác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phải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bàn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giao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đủ</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trách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ct val="107000"/>
              </a:lnSpc>
              <a:spcAft>
                <a:spcPts val="3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trách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quản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lý</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đạo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kiểm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ct val="107000"/>
              </a:lnSpc>
              <a:spcAft>
                <a:spcPts val="3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đứng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đầu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trách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tổ</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việc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quản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nộp</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hồ</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đơn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Lưu</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trữ</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en-US" dirty="0"/>
          </a:p>
        </p:txBody>
      </p:sp>
    </p:spTree>
    <p:extLst>
      <p:ext uri="{BB962C8B-B14F-4D97-AF65-F5344CB8AC3E}">
        <p14:creationId xmlns:p14="http://schemas.microsoft.com/office/powerpoint/2010/main" val="487858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416F0-D03D-05E4-1600-A10B116E5C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C0BB90-07A2-135B-8B56-22515DAA32C5}"/>
              </a:ext>
            </a:extLst>
          </p:cNvPr>
          <p:cNvSpPr>
            <a:spLocks noGrp="1"/>
          </p:cNvSpPr>
          <p:nvPr>
            <p:ph idx="1"/>
          </p:nvPr>
        </p:nvSpPr>
        <p:spPr>
          <a:xfrm>
            <a:off x="2057400" y="2190782"/>
            <a:ext cx="6591985" cy="3777622"/>
          </a:xfrm>
        </p:spPr>
        <p:txBody>
          <a:bodyPr/>
          <a:lstStyle/>
          <a:p>
            <a:endParaRPr lang="en-US" dirty="0"/>
          </a:p>
        </p:txBody>
      </p:sp>
      <p:pic>
        <p:nvPicPr>
          <p:cNvPr id="4" name="Picture 3">
            <a:extLst>
              <a:ext uri="{FF2B5EF4-FFF2-40B4-BE49-F238E27FC236}">
                <a16:creationId xmlns:a16="http://schemas.microsoft.com/office/drawing/2014/main" id="{F7DE2582-D761-6D0F-0EC2-3A20B1F63E8C}"/>
              </a:ext>
            </a:extLst>
          </p:cNvPr>
          <p:cNvPicPr>
            <a:picLocks noChangeAspect="1"/>
          </p:cNvPicPr>
          <p:nvPr/>
        </p:nvPicPr>
        <p:blipFill>
          <a:blip r:embed="rId2"/>
          <a:stretch>
            <a:fillRect/>
          </a:stretch>
        </p:blipFill>
        <p:spPr>
          <a:xfrm>
            <a:off x="458039" y="266700"/>
            <a:ext cx="8154769" cy="6324600"/>
          </a:xfrm>
          <a:prstGeom prst="rect">
            <a:avLst/>
          </a:prstGeom>
        </p:spPr>
      </p:pic>
    </p:spTree>
    <p:extLst>
      <p:ext uri="{BB962C8B-B14F-4D97-AF65-F5344CB8AC3E}">
        <p14:creationId xmlns:p14="http://schemas.microsoft.com/office/powerpoint/2010/main" val="1438866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457200" y="152400"/>
            <a:ext cx="8229600" cy="792163"/>
          </a:xfrm>
        </p:spPr>
        <p:txBody>
          <a:bodyPr/>
          <a:lstStyle/>
          <a:p>
            <a:r>
              <a:rPr lang="en-US" b="1">
                <a:solidFill>
                  <a:schemeClr val="tx1"/>
                </a:solidFill>
              </a:rPr>
              <a:t>Nội dung</a:t>
            </a:r>
            <a:endParaRPr lang="en-US">
              <a:solidFill>
                <a:schemeClr val="tx1"/>
              </a:solidFill>
            </a:endParaRPr>
          </a:p>
        </p:txBody>
      </p:sp>
      <p:sp>
        <p:nvSpPr>
          <p:cNvPr id="13316" name="Rectangle 3"/>
          <p:cNvSpPr>
            <a:spLocks noGrp="1" noChangeArrowheads="1"/>
          </p:cNvSpPr>
          <p:nvPr>
            <p:ph idx="1"/>
          </p:nvPr>
        </p:nvSpPr>
        <p:spPr>
          <a:xfrm>
            <a:off x="304800" y="1066802"/>
            <a:ext cx="8534400" cy="5486398"/>
          </a:xfrm>
        </p:spPr>
        <p:txBody>
          <a:bodyPr/>
          <a:lstStyle/>
          <a:p>
            <a:pPr>
              <a:buClr>
                <a:srgbClr val="FF0000"/>
              </a:buClr>
              <a:buFont typeface="Wingdings" panose="05000000000000000000" pitchFamily="2" charset="2"/>
              <a:buChar char="ü"/>
              <a:defRPr/>
            </a:pPr>
            <a:endParaRPr lang="en-US" b="1" i="1" dirty="0">
              <a:latin typeface="Times New Roman" panose="02020603050405020304" pitchFamily="18" charset="0"/>
              <a:cs typeface="Times New Roman" panose="02020603050405020304" pitchFamily="18" charset="0"/>
            </a:endParaRPr>
          </a:p>
          <a:p>
            <a:pPr>
              <a:buClr>
                <a:srgbClr val="FF0000"/>
              </a:buClr>
              <a:buFont typeface="Wingdings" panose="05000000000000000000" pitchFamily="2" charset="2"/>
              <a:buChar char="ü"/>
              <a:defRPr/>
            </a:pPr>
            <a:r>
              <a:rPr lang="en-US" sz="2800" b="1" i="1" dirty="0" err="1">
                <a:latin typeface="Times New Roman" panose="02020603050405020304" pitchFamily="18" charset="0"/>
                <a:cs typeface="Times New Roman" panose="02020603050405020304" pitchFamily="18" charset="0"/>
              </a:rPr>
              <a:t>Xây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dựng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khung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đề</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mục</a:t>
            </a:r>
            <a:r>
              <a:rPr lang="en-US" sz="2800" b="1"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marL="0" indent="0">
              <a:buClr>
                <a:srgbClr val="FF0000"/>
              </a:buClr>
              <a:buFontTx/>
              <a:buNone/>
              <a:defRPr/>
            </a:pPr>
            <a:r>
              <a:rPr lang="en-US"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Theo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p>
          <a:p>
            <a:pPr marL="0" indent="0">
              <a:buClr>
                <a:srgbClr val="FF0000"/>
              </a:buClr>
              <a:buFontTx/>
              <a:buNone/>
              <a:defRPr/>
            </a:pP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hơn</a:t>
            </a:r>
            <a:endParaRPr lang="en-US" sz="2800" dirty="0">
              <a:latin typeface="Times New Roman" panose="02020603050405020304" pitchFamily="18" charset="0"/>
              <a:cs typeface="Times New Roman" panose="02020603050405020304" pitchFamily="18" charset="0"/>
            </a:endParaRPr>
          </a:p>
          <a:p>
            <a:pPr algn="just" eaLnBrk="1" fontAlgn="auto" hangingPunct="1">
              <a:spcAft>
                <a:spcPts val="0"/>
              </a:spcAft>
              <a:buClr>
                <a:srgbClr val="FF0000"/>
              </a:buClr>
              <a:buFont typeface="Courier New" panose="02070309020205020404" pitchFamily="49" charset="0"/>
              <a:buChar char="o"/>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lôgic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p>
          <a:p>
            <a:pPr algn="just" eaLnBrk="1" fontAlgn="auto" hangingPunct="1">
              <a:spcAft>
                <a:spcPts val="0"/>
              </a:spcAft>
              <a:buClr>
                <a:srgbClr val="FF0000"/>
              </a:buClr>
              <a:buFont typeface="Courier New" panose="02070309020205020404" pitchFamily="49" charset="0"/>
              <a:buChar char="o"/>
              <a:defRPr/>
            </a:pP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HS, TL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xếp</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cuối</a:t>
            </a:r>
            <a:r>
              <a:rPr lang="en-US" sz="2800" dirty="0">
                <a:latin typeface="Times New Roman" panose="02020603050405020304" pitchFamily="18" charset="0"/>
                <a:cs typeface="Times New Roman" panose="02020603050405020304" pitchFamily="18" charset="0"/>
              </a:rPr>
              <a:t> DMHS.</a:t>
            </a:r>
            <a:endParaRPr lang="en-US" sz="2800" i="1" dirty="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 typeface="Wingdings 2"/>
              <a:buChar char=""/>
              <a:defRPr/>
            </a:pPr>
            <a:endParaRPr lang="en-US" sz="2800" dirty="0">
              <a:latin typeface="Times New Roman" panose="02020603050405020304" pitchFamily="18" charset="0"/>
              <a:cs typeface="Times New Roman" panose="02020603050405020304" pitchFamily="18" charset="0"/>
            </a:endParaRPr>
          </a:p>
          <a:p>
            <a:pPr>
              <a:buClr>
                <a:srgbClr val="FF0000"/>
              </a:buClr>
              <a:buFont typeface="Wingdings" panose="05000000000000000000" pitchFamily="2" charset="2"/>
              <a:buChar char="§"/>
              <a:defRPr/>
            </a:pPr>
            <a:endParaRPr lang="en-US" dirty="0"/>
          </a:p>
          <a:p>
            <a:pPr>
              <a:buClr>
                <a:srgbClr val="FF0000"/>
              </a:buClr>
              <a:buFont typeface="Wingdings" panose="05000000000000000000" pitchFamily="2" charset="2"/>
              <a:buChar char="§"/>
              <a:defRPr/>
            </a:pPr>
            <a:endParaRPr lang="en-US" i="1" dirty="0"/>
          </a:p>
        </p:txBody>
      </p:sp>
    </p:spTree>
    <p:extLst>
      <p:ext uri="{BB962C8B-B14F-4D97-AF65-F5344CB8AC3E}">
        <p14:creationId xmlns:p14="http://schemas.microsoft.com/office/powerpoint/2010/main" val="20077259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circle(in)">
                                      <p:cBhvr>
                                        <p:cTn id="7" dur="2000"/>
                                        <p:tgtEl>
                                          <p:spTgt spid="532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animEffect transition="in" filter="wipe(down)">
                                      <p:cBhvr>
                                        <p:cTn id="27" dur="500"/>
                                        <p:tgtEl>
                                          <p:spTgt spid="1331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316">
                                            <p:txEl>
                                              <p:pRg st="5" end="5"/>
                                            </p:txEl>
                                          </p:spTgt>
                                        </p:tgtEl>
                                        <p:attrNameLst>
                                          <p:attrName>style.visibility</p:attrName>
                                        </p:attrNameLst>
                                      </p:cBhvr>
                                      <p:to>
                                        <p:strVal val="visible"/>
                                      </p:to>
                                    </p:set>
                                    <p:animEffect transition="in" filter="wipe(down)">
                                      <p:cBhvr>
                                        <p:cTn id="32" dur="500"/>
                                        <p:tgtEl>
                                          <p:spTgt spid="133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1331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649DF-0915-EC3D-B917-C2EB0CC54035}"/>
              </a:ext>
            </a:extLst>
          </p:cNvPr>
          <p:cNvSpPr>
            <a:spLocks noGrp="1"/>
          </p:cNvSpPr>
          <p:nvPr>
            <p:ph type="title"/>
          </p:nvPr>
        </p:nvSpPr>
        <p:spPr>
          <a:xfrm>
            <a:off x="457200" y="457200"/>
            <a:ext cx="8458199" cy="762000"/>
          </a:xfrm>
        </p:spPr>
        <p:txBody>
          <a:bodyPr>
            <a:normAutofit/>
          </a:bodyPr>
          <a:lstStyle/>
          <a:p>
            <a:r>
              <a:rPr lang="en-US" dirty="0"/>
              <a:t>        </a:t>
            </a:r>
            <a:r>
              <a:rPr lang="en-US" dirty="0" err="1"/>
              <a:t>Ví</a:t>
            </a:r>
            <a:r>
              <a:rPr lang="en-US" dirty="0"/>
              <a:t> </a:t>
            </a:r>
            <a:r>
              <a:rPr lang="en-US" dirty="0" err="1"/>
              <a:t>dụ</a:t>
            </a:r>
            <a:r>
              <a:rPr lang="en-US" dirty="0"/>
              <a:t>:</a:t>
            </a:r>
          </a:p>
        </p:txBody>
      </p:sp>
      <p:sp>
        <p:nvSpPr>
          <p:cNvPr id="3" name="Content Placeholder 2">
            <a:extLst>
              <a:ext uri="{FF2B5EF4-FFF2-40B4-BE49-F238E27FC236}">
                <a16:creationId xmlns:a16="http://schemas.microsoft.com/office/drawing/2014/main" id="{57C79B01-5E7C-C775-7988-4A44027F4C49}"/>
              </a:ext>
            </a:extLst>
          </p:cNvPr>
          <p:cNvSpPr>
            <a:spLocks noGrp="1"/>
          </p:cNvSpPr>
          <p:nvPr>
            <p:ph idx="1"/>
          </p:nvPr>
        </p:nvSpPr>
        <p:spPr>
          <a:xfrm>
            <a:off x="685800" y="1219200"/>
            <a:ext cx="8381999" cy="5562600"/>
          </a:xfrm>
        </p:spPr>
        <p:txBody>
          <a:bodyPr>
            <a:normAutofit/>
          </a:bodyPr>
          <a:lstStyle/>
          <a:p>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chúc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UBND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huyện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Phú</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Xuyên</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1. Văn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HĐND&amp;UBND</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pháp</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LĐTBXH</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5.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Kế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hoạch</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6.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7.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lý</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đô</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thị</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8.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Văn </a:t>
            </a:r>
            <a:r>
              <a:rPr lang="en-US" sz="2400" dirty="0" err="1">
                <a:latin typeface="Times New Roman" panose="02020603050405020304" pitchFamily="18" charset="0"/>
                <a:cs typeface="Times New Roman" panose="02020603050405020304" pitchFamily="18" charset="0"/>
              </a:rPr>
              <a:t>hóa</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2654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1152A-295C-4A81-C0C5-8FFA37BEA63F}"/>
              </a:ext>
            </a:extLst>
          </p:cNvPr>
          <p:cNvSpPr>
            <a:spLocks noGrp="1"/>
          </p:cNvSpPr>
          <p:nvPr>
            <p:ph type="title"/>
          </p:nvPr>
        </p:nvSpPr>
        <p:spPr>
          <a:xfrm>
            <a:off x="1945201" y="624110"/>
            <a:ext cx="6589199" cy="899890"/>
          </a:xfrm>
        </p:spPr>
        <p:txBody>
          <a:bodyPr/>
          <a:lstStyle/>
          <a:p>
            <a:endParaRPr lang="en-US" dirty="0"/>
          </a:p>
        </p:txBody>
      </p:sp>
      <p:sp>
        <p:nvSpPr>
          <p:cNvPr id="3" name="Content Placeholder 2">
            <a:extLst>
              <a:ext uri="{FF2B5EF4-FFF2-40B4-BE49-F238E27FC236}">
                <a16:creationId xmlns:a16="http://schemas.microsoft.com/office/drawing/2014/main" id="{6D40C7C0-2FEB-9EB8-63E2-CC7C39BA390F}"/>
              </a:ext>
            </a:extLst>
          </p:cNvPr>
          <p:cNvSpPr>
            <a:spLocks noGrp="1"/>
          </p:cNvSpPr>
          <p:nvPr>
            <p:ph idx="1"/>
          </p:nvPr>
        </p:nvSpPr>
        <p:spPr>
          <a:xfrm>
            <a:off x="533400" y="1219200"/>
            <a:ext cx="8610599" cy="5486400"/>
          </a:xfrm>
        </p:spPr>
        <p:txBody>
          <a:bodyPr>
            <a:normAutofit/>
          </a:bodyPr>
          <a:lstStyle/>
          <a:p>
            <a:r>
              <a:rPr lang="en-US" sz="2400" dirty="0" err="1">
                <a:latin typeface="Times New Roman" panose="02020603050405020304" pitchFamily="18" charset="0"/>
                <a:cs typeface="Times New Roman" panose="02020603050405020304" pitchFamily="18" charset="0"/>
              </a:rPr>
              <a:t>Mảng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lĩnh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vực</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I. </a:t>
            </a:r>
            <a:r>
              <a:rPr lang="en-US" sz="2400" dirty="0" err="1">
                <a:latin typeface="Times New Roman" panose="02020603050405020304" pitchFamily="18" charset="0"/>
                <a:cs typeface="Times New Roman" panose="02020603050405020304" pitchFamily="18" charset="0"/>
              </a:rPr>
              <a:t>Phòng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Tổng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2. </a:t>
            </a:r>
            <a:r>
              <a:rPr lang="en-US" sz="2400" dirty="0" err="1">
                <a:latin typeface="Times New Roman" panose="02020603050405020304" pitchFamily="18" charset="0"/>
                <a:cs typeface="Times New Roman" panose="02020603050405020304" pitchFamily="18" charset="0"/>
              </a:rPr>
              <a:t>Bầu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cử</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Biên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tuyển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Đào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dưỡng</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5. </a:t>
            </a:r>
            <a:r>
              <a:rPr lang="en-US" sz="2400" dirty="0" err="1">
                <a:latin typeface="Times New Roman" panose="02020603050405020304" pitchFamily="18" charset="0"/>
                <a:cs typeface="Times New Roman" panose="02020603050405020304" pitchFamily="18" charset="0"/>
              </a:rPr>
              <a:t>Chế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sách</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6.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VTLT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a:t>
            </a:r>
          </a:p>
          <a:p>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thể</a:t>
            </a:r>
            <a:r>
              <a:rPr lang="en-US" sz="2400" dirty="0">
                <a:latin typeface="Times New Roman" panose="02020603050405020304" pitchFamily="18" charset="0"/>
                <a:cs typeface="Times New Roman" panose="02020603050405020304" pitchFamily="18" charset="0"/>
              </a:rPr>
              <a:t> </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6734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511228" y="1600200"/>
            <a:ext cx="8305800" cy="4211639"/>
          </a:xfrm>
        </p:spPr>
        <p:txBody>
          <a:bodyPr/>
          <a:lstStyle/>
          <a:p>
            <a:pPr>
              <a:buClr>
                <a:srgbClr val="FF0000"/>
              </a:buClr>
              <a:buFont typeface="Wingdings" panose="05000000000000000000" pitchFamily="2" charset="2"/>
              <a:buChar char="ü"/>
              <a:defRPr/>
            </a:pPr>
            <a:r>
              <a:rPr lang="en-US" sz="2800" b="1" i="1" dirty="0" err="1">
                <a:latin typeface="Times New Roman" panose="02020603050405020304" pitchFamily="18" charset="0"/>
                <a:cs typeface="Times New Roman" panose="02020603050405020304" pitchFamily="18" charset="0"/>
              </a:rPr>
              <a:t>Xác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định</a:t>
            </a:r>
            <a:r>
              <a:rPr lang="en-US" sz="2800" b="1" i="1" dirty="0">
                <a:latin typeface="Times New Roman" panose="02020603050405020304" pitchFamily="18" charset="0"/>
                <a:cs typeface="Times New Roman" panose="02020603050405020304" pitchFamily="18" charset="0"/>
              </a:rPr>
              <a:t> HS </a:t>
            </a:r>
            <a:r>
              <a:rPr lang="en-US" sz="2800" b="1" i="1" dirty="0" err="1">
                <a:latin typeface="Times New Roman" panose="02020603050405020304" pitchFamily="18" charset="0"/>
                <a:cs typeface="Times New Roman" panose="02020603050405020304" pitchFamily="18" charset="0"/>
              </a:rPr>
              <a:t>cần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lập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đơn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vị</a:t>
            </a:r>
            <a:r>
              <a:rPr lang="en-US" sz="2800" b="1" i="1" dirty="0">
                <a:latin typeface="Times New Roman" panose="02020603050405020304" pitchFamily="18" charset="0"/>
                <a:cs typeface="Times New Roman" panose="02020603050405020304" pitchFamily="18" charset="0"/>
              </a:rPr>
              <a:t>/</a:t>
            </a:r>
            <a:r>
              <a:rPr lang="en-US" sz="2800" b="1" i="1" dirty="0" err="1">
                <a:latin typeface="Times New Roman" panose="02020603050405020304" pitchFamily="18" charset="0"/>
                <a:cs typeface="Times New Roman" panose="02020603050405020304" pitchFamily="18" charset="0"/>
              </a:rPr>
              <a:t>người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lập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và</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dự</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kiến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tiêu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đề</a:t>
            </a:r>
            <a:r>
              <a:rPr lang="en-US" sz="2800" b="1" i="1" dirty="0">
                <a:latin typeface="Times New Roman" panose="02020603050405020304" pitchFamily="18" charset="0"/>
                <a:cs typeface="Times New Roman" panose="02020603050405020304" pitchFamily="18" charset="0"/>
              </a:rPr>
              <a:t> HS</a:t>
            </a:r>
            <a:endParaRPr lang="en-US" sz="2800" dirty="0">
              <a:latin typeface="Times New Roman" panose="02020603050405020304" pitchFamily="18" charset="0"/>
              <a:cs typeface="Times New Roman" panose="02020603050405020304" pitchFamily="18" charset="0"/>
            </a:endParaRPr>
          </a:p>
          <a:p>
            <a:pPr>
              <a:buClr>
                <a:srgbClr val="FF0000"/>
              </a:buClr>
              <a:buFont typeface="Wingdings" panose="05000000000000000000" pitchFamily="2" charset="2"/>
              <a:buChar char="§"/>
              <a:defRPr/>
            </a:pP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endParaRPr lang="en-US" sz="2800"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C00000"/>
              </a:buClr>
              <a:buFont typeface="Courier New" panose="02070309020205020404" pitchFamily="49" charset="0"/>
              <a:buChar char="o"/>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DMHS. </a:t>
            </a:r>
          </a:p>
          <a:p>
            <a:pPr algn="just" eaLnBrk="1" fontAlgn="auto" hangingPunct="1">
              <a:lnSpc>
                <a:spcPct val="90000"/>
              </a:lnSpc>
              <a:spcAft>
                <a:spcPts val="0"/>
              </a:spcAft>
              <a:buClr>
                <a:srgbClr val="C00000"/>
              </a:buClr>
              <a:buFont typeface="Courier New" panose="02070309020205020404" pitchFamily="49" charset="0"/>
              <a:buChar char="o"/>
              <a:defRPr/>
            </a:pPr>
            <a:r>
              <a:rPr lang="en-US" sz="2800" dirty="0" err="1">
                <a:latin typeface="Times New Roman" panose="02020603050405020304" pitchFamily="18" charset="0"/>
                <a:cs typeface="Times New Roman" panose="02020603050405020304" pitchFamily="18" charset="0"/>
              </a:rPr>
              <a:t>Trách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a:t>
            </a:r>
            <a:endParaRPr lang="en-US" sz="2800" dirty="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chemeClr val="accent3"/>
              </a:buClr>
              <a:buFont typeface="Wingdings 2"/>
              <a:buChar char=""/>
              <a:defRPr/>
            </a:pPr>
            <a:endParaRPr lang="en-US" sz="2800" dirty="0">
              <a:latin typeface="Times New Roman" panose="02020603050405020304" pitchFamily="18" charset="0"/>
              <a:cs typeface="Times New Roman" panose="02020603050405020304" pitchFamily="18" charset="0"/>
            </a:endParaRPr>
          </a:p>
          <a:p>
            <a:pPr>
              <a:defRPr/>
            </a:pPr>
            <a:endParaRPr lang="en-US" sz="3600" dirty="0"/>
          </a:p>
          <a:p>
            <a:pPr>
              <a:buClr>
                <a:srgbClr val="FF0000"/>
              </a:buClr>
              <a:buFont typeface="Wingdings" panose="05000000000000000000" pitchFamily="2" charset="2"/>
              <a:buChar char="§"/>
              <a:defRPr/>
            </a:pPr>
            <a:endParaRPr lang="en-US" sz="3600" i="1" dirty="0"/>
          </a:p>
          <a:p>
            <a:pPr>
              <a:buClr>
                <a:srgbClr val="FF0000"/>
              </a:buClr>
              <a:buFont typeface="Wingdings" panose="05000000000000000000" pitchFamily="2" charset="2"/>
              <a:buChar char="§"/>
              <a:defRPr/>
            </a:pPr>
            <a:endParaRPr lang="en-US" sz="3600" dirty="0"/>
          </a:p>
          <a:p>
            <a:pPr marL="274320" indent="-274320" eaLnBrk="1" fontAlgn="auto" hangingPunct="1">
              <a:spcAft>
                <a:spcPts val="0"/>
              </a:spcAft>
              <a:buClr>
                <a:schemeClr val="accent3"/>
              </a:buClr>
              <a:buFont typeface="Wingdings 2"/>
              <a:buChar char=""/>
              <a:defRPr/>
            </a:pPr>
            <a:endParaRPr lang="en-US" sz="3600" dirty="0"/>
          </a:p>
          <a:p>
            <a:pPr>
              <a:buClr>
                <a:srgbClr val="FF0000"/>
              </a:buClr>
              <a:buFont typeface="Wingdings" panose="05000000000000000000" pitchFamily="2" charset="2"/>
              <a:buChar char="§"/>
              <a:defRPr/>
            </a:pPr>
            <a:endParaRPr lang="en-US" sz="3600" dirty="0"/>
          </a:p>
          <a:p>
            <a:pPr>
              <a:buClr>
                <a:srgbClr val="FF0000"/>
              </a:buClr>
              <a:buFont typeface="Wingdings" panose="05000000000000000000" pitchFamily="2" charset="2"/>
              <a:buChar char="§"/>
              <a:defRPr/>
            </a:pPr>
            <a:endParaRPr lang="en-US" sz="3600" i="1" dirty="0"/>
          </a:p>
          <a:p>
            <a:pPr marL="0" indent="0">
              <a:buClr>
                <a:srgbClr val="FF0000"/>
              </a:buClr>
              <a:buFontTx/>
              <a:buNone/>
              <a:defRPr/>
            </a:pPr>
            <a:endParaRPr lang="en-US" sz="3600" dirty="0"/>
          </a:p>
        </p:txBody>
      </p:sp>
      <p:sp>
        <p:nvSpPr>
          <p:cNvPr id="65539"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3B9CF17-39BB-42AD-992D-BC3D405B65DC}" type="slidenum">
              <a:rPr kumimoji="0" lang="en-US" sz="2000" b="0" i="0" u="none" strike="noStrike" kern="1200" cap="none" spc="0" normalizeH="0" baseline="0" noProof="0" smtClean="0">
                <a:ln>
                  <a:noFill/>
                </a:ln>
                <a:solidFill>
                  <a:srgbClr val="4C4C4C"/>
                </a:solidFill>
                <a:effectLst/>
                <a:uLnTx/>
                <a:uFillTx/>
                <a:latin typeface="Verdana"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2000" b="0" i="0" u="none" strike="noStrike" kern="1200" cap="none" spc="0" normalizeH="0" baseline="0" noProof="0">
              <a:ln>
                <a:noFill/>
              </a:ln>
              <a:solidFill>
                <a:srgbClr val="4C4C4C"/>
              </a:solidFill>
              <a:effectLst/>
              <a:uLnTx/>
              <a:uFillTx/>
              <a:latin typeface="Verdana" pitchFamily="34" charset="0"/>
              <a:ea typeface="+mn-ea"/>
              <a:cs typeface="+mn-cs"/>
            </a:endParaRPr>
          </a:p>
        </p:txBody>
      </p:sp>
    </p:spTree>
    <p:extLst>
      <p:ext uri="{BB962C8B-B14F-4D97-AF65-F5344CB8AC3E}">
        <p14:creationId xmlns:p14="http://schemas.microsoft.com/office/powerpoint/2010/main" val="21879329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381000" y="1524000"/>
            <a:ext cx="8229600" cy="4211639"/>
          </a:xfrm>
        </p:spPr>
        <p:txBody>
          <a:bodyPr>
            <a:normAutofit fontScale="92500" lnSpcReduction="10000"/>
          </a:bodyPr>
          <a:lstStyle/>
          <a:p>
            <a:pPr>
              <a:buClr>
                <a:srgbClr val="FF0000"/>
              </a:buClr>
              <a:buFont typeface="Wingdings" panose="05000000000000000000" pitchFamily="2" charset="2"/>
              <a:buChar char="§"/>
              <a:defRPr/>
            </a:pPr>
            <a:r>
              <a:rPr lang="en-US" sz="3600" dirty="0" err="1">
                <a:latin typeface="Times New Roman" panose="02020603050405020304" pitchFamily="18" charset="0"/>
                <a:cs typeface="Times New Roman" panose="02020603050405020304" pitchFamily="18" charset="0"/>
              </a:rPr>
              <a:t>Dự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kiến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tiêu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endParaRPr lang="en-US" sz="3600"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C00000"/>
              </a:buClr>
              <a:buFont typeface="Courier New" panose="02070309020205020404" pitchFamily="49" charset="0"/>
              <a:buChar char="o"/>
              <a:defRPr/>
            </a:pPr>
            <a:r>
              <a:rPr lang="en-US" sz="3600" dirty="0" err="1">
                <a:latin typeface="Times New Roman" panose="02020603050405020304" pitchFamily="18" charset="0"/>
                <a:cs typeface="Times New Roman" panose="02020603050405020304" pitchFamily="18" charset="0"/>
              </a:rPr>
              <a:t>ngắn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gọn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rõ</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ràng</a:t>
            </a:r>
            <a:r>
              <a:rPr lang="en-US" sz="3600" dirty="0">
                <a:latin typeface="Times New Roman" panose="02020603050405020304" pitchFamily="18" charset="0"/>
                <a:cs typeface="Times New Roman" panose="02020603050405020304" pitchFamily="18" charset="0"/>
              </a:rPr>
              <a:t>;</a:t>
            </a:r>
          </a:p>
          <a:p>
            <a:pPr algn="just" eaLnBrk="1" fontAlgn="auto" hangingPunct="1">
              <a:lnSpc>
                <a:spcPct val="90000"/>
              </a:lnSpc>
              <a:spcAft>
                <a:spcPts val="0"/>
              </a:spcAft>
              <a:buClr>
                <a:srgbClr val="C00000"/>
              </a:buClr>
              <a:buFont typeface="Courier New" panose="02070309020205020404" pitchFamily="49" charset="0"/>
              <a:buChar char="o"/>
              <a:defRPr/>
            </a:pPr>
            <a:r>
              <a:rPr lang="en-US" sz="3600" dirty="0" err="1">
                <a:latin typeface="Times New Roman" panose="02020603050405020304" pitchFamily="18" charset="0"/>
                <a:cs typeface="Times New Roman" panose="02020603050405020304" pitchFamily="18" charset="0"/>
              </a:rPr>
              <a:t>phản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nội</a:t>
            </a:r>
            <a:r>
              <a:rPr lang="en-US" sz="3600" dirty="0">
                <a:latin typeface="Times New Roman" panose="02020603050405020304" pitchFamily="18" charset="0"/>
                <a:cs typeface="Times New Roman" panose="02020603050405020304" pitchFamily="18" charset="0"/>
              </a:rPr>
              <a:t> dung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VB, TL </a:t>
            </a:r>
            <a:r>
              <a:rPr lang="en-US" sz="3600" dirty="0" err="1">
                <a:latin typeface="Times New Roman" panose="02020603050405020304" pitchFamily="18" charset="0"/>
                <a:cs typeface="Times New Roman" panose="02020603050405020304" pitchFamily="18" charset="0"/>
              </a:rPr>
              <a:t>bên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p>
          <a:p>
            <a:pPr algn="just" eaLnBrk="1" fontAlgn="auto" hangingPunct="1">
              <a:lnSpc>
                <a:spcPct val="90000"/>
              </a:lnSpc>
              <a:spcAft>
                <a:spcPts val="0"/>
              </a:spcAft>
              <a:buClr>
                <a:srgbClr val="C00000"/>
              </a:buClr>
              <a:buFont typeface="Courier New" panose="02070309020205020404" pitchFamily="49" charset="0"/>
              <a:buChar char="o"/>
              <a:defRPr/>
            </a:pP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yếu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tố</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thông</a:t>
            </a:r>
            <a:r>
              <a:rPr lang="en-US" sz="3600" dirty="0">
                <a:latin typeface="Times New Roman" panose="02020603050405020304" pitchFamily="18" charset="0"/>
                <a:cs typeface="Times New Roman" panose="02020603050405020304" pitchFamily="18" charset="0"/>
              </a:rPr>
              <a:t> tin </a:t>
            </a:r>
            <a:r>
              <a:rPr lang="en-US" sz="3600" dirty="0" err="1">
                <a:latin typeface="Times New Roman" panose="02020603050405020304" pitchFamily="18" charset="0"/>
                <a:cs typeface="Times New Roman" panose="02020603050405020304" pitchFamily="18" charset="0"/>
              </a:rPr>
              <a:t>cơ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VB, </a:t>
            </a:r>
            <a:r>
              <a:rPr lang="en-US" sz="3600" dirty="0" err="1">
                <a:latin typeface="Times New Roman" panose="02020603050405020304" pitchFamily="18" charset="0"/>
                <a:cs typeface="Times New Roman" panose="02020603050405020304" pitchFamily="18" charset="0"/>
              </a:rPr>
              <a:t>tác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giả</a:t>
            </a:r>
            <a:r>
              <a:rPr lang="en-US" sz="3600" dirty="0">
                <a:latin typeface="Times New Roman" panose="02020603050405020304" pitchFamily="18" charset="0"/>
                <a:cs typeface="Times New Roman" panose="02020603050405020304" pitchFamily="18" charset="0"/>
              </a:rPr>
              <a:t> VB, </a:t>
            </a:r>
            <a:r>
              <a:rPr lang="en-US" sz="3600" dirty="0" err="1">
                <a:latin typeface="Times New Roman" panose="02020603050405020304" pitchFamily="18" charset="0"/>
                <a:cs typeface="Times New Roman" panose="02020603050405020304" pitchFamily="18" charset="0"/>
              </a:rPr>
              <a:t>nội</a:t>
            </a:r>
            <a:r>
              <a:rPr lang="en-US" sz="3600" dirty="0">
                <a:latin typeface="Times New Roman" panose="02020603050405020304" pitchFamily="18" charset="0"/>
                <a:cs typeface="Times New Roman" panose="02020603050405020304" pitchFamily="18" charset="0"/>
              </a:rPr>
              <a:t> dung, </a:t>
            </a:r>
            <a:r>
              <a:rPr lang="en-US" sz="3600" dirty="0" err="1">
                <a:latin typeface="Times New Roman" panose="02020603050405020304" pitchFamily="18" charset="0"/>
                <a:cs typeface="Times New Roman" panose="02020603050405020304" pitchFamily="18" charset="0"/>
              </a:rPr>
              <a:t>địa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thời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gian</a:t>
            </a:r>
            <a:r>
              <a:rPr lang="en-US" sz="3600" dirty="0">
                <a:latin typeface="Times New Roman" panose="02020603050405020304" pitchFamily="18" charset="0"/>
                <a:cs typeface="Times New Roman" panose="02020603050405020304" pitchFamily="18" charset="0"/>
              </a:rPr>
              <a:t>. </a:t>
            </a:r>
          </a:p>
          <a:p>
            <a:pPr algn="just" eaLnBrk="1" fontAlgn="auto" hangingPunct="1">
              <a:lnSpc>
                <a:spcPct val="90000"/>
              </a:lnSpc>
              <a:spcAft>
                <a:spcPts val="0"/>
              </a:spcAft>
              <a:buClr>
                <a:srgbClr val="C00000"/>
              </a:buClr>
              <a:buFont typeface="Courier New" panose="02070309020205020404" pitchFamily="49" charset="0"/>
              <a:buChar char="o"/>
              <a:defRPr/>
            </a:pPr>
            <a:r>
              <a:rPr lang="en-US" sz="3600" dirty="0" err="1">
                <a:latin typeface="Times New Roman" panose="02020603050405020304" pitchFamily="18" charset="0"/>
                <a:cs typeface="Times New Roman" panose="02020603050405020304" pitchFamily="18" charset="0"/>
              </a:rPr>
              <a:t>sắp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xếp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tiêu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đề</a:t>
            </a:r>
            <a:r>
              <a:rPr lang="en-US" sz="3600" dirty="0">
                <a:latin typeface="Times New Roman" panose="02020603050405020304" pitchFamily="18" charset="0"/>
                <a:cs typeface="Times New Roman" panose="02020603050405020304" pitchFamily="18" charset="0"/>
              </a:rPr>
              <a:t> HS </a:t>
            </a:r>
            <a:r>
              <a:rPr lang="en-US" sz="3600" dirty="0" err="1">
                <a:latin typeface="Times New Roman" panose="02020603050405020304" pitchFamily="18" charset="0"/>
                <a:cs typeface="Times New Roman" panose="02020603050405020304" pitchFamily="18" charset="0"/>
              </a:rPr>
              <a:t>theo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tổng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hợp</a:t>
            </a:r>
            <a:r>
              <a:rPr lang="en-US" sz="3600" dirty="0">
                <a:latin typeface="Times New Roman" panose="02020603050405020304" pitchFamily="18" charset="0"/>
                <a:cs typeface="Times New Roman" panose="02020603050405020304" pitchFamily="18" charset="0"/>
              </a:rPr>
              <a:t> -&gt; </a:t>
            </a:r>
            <a:r>
              <a:rPr lang="en-US" sz="3600" dirty="0" err="1">
                <a:latin typeface="Times New Roman" panose="02020603050405020304" pitchFamily="18" charset="0"/>
                <a:cs typeface="Times New Roman" panose="02020603050405020304" pitchFamily="18" charset="0"/>
              </a:rPr>
              <a:t>cụ</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a:t>
            </a:r>
            <a:endParaRPr lang="en-US" sz="3600" i="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C00000"/>
              </a:buClr>
              <a:buFont typeface="Courier New" panose="02070309020205020404" pitchFamily="49" charset="0"/>
              <a:buChar char="o"/>
              <a:defRPr/>
            </a:pPr>
            <a:endParaRPr lang="en-US" sz="3600" dirty="0">
              <a:latin typeface="Times New Roman" panose="02020603050405020304" pitchFamily="18" charset="0"/>
              <a:cs typeface="Times New Roman" panose="02020603050405020304" pitchFamily="18" charset="0"/>
            </a:endParaRPr>
          </a:p>
          <a:p>
            <a:pPr>
              <a:defRPr/>
            </a:pPr>
            <a:endParaRPr lang="en-US" sz="3600" dirty="0"/>
          </a:p>
          <a:p>
            <a:pPr>
              <a:buClr>
                <a:srgbClr val="FF0000"/>
              </a:buClr>
              <a:buFont typeface="Wingdings" panose="05000000000000000000" pitchFamily="2" charset="2"/>
              <a:buChar char="§"/>
              <a:defRPr/>
            </a:pPr>
            <a:endParaRPr lang="en-US" sz="3600" i="1" dirty="0"/>
          </a:p>
          <a:p>
            <a:pPr>
              <a:buClr>
                <a:srgbClr val="FF0000"/>
              </a:buClr>
              <a:buFont typeface="Wingdings" panose="05000000000000000000" pitchFamily="2" charset="2"/>
              <a:buChar char="§"/>
              <a:defRPr/>
            </a:pPr>
            <a:endParaRPr lang="en-US" sz="3600" dirty="0"/>
          </a:p>
          <a:p>
            <a:pPr marL="274320" indent="-274320" eaLnBrk="1" fontAlgn="auto" hangingPunct="1">
              <a:spcAft>
                <a:spcPts val="0"/>
              </a:spcAft>
              <a:buClr>
                <a:schemeClr val="accent3"/>
              </a:buClr>
              <a:buFont typeface="Wingdings 2"/>
              <a:buChar char=""/>
              <a:defRPr/>
            </a:pPr>
            <a:endParaRPr lang="en-US" sz="3600" dirty="0"/>
          </a:p>
          <a:p>
            <a:pPr>
              <a:buClr>
                <a:srgbClr val="FF0000"/>
              </a:buClr>
              <a:buFont typeface="Wingdings" panose="05000000000000000000" pitchFamily="2" charset="2"/>
              <a:buChar char="§"/>
              <a:defRPr/>
            </a:pPr>
            <a:endParaRPr lang="en-US" sz="3600" dirty="0"/>
          </a:p>
          <a:p>
            <a:pPr>
              <a:buClr>
                <a:srgbClr val="FF0000"/>
              </a:buClr>
              <a:buFont typeface="Wingdings" panose="05000000000000000000" pitchFamily="2" charset="2"/>
              <a:buChar char="§"/>
              <a:defRPr/>
            </a:pPr>
            <a:endParaRPr lang="en-US" sz="3600" i="1" dirty="0"/>
          </a:p>
          <a:p>
            <a:pPr marL="0" indent="0">
              <a:buClr>
                <a:srgbClr val="FF0000"/>
              </a:buClr>
              <a:buFontTx/>
              <a:buNone/>
              <a:defRPr/>
            </a:pPr>
            <a:endParaRPr lang="en-US" sz="3600" dirty="0"/>
          </a:p>
        </p:txBody>
      </p:sp>
      <p:sp>
        <p:nvSpPr>
          <p:cNvPr id="66563"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ACEEB3FF-7F67-48F4-86BC-533B992AE4ED}" type="slidenum">
              <a:rPr lang="en-US" smtClean="0">
                <a:solidFill>
                  <a:srgbClr val="4C4C4C"/>
                </a:solidFill>
                <a:latin typeface="Verdana" pitchFamily="34" charset="0"/>
              </a:rPr>
              <a:pPr eaLnBrk="1" hangingPunct="1">
                <a:defRPr/>
              </a:pPr>
              <a:t>35</a:t>
            </a:fld>
            <a:endParaRPr lang="en-US">
              <a:solidFill>
                <a:srgbClr val="4C4C4C"/>
              </a:solidFill>
              <a:latin typeface="Verdana" pitchFamily="34" charset="0"/>
            </a:endParaRPr>
          </a:p>
        </p:txBody>
      </p:sp>
    </p:spTree>
    <p:extLst>
      <p:ext uri="{BB962C8B-B14F-4D97-AF65-F5344CB8AC3E}">
        <p14:creationId xmlns:p14="http://schemas.microsoft.com/office/powerpoint/2010/main" val="5139990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animEffect transition="in" filter="wipe(down)">
                                      <p:cBhvr>
                                        <p:cTn id="27" dur="500"/>
                                        <p:tgtEl>
                                          <p:spTgt spid="133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Title 1"/>
          <p:cNvSpPr>
            <a:spLocks noGrp="1"/>
          </p:cNvSpPr>
          <p:nvPr>
            <p:ph type="title"/>
          </p:nvPr>
        </p:nvSpPr>
        <p:spPr>
          <a:xfrm>
            <a:off x="457200" y="274637"/>
            <a:ext cx="8229600" cy="792163"/>
          </a:xfrm>
        </p:spPr>
        <p:txBody>
          <a:bodyPr/>
          <a:lstStyle/>
          <a:p>
            <a:r>
              <a:rPr lang="en-US"/>
              <a:t>Một số cách viết tiêu đề HS</a:t>
            </a:r>
          </a:p>
        </p:txBody>
      </p:sp>
      <p:sp>
        <p:nvSpPr>
          <p:cNvPr id="433155" name="Content Placeholder 2"/>
          <p:cNvSpPr>
            <a:spLocks noGrp="1"/>
          </p:cNvSpPr>
          <p:nvPr>
            <p:ph idx="1"/>
          </p:nvPr>
        </p:nvSpPr>
        <p:spPr>
          <a:xfrm>
            <a:off x="228600" y="1219201"/>
            <a:ext cx="8610600" cy="4906963"/>
          </a:xfrm>
        </p:spPr>
        <p:txBody>
          <a:bodyPr/>
          <a:lstStyle/>
          <a:p>
            <a:pPr marL="0" indent="0" algn="just">
              <a:buFontTx/>
              <a:buNone/>
            </a:pPr>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hoạch</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kỳ</a:t>
            </a:r>
            <a:endParaRPr lang="en-US" sz="2800" dirty="0">
              <a:latin typeface="Times New Roman" panose="02020603050405020304" pitchFamily="18" charset="0"/>
              <a:cs typeface="Times New Roman" panose="02020603050405020304" pitchFamily="18" charset="0"/>
            </a:endParaRPr>
          </a:p>
          <a:p>
            <a:pPr marL="0" indent="0" algn="just">
              <a:buFontTx/>
              <a:buNone/>
            </a:pPr>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Tên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 -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a:t>
            </a:r>
          </a:p>
          <a:p>
            <a:pPr marL="0" indent="0" algn="just">
              <a:buFontTx/>
              <a:buNone/>
            </a:pPr>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quyết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định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chỉ</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v.v...) -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r>
              <a:rPr lang="en-US" sz="2800" b="1" dirty="0">
                <a:latin typeface="Times New Roman" panose="02020603050405020304" pitchFamily="18" charset="0"/>
                <a:cs typeface="Times New Roman" panose="02020603050405020304" pitchFamily="18" charset="0"/>
              </a:rPr>
              <a:t> -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t>.</a:t>
            </a:r>
          </a:p>
        </p:txBody>
      </p:sp>
    </p:spTree>
    <p:extLst>
      <p:ext uri="{BB962C8B-B14F-4D97-AF65-F5344CB8AC3E}">
        <p14:creationId xmlns:p14="http://schemas.microsoft.com/office/powerpoint/2010/main" val="930238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Content Placeholder 2"/>
          <p:cNvSpPr>
            <a:spLocks noGrp="1"/>
          </p:cNvSpPr>
          <p:nvPr>
            <p:ph idx="1"/>
          </p:nvPr>
        </p:nvSpPr>
        <p:spPr>
          <a:xfrm>
            <a:off x="381000" y="1524000"/>
            <a:ext cx="8610600" cy="4191000"/>
          </a:xfrm>
        </p:spPr>
        <p:txBody>
          <a:bodyPr/>
          <a:lstStyle/>
          <a:p>
            <a:pPr marL="0" indent="0">
              <a:buFontTx/>
              <a:buNone/>
            </a:pPr>
            <a:r>
              <a:rPr lang="en-US" sz="3600" b="1" dirty="0">
                <a:latin typeface="Times New Roman" panose="02020603050405020304" pitchFamily="18" charset="0"/>
                <a:cs typeface="Times New Roman" panose="02020603050405020304" pitchFamily="18" charset="0"/>
              </a:rPr>
              <a:t>4. </a:t>
            </a:r>
            <a:r>
              <a:rPr lang="en-US" sz="3600" b="1" dirty="0" err="1">
                <a:latin typeface="Times New Roman" panose="02020603050405020304" pitchFamily="18" charset="0"/>
                <a:cs typeface="Times New Roman" panose="02020603050405020304" pitchFamily="18" charset="0"/>
              </a:rPr>
              <a:t>Hồ</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hội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nghị</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hội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thảo</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nội</a:t>
            </a:r>
            <a:r>
              <a:rPr lang="en-US" sz="3600" b="1" dirty="0">
                <a:latin typeface="Times New Roman" panose="02020603050405020304" pitchFamily="18" charset="0"/>
                <a:cs typeface="Times New Roman" panose="02020603050405020304" pitchFamily="18" charset="0"/>
              </a:rPr>
              <a:t> dung - </a:t>
            </a:r>
            <a:r>
              <a:rPr lang="en-US" sz="3600" b="1" dirty="0" err="1">
                <a:latin typeface="Times New Roman" panose="02020603050405020304" pitchFamily="18" charset="0"/>
                <a:cs typeface="Times New Roman" panose="02020603050405020304" pitchFamily="18" charset="0"/>
              </a:rPr>
              <a:t>tác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giả</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tổ</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chức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hoặc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chủ</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trì</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địa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điểm</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thời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gian</a:t>
            </a:r>
            <a:endParaRPr lang="en-US" sz="3600" dirty="0">
              <a:latin typeface="Times New Roman" panose="02020603050405020304" pitchFamily="18" charset="0"/>
              <a:cs typeface="Times New Roman" panose="02020603050405020304" pitchFamily="18" charset="0"/>
            </a:endParaRPr>
          </a:p>
          <a:p>
            <a:pPr marL="0" indent="0">
              <a:buFontTx/>
              <a:buNone/>
            </a:pPr>
            <a:r>
              <a:rPr lang="en-US" sz="3600" b="1" dirty="0">
                <a:latin typeface="Times New Roman" panose="02020603050405020304" pitchFamily="18" charset="0"/>
                <a:cs typeface="Times New Roman" panose="02020603050405020304" pitchFamily="18" charset="0"/>
              </a:rPr>
              <a:t>5. </a:t>
            </a:r>
            <a:r>
              <a:rPr lang="en-US" sz="3600" b="1" dirty="0" err="1">
                <a:latin typeface="Times New Roman" panose="02020603050405020304" pitchFamily="18" charset="0"/>
                <a:cs typeface="Times New Roman" panose="02020603050405020304" pitchFamily="18" charset="0"/>
              </a:rPr>
              <a:t>Hồ</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sơ</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vấn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đề</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địa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điểm</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thời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gian</a:t>
            </a:r>
            <a:r>
              <a:rPr lang="en-US" sz="3600" b="1"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áp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dụng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hồ</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a:t>
            </a:r>
          </a:p>
          <a:p>
            <a:pPr marL="0" indent="0">
              <a:buFontTx/>
              <a:buNone/>
            </a:pPr>
            <a:r>
              <a:rPr lang="en-US" sz="3600" b="1" dirty="0">
                <a:latin typeface="Times New Roman" panose="02020603050405020304" pitchFamily="18" charset="0"/>
                <a:cs typeface="Times New Roman" panose="02020603050405020304" pitchFamily="18" charset="0"/>
              </a:rPr>
              <a:t>6. </a:t>
            </a:r>
            <a:r>
              <a:rPr lang="en-US" sz="3600" b="1" dirty="0" err="1">
                <a:latin typeface="Times New Roman" panose="02020603050405020304" pitchFamily="18" charset="0"/>
                <a:cs typeface="Times New Roman" panose="02020603050405020304" pitchFamily="18" charset="0"/>
              </a:rPr>
              <a:t>Hồ</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sơ</a:t>
            </a:r>
            <a:r>
              <a:rPr lang="en-US" sz="3600" b="1" dirty="0">
                <a:latin typeface="Times New Roman" panose="02020603050405020304" pitchFamily="18" charset="0"/>
                <a:cs typeface="Times New Roman" panose="02020603050405020304" pitchFamily="18" charset="0"/>
              </a:rPr>
              <a:t> - </a:t>
            </a:r>
            <a:r>
              <a:rPr lang="en-US" sz="3600" b="1" dirty="0" err="1">
                <a:latin typeface="Times New Roman" panose="02020603050405020304" pitchFamily="18" charset="0"/>
                <a:cs typeface="Times New Roman" panose="02020603050405020304" pitchFamily="18" charset="0"/>
              </a:rPr>
              <a:t>tên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người</a:t>
            </a:r>
            <a:r>
              <a:rPr lang="en-US" sz="3600" b="1" dirty="0"/>
              <a:t>:</a:t>
            </a:r>
            <a:endParaRPr lang="en-US" sz="3600" dirty="0"/>
          </a:p>
        </p:txBody>
      </p:sp>
    </p:spTree>
    <p:extLst>
      <p:ext uri="{BB962C8B-B14F-4D97-AF65-F5344CB8AC3E}">
        <p14:creationId xmlns:p14="http://schemas.microsoft.com/office/powerpoint/2010/main" val="797456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4" y="381000"/>
            <a:ext cx="8805863" cy="5713413"/>
          </a:xfrm>
        </p:spPr>
        <p:txBody>
          <a:bodyPr/>
          <a:lstStyle/>
          <a:p>
            <a:pPr algn="just">
              <a:buClr>
                <a:srgbClr val="FF0000"/>
              </a:buClr>
              <a:buFont typeface="Wingdings" panose="05000000000000000000" pitchFamily="2" charset="2"/>
              <a:buChar char="ü"/>
              <a:defRPr/>
            </a:pPr>
            <a:r>
              <a:rPr lang="en-US" sz="2800" b="1" i="1" dirty="0" err="1">
                <a:latin typeface="Times New Roman" panose="02020603050405020304" pitchFamily="18" charset="0"/>
                <a:cs typeface="Times New Roman" panose="02020603050405020304" pitchFamily="18" charset="0"/>
              </a:rPr>
              <a:t>Dự</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kiến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thời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hạn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bảo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quản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hồ</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p>
          <a:p>
            <a:pPr algn="just">
              <a:buClr>
                <a:srgbClr val="FF0000"/>
              </a:buClr>
              <a:buFont typeface="Wingdings" panose="05000000000000000000" pitchFamily="2" charset="2"/>
              <a:buChar char="§"/>
              <a:defRPr/>
            </a:pPr>
            <a:endParaRPr lang="en-US" sz="2800" dirty="0">
              <a:latin typeface="Times New Roman" panose="02020603050405020304" pitchFamily="18" charset="0"/>
              <a:cs typeface="Times New Roman" panose="02020603050405020304" pitchFamily="18" charset="0"/>
            </a:endParaRPr>
          </a:p>
          <a:p>
            <a:pPr marL="0" indent="0" algn="just">
              <a:buClr>
                <a:srgbClr val="FF0000"/>
              </a:buClr>
              <a:buNone/>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mẫu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Trong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a:t>
            </a:r>
          </a:p>
          <a:p>
            <a:pPr marL="0" indent="0" algn="just">
              <a:buClr>
                <a:srgbClr val="FF0000"/>
              </a:buClr>
              <a:buNone/>
              <a:defRPr/>
            </a:pPr>
            <a:r>
              <a:rPr lang="en-US" dirty="0"/>
              <a:t>	                         </a:t>
            </a:r>
            <a:r>
              <a:rPr lang="en-US" sz="2400" dirty="0">
                <a:latin typeface="Times New Roman" panose="02020603050405020304" pitchFamily="18" charset="0"/>
                <a:cs typeface="Times New Roman" panose="02020603050405020304" pitchFamily="18" charset="0"/>
              </a:rPr>
              <a:t>(</a:t>
            </a:r>
            <a:r>
              <a:rPr lang="en-US" sz="2400" b="1" i="1" dirty="0">
                <a:latin typeface="Times New Roman" panose="02020603050405020304" pitchFamily="18" charset="0"/>
                <a:cs typeface="Times New Roman" panose="02020603050405020304" pitchFamily="18" charset="0"/>
              </a:rPr>
              <a:t>Thông </a:t>
            </a:r>
            <a:r>
              <a:rPr lang="en-US" sz="2400" b="1" i="1" dirty="0" err="1">
                <a:latin typeface="Times New Roman" panose="02020603050405020304" pitchFamily="18" charset="0"/>
                <a:cs typeface="Times New Roman" panose="02020603050405020304" pitchFamily="18" charset="0"/>
              </a:rPr>
              <a:t>tư</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số</a:t>
            </a:r>
            <a:r>
              <a:rPr lang="en-US" sz="2400" b="1" i="1" dirty="0">
                <a:latin typeface="Times New Roman" panose="02020603050405020304" pitchFamily="18" charset="0"/>
                <a:cs typeface="Times New Roman" panose="02020603050405020304" pitchFamily="18" charset="0"/>
              </a:rPr>
              <a:t> 10/2022/TT-BNV</a:t>
            </a:r>
            <a:r>
              <a:rPr lang="en-US" sz="2400" dirty="0">
                <a:latin typeface="Times New Roman" panose="02020603050405020304" pitchFamily="18" charset="0"/>
                <a:cs typeface="Times New Roman" panose="02020603050405020304" pitchFamily="18" charset="0"/>
              </a:rPr>
              <a:t>)</a:t>
            </a:r>
          </a:p>
          <a:p>
            <a:pPr marL="0" indent="0" algn="just">
              <a:buClr>
                <a:srgbClr val="FF0000"/>
              </a:buClr>
              <a:buFontTx/>
              <a:buNone/>
              <a:defRPr/>
            </a:pPr>
            <a:r>
              <a:rPr lang="en-US" sz="2400"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Đối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với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nhóm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tài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liệu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chuyên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ngành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căn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cứ</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vào</a:t>
            </a:r>
            <a:r>
              <a:rPr lang="en-US" sz="2400" b="1" i="1" dirty="0">
                <a:latin typeface="Times New Roman" panose="02020603050405020304" pitchFamily="18" charset="0"/>
                <a:cs typeface="Times New Roman" panose="02020603050405020304" pitchFamily="18" charset="0"/>
              </a:rPr>
              <a:t> Thông </a:t>
            </a:r>
            <a:r>
              <a:rPr lang="en-US" sz="2400" b="1" i="1" dirty="0" err="1">
                <a:latin typeface="Times New Roman" panose="02020603050405020304" pitchFamily="18" charset="0"/>
                <a:cs typeface="Times New Roman" panose="02020603050405020304" pitchFamily="18" charset="0"/>
              </a:rPr>
              <a:t>tư</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Bộ</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ngành</a:t>
            </a:r>
            <a:endParaRPr lang="en-US" sz="2400" dirty="0">
              <a:latin typeface="Times New Roman" panose="02020603050405020304" pitchFamily="18" charset="0"/>
              <a:cs typeface="Times New Roman" panose="02020603050405020304" pitchFamily="18" charset="0"/>
            </a:endParaRPr>
          </a:p>
        </p:txBody>
      </p:sp>
      <p:sp>
        <p:nvSpPr>
          <p:cNvPr id="69635"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FC1ECC15-2838-490A-A379-346EAE1F3A2D}" type="slidenum">
              <a:rPr lang="en-US" smtClean="0">
                <a:solidFill>
                  <a:srgbClr val="4C4C4C"/>
                </a:solidFill>
                <a:latin typeface="Verdana" pitchFamily="34" charset="0"/>
              </a:rPr>
              <a:pPr eaLnBrk="1" hangingPunct="1">
                <a:defRPr/>
              </a:pPr>
              <a:t>38</a:t>
            </a:fld>
            <a:endParaRPr lang="en-US">
              <a:solidFill>
                <a:srgbClr val="4C4C4C"/>
              </a:solidFill>
              <a:latin typeface="Verdana" pitchFamily="34" charset="0"/>
            </a:endParaRPr>
          </a:p>
        </p:txBody>
      </p:sp>
    </p:spTree>
    <p:extLst>
      <p:ext uri="{BB962C8B-B14F-4D97-AF65-F5344CB8AC3E}">
        <p14:creationId xmlns:p14="http://schemas.microsoft.com/office/powerpoint/2010/main" val="24788966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6">
                                            <p:txEl>
                                              <p:pRg st="2" end="2"/>
                                            </p:txEl>
                                          </p:spTgt>
                                        </p:tgtEl>
                                        <p:attrNameLst>
                                          <p:attrName>style.visibility</p:attrName>
                                        </p:attrNameLst>
                                      </p:cBhvr>
                                      <p:to>
                                        <p:strVal val="visible"/>
                                      </p:to>
                                    </p:set>
                                    <p:anim calcmode="lin" valueType="num">
                                      <p:cBhvr additive="base">
                                        <p:cTn id="13"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6">
                                            <p:txEl>
                                              <p:pRg st="3" end="3"/>
                                            </p:txEl>
                                          </p:spTgt>
                                        </p:tgtEl>
                                        <p:attrNameLst>
                                          <p:attrName>style.visibility</p:attrName>
                                        </p:attrNameLst>
                                      </p:cBhvr>
                                      <p:to>
                                        <p:strVal val="visible"/>
                                      </p:to>
                                    </p:set>
                                    <p:anim calcmode="lin" valueType="num">
                                      <p:cBhvr additive="base">
                                        <p:cTn id="19"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6">
                                            <p:txEl>
                                              <p:pRg st="4" end="4"/>
                                            </p:txEl>
                                          </p:spTgt>
                                        </p:tgtEl>
                                        <p:attrNameLst>
                                          <p:attrName>style.visibility</p:attrName>
                                        </p:attrNameLst>
                                      </p:cBhvr>
                                      <p:to>
                                        <p:strVal val="visible"/>
                                      </p:to>
                                    </p:set>
                                    <p:anim calcmode="lin" valueType="num">
                                      <p:cBhvr additive="base">
                                        <p:cTn id="25" dur="5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511228" y="1752600"/>
            <a:ext cx="8534400" cy="4953000"/>
          </a:xfrm>
        </p:spPr>
        <p:txBody>
          <a:bodyPr>
            <a:normAutofit/>
          </a:bodyPr>
          <a:lstStyle/>
          <a:p>
            <a:pPr>
              <a:buClr>
                <a:srgbClr val="FF0000"/>
              </a:buClr>
              <a:buFont typeface="Wingdings" panose="05000000000000000000" pitchFamily="2" charset="2"/>
              <a:buChar char="ü"/>
              <a:defRPr/>
            </a:pPr>
            <a:r>
              <a:rPr lang="en-US" sz="2400" b="1" i="1" dirty="0" err="1">
                <a:latin typeface="Times New Roman" panose="02020603050405020304" pitchFamily="18" charset="0"/>
                <a:cs typeface="Times New Roman" panose="02020603050405020304" pitchFamily="18" charset="0"/>
              </a:rPr>
              <a:t>Đánh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số</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ký</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hiệu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các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mục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hồ</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sơ</a:t>
            </a:r>
            <a:endParaRPr lang="en-US" sz="2400" b="1" i="1" dirty="0">
              <a:latin typeface="Times New Roman" panose="02020603050405020304" pitchFamily="18" charset="0"/>
              <a:cs typeface="Times New Roman" panose="02020603050405020304" pitchFamily="18" charset="0"/>
            </a:endParaRPr>
          </a:p>
          <a:p>
            <a:pPr algn="just" eaLnBrk="1" fontAlgn="auto" hangingPunct="1">
              <a:spcAft>
                <a:spcPts val="0"/>
              </a:spcAft>
              <a:buClr>
                <a:srgbClr val="FF0000"/>
              </a:buClr>
              <a:buFont typeface="Wingdings" panose="05000000000000000000" pitchFamily="2" charset="2"/>
              <a:buChar char="§"/>
              <a:defRPr/>
            </a:pP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Mã</a:t>
            </a:r>
            <a:r>
              <a:rPr lang="en-US" sz="2400" dirty="0">
                <a:latin typeface="Times New Roman" panose="02020603050405020304" pitchFamily="18" charset="0"/>
                <a:cs typeface="Times New Roman" panose="02020603050405020304" pitchFamily="18" charset="0"/>
              </a:rPr>
              <a:t>.</a:t>
            </a:r>
          </a:p>
          <a:p>
            <a:pPr algn="just" eaLnBrk="1" fontAlgn="auto" hangingPunct="1">
              <a:spcAft>
                <a:spcPts val="0"/>
              </a:spcAft>
              <a:buClr>
                <a:srgbClr val="FF0000"/>
              </a:buClr>
              <a:buFont typeface="Wingdings" panose="05000000000000000000" pitchFamily="2" charset="2"/>
              <a:buChar char="§"/>
              <a:defRPr/>
            </a:pP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nhỏ</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Ả </a:t>
            </a:r>
            <a:r>
              <a:rPr lang="en-US" sz="2400" dirty="0" err="1">
                <a:latin typeface="Times New Roman" panose="02020603050405020304" pitchFamily="18" charset="0"/>
                <a:cs typeface="Times New Roman" panose="02020603050405020304" pitchFamily="18" charset="0"/>
              </a:rPr>
              <a:t>rập</a:t>
            </a:r>
            <a:r>
              <a:rPr lang="en-US" sz="2400" dirty="0">
                <a:latin typeface="Times New Roman" panose="02020603050405020304" pitchFamily="18" charset="0"/>
                <a:cs typeface="Times New Roman" panose="02020603050405020304" pitchFamily="18" charset="0"/>
              </a:rPr>
              <a:t>.</a:t>
            </a:r>
          </a:p>
          <a:p>
            <a:pPr marL="0" indent="0" algn="just" eaLnBrk="1" fontAlgn="auto" hangingPunct="1">
              <a:spcAft>
                <a:spcPts val="0"/>
              </a:spcAft>
              <a:buClr>
                <a:srgbClr val="FF0000"/>
              </a:buClr>
              <a:buNone/>
              <a:defRPr/>
            </a:pPr>
            <a:r>
              <a:rPr lang="en-US" sz="2400" dirty="0">
                <a:latin typeface="Times New Roman" panose="02020603050405020304" pitchFamily="18" charset="0"/>
                <a:cs typeface="Times New Roman" panose="02020603050405020304" pitchFamily="18" charset="0"/>
              </a:rPr>
              <a:t>	- </a:t>
            </a:r>
            <a:r>
              <a:rPr lang="it-IT" sz="2400" dirty="0">
                <a:latin typeface="Times New Roman" panose="02020603050405020304" pitchFamily="18" charset="0"/>
                <a:cs typeface="Times New Roman" panose="02020603050405020304" pitchFamily="18" charset="0"/>
              </a:rPr>
              <a:t>Số, ký hiệu của hồ sơ bao gồm STT (số Ả rập) và ký hiệu (bằng các chữ viết tắt) của đề mục lớn (do cơ quan quy định nhưng cần ngắn gọn, dễ hiểu, dễ nhớ). </a:t>
            </a:r>
          </a:p>
          <a:p>
            <a:pPr marL="0" indent="0" algn="just" eaLnBrk="1" fontAlgn="auto" hangingPunct="1">
              <a:spcAft>
                <a:spcPts val="0"/>
              </a:spcAft>
              <a:buClr>
                <a:srgbClr val="FF0000"/>
              </a:buClr>
              <a:buNone/>
              <a:defRPr/>
            </a:pPr>
            <a:r>
              <a:rPr lang="it-IT" sz="2400" dirty="0">
                <a:latin typeface="Times New Roman" panose="02020603050405020304" pitchFamily="18" charset="0"/>
                <a:cs typeface="Times New Roman" panose="02020603050405020304" pitchFamily="18" charset="0"/>
              </a:rPr>
              <a:t>VD  01-NV.TH</a:t>
            </a:r>
          </a:p>
          <a:p>
            <a:pPr marL="0" indent="0" algn="just" eaLnBrk="1" fontAlgn="auto" hangingPunct="1">
              <a:spcAft>
                <a:spcPts val="0"/>
              </a:spcAft>
              <a:buClr>
                <a:srgbClr val="FF0000"/>
              </a:buClr>
              <a:buNone/>
              <a:defRPr/>
            </a:pPr>
            <a:r>
              <a:rPr lang="en-US" sz="2400" dirty="0">
                <a:latin typeface="Times New Roman" panose="02020603050405020304" pitchFamily="18" charset="0"/>
                <a:cs typeface="Times New Roman" panose="02020603050405020304" pitchFamily="18" charset="0"/>
              </a:rPr>
              <a:t>	   15-</a:t>
            </a:r>
            <a:r>
              <a:rPr lang="en-US" sz="2400" dirty="0" err="1">
                <a:latin typeface="Times New Roman" panose="02020603050405020304" pitchFamily="18" charset="0"/>
                <a:cs typeface="Times New Roman" panose="02020603050405020304" pitchFamily="18" charset="0"/>
              </a:rPr>
              <a:t>NV.VTLT</a:t>
            </a:r>
            <a:endParaRPr lang="en-US" sz="2400" dirty="0">
              <a:latin typeface="Times New Roman" panose="02020603050405020304" pitchFamily="18" charset="0"/>
              <a:cs typeface="Times New Roman" panose="02020603050405020304" pitchFamily="18" charset="0"/>
            </a:endParaRPr>
          </a:p>
          <a:p>
            <a:pPr marL="0" indent="0">
              <a:buFontTx/>
              <a:buNone/>
              <a:defRPr/>
            </a:pPr>
            <a:r>
              <a:rPr lang="it-IT" sz="2400" dirty="0">
                <a:latin typeface="Times New Roman" panose="02020603050405020304" pitchFamily="18" charset="0"/>
                <a:cs typeface="Times New Roman" panose="02020603050405020304" pitchFamily="18" charset="0"/>
              </a:rPr>
              <a:t>Có thể áp dụng một trong hai cách (đánh trong toàn Danh mục hoặc trong từng đề mục lớn)</a:t>
            </a:r>
            <a:r>
              <a:rPr lang="en-US" sz="2400" dirty="0">
                <a:latin typeface="Times New Roman" panose="02020603050405020304" pitchFamily="18" charset="0"/>
                <a:cs typeface="Times New Roman" panose="02020603050405020304" pitchFamily="18" charset="0"/>
              </a:rPr>
              <a:t>.</a:t>
            </a:r>
          </a:p>
          <a:p>
            <a:pPr algn="just" eaLnBrk="1" fontAlgn="auto" hangingPunct="1">
              <a:spcAft>
                <a:spcPts val="0"/>
              </a:spcAft>
              <a:buClr>
                <a:srgbClr val="FF0000"/>
              </a:buClr>
              <a:buFont typeface="Wingdings" panose="05000000000000000000" pitchFamily="2" charset="2"/>
              <a:buChar char="§"/>
              <a:defRPr/>
            </a:pPr>
            <a:endParaRPr lang="en-US" i="1" dirty="0"/>
          </a:p>
          <a:p>
            <a:pPr>
              <a:buClr>
                <a:srgbClr val="FF0000"/>
              </a:buClr>
              <a:buFont typeface="Wingdings" panose="05000000000000000000" pitchFamily="2" charset="2"/>
              <a:buChar char="ü"/>
              <a:defRPr/>
            </a:pPr>
            <a:endParaRPr lang="en-US" dirty="0"/>
          </a:p>
          <a:p>
            <a:pPr>
              <a:defRPr/>
            </a:pPr>
            <a:endParaRPr lang="en-US" dirty="0"/>
          </a:p>
          <a:p>
            <a:pPr>
              <a:buClr>
                <a:srgbClr val="FF0000"/>
              </a:buClr>
              <a:buFont typeface="Wingdings" panose="05000000000000000000" pitchFamily="2" charset="2"/>
              <a:buChar char="§"/>
              <a:defRPr/>
            </a:pPr>
            <a:endParaRPr lang="en-US" i="1" dirty="0"/>
          </a:p>
          <a:p>
            <a:pPr marL="0" indent="0">
              <a:buClr>
                <a:srgbClr val="FF0000"/>
              </a:buClr>
              <a:buFontTx/>
              <a:buNone/>
              <a:defRPr/>
            </a:pPr>
            <a:endParaRPr lang="en-US" dirty="0"/>
          </a:p>
        </p:txBody>
      </p:sp>
      <p:sp>
        <p:nvSpPr>
          <p:cNvPr id="70659"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33A2B0F5-E614-4F6D-B409-125094F60E16}" type="slidenum">
              <a:rPr lang="en-US" smtClean="0">
                <a:solidFill>
                  <a:srgbClr val="4C4C4C"/>
                </a:solidFill>
                <a:latin typeface="Verdana" pitchFamily="34" charset="0"/>
              </a:rPr>
              <a:pPr eaLnBrk="1" hangingPunct="1">
                <a:defRPr/>
              </a:pPr>
              <a:t>39</a:t>
            </a:fld>
            <a:endParaRPr lang="en-US">
              <a:solidFill>
                <a:srgbClr val="4C4C4C"/>
              </a:solidFill>
              <a:latin typeface="Verdana" pitchFamily="34" charset="0"/>
            </a:endParaRPr>
          </a:p>
        </p:txBody>
      </p:sp>
    </p:spTree>
    <p:extLst>
      <p:ext uri="{BB962C8B-B14F-4D97-AF65-F5344CB8AC3E}">
        <p14:creationId xmlns:p14="http://schemas.microsoft.com/office/powerpoint/2010/main" val="1722944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animEffect transition="in" filter="wipe(down)">
                                      <p:cBhvr>
                                        <p:cTn id="27" dur="500"/>
                                        <p:tgtEl>
                                          <p:spTgt spid="1331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316">
                                            <p:txEl>
                                              <p:pRg st="5" end="5"/>
                                            </p:txEl>
                                          </p:spTgt>
                                        </p:tgtEl>
                                        <p:attrNameLst>
                                          <p:attrName>style.visibility</p:attrName>
                                        </p:attrNameLst>
                                      </p:cBhvr>
                                      <p:to>
                                        <p:strVal val="visible"/>
                                      </p:to>
                                    </p:set>
                                    <p:animEffect transition="in" filter="wipe(down)">
                                      <p:cBhvr>
                                        <p:cTn id="32" dur="500"/>
                                        <p:tgtEl>
                                          <p:spTgt spid="1331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316">
                                            <p:txEl>
                                              <p:pRg st="6" end="6"/>
                                            </p:txEl>
                                          </p:spTgt>
                                        </p:tgtEl>
                                        <p:attrNameLst>
                                          <p:attrName>style.visibility</p:attrName>
                                        </p:attrNameLst>
                                      </p:cBhvr>
                                      <p:to>
                                        <p:strVal val="visible"/>
                                      </p:to>
                                    </p:set>
                                    <p:animEffect transition="in" filter="wipe(down)">
                                      <p:cBhvr>
                                        <p:cTn id="37" dur="500"/>
                                        <p:tgtEl>
                                          <p:spTgt spid="133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2200386-3F5A-8DE9-0AA3-B85B8856CB83}"/>
              </a:ext>
            </a:extLst>
          </p:cNvPr>
          <p:cNvSpPr>
            <a:spLocks noGrp="1"/>
          </p:cNvSpPr>
          <p:nvPr>
            <p:ph type="title"/>
          </p:nvPr>
        </p:nvSpPr>
        <p:spPr/>
        <p:txBody>
          <a:bodyPr/>
          <a:lstStyle/>
          <a:p>
            <a:endParaRPr lang="en-US" dirty="0"/>
          </a:p>
        </p:txBody>
      </p:sp>
      <p:sp>
        <p:nvSpPr>
          <p:cNvPr id="3" name="Chỗ dành sẵn cho Nội dung 2">
            <a:extLst>
              <a:ext uri="{FF2B5EF4-FFF2-40B4-BE49-F238E27FC236}">
                <a16:creationId xmlns:a16="http://schemas.microsoft.com/office/drawing/2014/main" id="{36074DB1-9EBE-4A6B-7445-D84D9F1C6C8B}"/>
              </a:ext>
            </a:extLst>
          </p:cNvPr>
          <p:cNvSpPr>
            <a:spLocks noGrp="1"/>
          </p:cNvSpPr>
          <p:nvPr>
            <p:ph idx="1"/>
          </p:nvPr>
        </p:nvSpPr>
        <p:spPr>
          <a:xfrm>
            <a:off x="301630" y="1676400"/>
            <a:ext cx="8842370" cy="5181600"/>
          </a:xfrm>
          <a:solidFill>
            <a:schemeClr val="accent1">
              <a:lumMod val="20000"/>
              <a:lumOff val="80000"/>
            </a:schemeClr>
          </a:solidFill>
        </p:spPr>
        <p:txBody>
          <a:bodyPr/>
          <a:lstStyle/>
          <a:p>
            <a:endParaRPr lang="en-US" sz="1800" b="1"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Theo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quy</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tại</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31,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Chương</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IV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1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30/2020/NĐ-CP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ngày</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05/3/2020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của</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Chính</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phủ</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về</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Công</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tác</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văn</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 </a:t>
            </a:r>
            <a:r>
              <a:rPr lang="en-US" sz="1800" b="1" i="1" dirty="0" err="1">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thư</a:t>
            </a:r>
            <a:r>
              <a:rPr lang="en-US" sz="1800" b="1" i="1"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593090"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1. Người đứng đầu cơ quan, tổ chức trong phạm vi, nhiệm vụ, quyền hạn của mình có trách nhiệm quản lý văn bản, tài liệu của cơ quan, tổ chức; chỉ đạo, kiểm tra, hướng dẫn việc lập hồ sơ và nộp lưu hồ sơ, tài liệu vào Lưu trữ cơ quan.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586105"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2. Trách nhiệm của người đứng đầu bộ phận hành chính</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59880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a) Tham mưu cho người đứng đầu cơ quan, tổ chức trong việc chỉ đạo, kiểm tra, hướng dẫn việc lập hồ sơ và nộp lưu hồ sơ, tài liệu vào Lưu trữ cơ quan đối với cơ quan, tổ chức cấp dưới.</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614045"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b) Tổ chức thực hiện việc lập hồ sơ và nộp lưu hồ sơ, tài liệu vào Lưu trữ tại cơ quan, tổ chức.</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998677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C0DEF-40BD-F805-1495-FAF5FA170AE4}"/>
              </a:ext>
            </a:extLst>
          </p:cNvPr>
          <p:cNvSpPr>
            <a:spLocks noGrp="1"/>
          </p:cNvSpPr>
          <p:nvPr>
            <p:ph type="title"/>
          </p:nvPr>
        </p:nvSpPr>
        <p:spPr>
          <a:xfrm>
            <a:off x="1945201" y="624110"/>
            <a:ext cx="6589199" cy="671290"/>
          </a:xfrm>
        </p:spPr>
        <p:txBody>
          <a:bodyPr/>
          <a:lstStyle/>
          <a:p>
            <a:endParaRPr lang="en-US" dirty="0"/>
          </a:p>
        </p:txBody>
      </p:sp>
      <p:sp>
        <p:nvSpPr>
          <p:cNvPr id="3" name="Content Placeholder 2">
            <a:extLst>
              <a:ext uri="{FF2B5EF4-FFF2-40B4-BE49-F238E27FC236}">
                <a16:creationId xmlns:a16="http://schemas.microsoft.com/office/drawing/2014/main" id="{9DBC225E-5B92-6A6E-1DF9-CFFB1D76F84A}"/>
              </a:ext>
            </a:extLst>
          </p:cNvPr>
          <p:cNvSpPr>
            <a:spLocks noGrp="1"/>
          </p:cNvSpPr>
          <p:nvPr>
            <p:ph idx="1"/>
          </p:nvPr>
        </p:nvSpPr>
        <p:spPr>
          <a:xfrm>
            <a:off x="762000" y="1219200"/>
            <a:ext cx="8229599" cy="5410200"/>
          </a:xfrm>
        </p:spPr>
        <p:txBody>
          <a:bodyPr/>
          <a:lstStyle/>
          <a:p>
            <a:endParaRPr lang="en-US" dirty="0"/>
          </a:p>
        </p:txBody>
      </p:sp>
      <p:sp>
        <p:nvSpPr>
          <p:cNvPr id="4" name="Oval 3">
            <a:extLst>
              <a:ext uri="{FF2B5EF4-FFF2-40B4-BE49-F238E27FC236}">
                <a16:creationId xmlns:a16="http://schemas.microsoft.com/office/drawing/2014/main" id="{7BBADC52-CF9A-4B7B-C50E-39154D6FC49D}"/>
              </a:ext>
            </a:extLst>
          </p:cNvPr>
          <p:cNvSpPr/>
          <p:nvPr/>
        </p:nvSpPr>
        <p:spPr>
          <a:xfrm>
            <a:off x="762000" y="1447800"/>
            <a:ext cx="1828800" cy="49530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err="1">
                <a:solidFill>
                  <a:srgbClr val="7A0000"/>
                </a:solidFill>
                <a:latin typeface="Times New Roman" panose="02020603050405020304" pitchFamily="18" charset="0"/>
                <a:cs typeface="Times New Roman" panose="02020603050405020304" pitchFamily="18" charset="0"/>
              </a:rPr>
              <a:t>Tổ</a:t>
            </a:r>
            <a:endParaRPr lang="en-US" sz="2800" b="1" dirty="0">
              <a:solidFill>
                <a:srgbClr val="7A0000"/>
              </a:solidFill>
              <a:latin typeface="Times New Roman" panose="02020603050405020304" pitchFamily="18" charset="0"/>
              <a:cs typeface="Times New Roman" panose="02020603050405020304" pitchFamily="18" charset="0"/>
            </a:endParaRPr>
          </a:p>
          <a:p>
            <a:pPr algn="ctr"/>
            <a:r>
              <a:rPr lang="en-US" sz="2800" b="1" dirty="0">
                <a:solidFill>
                  <a:srgbClr val="7A0000"/>
                </a:solidFill>
                <a:latin typeface="Times New Roman" panose="02020603050405020304" pitchFamily="18" charset="0"/>
                <a:cs typeface="Times New Roman" panose="02020603050405020304" pitchFamily="18" charset="0"/>
              </a:rPr>
              <a:t> </a:t>
            </a:r>
            <a:r>
              <a:rPr lang="en-US" sz="2800" b="1" dirty="0" err="1">
                <a:solidFill>
                  <a:srgbClr val="7A0000"/>
                </a:solidFill>
                <a:latin typeface="Times New Roman" panose="02020603050405020304" pitchFamily="18" charset="0"/>
                <a:cs typeface="Times New Roman" panose="02020603050405020304" pitchFamily="18" charset="0"/>
              </a:rPr>
              <a:t>chức</a:t>
            </a:r>
            <a:r>
              <a:rPr lang="en-US" sz="2800" b="1" dirty="0">
                <a:solidFill>
                  <a:srgbClr val="7A0000"/>
                </a:solidFill>
                <a:latin typeface="Times New Roman" panose="02020603050405020304" pitchFamily="18" charset="0"/>
                <a:cs typeface="Times New Roman" panose="02020603050405020304" pitchFamily="18" charset="0"/>
              </a:rPr>
              <a:t> </a:t>
            </a:r>
            <a:r>
              <a:rPr lang="en-US" sz="2800" b="1" dirty="0" err="1">
                <a:solidFill>
                  <a:srgbClr val="7A0000"/>
                </a:solidFill>
                <a:latin typeface="Times New Roman" panose="02020603050405020304" pitchFamily="18" charset="0"/>
                <a:cs typeface="Times New Roman" panose="02020603050405020304" pitchFamily="18" charset="0"/>
              </a:rPr>
              <a:t>thực</a:t>
            </a:r>
            <a:r>
              <a:rPr lang="en-US" sz="2800" b="1" dirty="0">
                <a:solidFill>
                  <a:srgbClr val="7A0000"/>
                </a:solidFill>
                <a:latin typeface="Times New Roman" panose="02020603050405020304" pitchFamily="18" charset="0"/>
                <a:cs typeface="Times New Roman" panose="02020603050405020304" pitchFamily="18" charset="0"/>
              </a:rPr>
              <a:t> </a:t>
            </a:r>
            <a:r>
              <a:rPr lang="en-US" sz="2800" b="1" dirty="0" err="1">
                <a:solidFill>
                  <a:srgbClr val="7A0000"/>
                </a:solidFill>
                <a:latin typeface="Times New Roman" panose="02020603050405020304" pitchFamily="18" charset="0"/>
                <a:cs typeface="Times New Roman" panose="02020603050405020304" pitchFamily="18" charset="0"/>
              </a:rPr>
              <a:t>hiện</a:t>
            </a:r>
            <a:endParaRPr lang="en-US" sz="2800" dirty="0"/>
          </a:p>
        </p:txBody>
      </p:sp>
      <p:sp>
        <p:nvSpPr>
          <p:cNvPr id="5" name="Rectangle: Rounded Corners 4">
            <a:extLst>
              <a:ext uri="{FF2B5EF4-FFF2-40B4-BE49-F238E27FC236}">
                <a16:creationId xmlns:a16="http://schemas.microsoft.com/office/drawing/2014/main" id="{82784BD4-FE61-39C4-7A6E-AF7E0F57A800}"/>
              </a:ext>
            </a:extLst>
          </p:cNvPr>
          <p:cNvSpPr/>
          <p:nvPr/>
        </p:nvSpPr>
        <p:spPr>
          <a:xfrm>
            <a:off x="3124200" y="1447800"/>
            <a:ext cx="5791200" cy="1524000"/>
          </a:xfrm>
          <a:prstGeom prst="roundRect">
            <a:avLst/>
          </a:prstGeom>
          <a:solidFill>
            <a:schemeClr val="accent6">
              <a:lumMod val="40000"/>
              <a:lumOff val="6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DMHS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quan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ban </a:t>
            </a:r>
            <a:r>
              <a:rPr lang="en-US" sz="2400" dirty="0" err="1">
                <a:solidFill>
                  <a:schemeClr val="tx1"/>
                </a:solidFill>
                <a:latin typeface="Times New Roman" panose="02020603050405020304" pitchFamily="18" charset="0"/>
                <a:cs typeface="Times New Roman" panose="02020603050405020304" pitchFamily="18" charset="0"/>
              </a:rPr>
              <a:t>hành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sẽ</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gửi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liên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quan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tổ</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thực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hiện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đầu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năm</a:t>
            </a:r>
            <a:endParaRPr lang="en-US" sz="2400" dirty="0">
              <a:solidFill>
                <a:schemeClr val="tx1"/>
              </a:solidFill>
              <a:latin typeface="Times New Roman" panose="02020603050405020304" pitchFamily="18" charset="0"/>
              <a:cs typeface="Times New Roman" panose="02020603050405020304" pitchFamily="18" charset="0"/>
            </a:endParaRPr>
          </a:p>
          <a:p>
            <a:pPr algn="ctr"/>
            <a:endParaRPr lang="en-US" dirty="0"/>
          </a:p>
        </p:txBody>
      </p:sp>
      <p:sp>
        <p:nvSpPr>
          <p:cNvPr id="6" name="Rectangle: Rounded Corners 5">
            <a:extLst>
              <a:ext uri="{FF2B5EF4-FFF2-40B4-BE49-F238E27FC236}">
                <a16:creationId xmlns:a16="http://schemas.microsoft.com/office/drawing/2014/main" id="{7B46726F-120D-FDB3-53B8-F3F9CFE7C885}"/>
              </a:ext>
            </a:extLst>
          </p:cNvPr>
          <p:cNvSpPr/>
          <p:nvPr/>
        </p:nvSpPr>
        <p:spPr>
          <a:xfrm>
            <a:off x="3200400" y="3124200"/>
            <a:ext cx="5805815" cy="1524000"/>
          </a:xfrm>
          <a:prstGeom prst="roundRect">
            <a:avLst/>
          </a:prstGeom>
          <a:solidFill>
            <a:schemeClr val="accent6">
              <a:lumMod val="40000"/>
              <a:lumOff val="6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CBCCVC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căn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DMHS</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định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những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phải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chuẩn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bìa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tài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liệu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sơ</a:t>
            </a:r>
            <a:r>
              <a:rPr lang="en-US" sz="2400" dirty="0">
                <a:solidFill>
                  <a:schemeClr val="tx1"/>
                </a:solidFill>
                <a:latin typeface="Times New Roman" panose="02020603050405020304" pitchFamily="18" charset="0"/>
                <a:cs typeface="Times New Roman" panose="02020603050405020304" pitchFamily="18" charset="0"/>
              </a:rPr>
              <a:t>.</a:t>
            </a:r>
          </a:p>
          <a:p>
            <a:pPr algn="ctr"/>
            <a:endParaRPr lang="en-US" dirty="0"/>
          </a:p>
        </p:txBody>
      </p:sp>
      <p:sp>
        <p:nvSpPr>
          <p:cNvPr id="7" name="Rectangle: Rounded Corners 6">
            <a:extLst>
              <a:ext uri="{FF2B5EF4-FFF2-40B4-BE49-F238E27FC236}">
                <a16:creationId xmlns:a16="http://schemas.microsoft.com/office/drawing/2014/main" id="{9FDA69A8-26E2-6B7C-5279-C6159250CC2D}"/>
              </a:ext>
            </a:extLst>
          </p:cNvPr>
          <p:cNvSpPr/>
          <p:nvPr/>
        </p:nvSpPr>
        <p:spPr>
          <a:xfrm>
            <a:off x="3200400" y="4800600"/>
            <a:ext cx="5715000" cy="1801660"/>
          </a:xfrm>
          <a:prstGeom prst="roundRect">
            <a:avLst/>
          </a:prstGeom>
          <a:solidFill>
            <a:schemeClr val="accent6">
              <a:lumMod val="40000"/>
              <a:lumOff val="6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soát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tổng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hợp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tình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sơ</a:t>
            </a:r>
            <a:r>
              <a:rPr lang="en-US" sz="2400" dirty="0">
                <a:solidFill>
                  <a:schemeClr val="tx1"/>
                </a:solidFill>
                <a:latin typeface="Times New Roman" panose="02020603050405020304" pitchFamily="18" charset="0"/>
                <a:cs typeface="Times New Roman" panose="02020603050405020304" pitchFamily="18" charset="0"/>
              </a:rPr>
              <a:t>. </a:t>
            </a:r>
          </a:p>
          <a:p>
            <a:pPr algn="just"/>
            <a:r>
              <a:rPr lang="en-US" sz="2400" dirty="0">
                <a:solidFill>
                  <a:schemeClr val="tx1"/>
                </a:solidFill>
                <a:latin typeface="Times New Roman" panose="02020603050405020304" pitchFamily="18" charset="0"/>
                <a:cs typeface="Times New Roman" panose="02020603050405020304" pitchFamily="18" charset="0"/>
              </a:rPr>
              <a:t>- Thu </a:t>
            </a:r>
            <a:r>
              <a:rPr lang="en-US" sz="2400" dirty="0" err="1">
                <a:solidFill>
                  <a:schemeClr val="tx1"/>
                </a:solidFill>
                <a:latin typeface="Times New Roman" panose="02020603050405020304" pitchFamily="18" charset="0"/>
                <a:cs typeface="Times New Roman" panose="02020603050405020304" pitchFamily="18" charset="0"/>
              </a:rPr>
              <a:t>Hồ</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lưu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trũ</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quan</a:t>
            </a:r>
            <a:endParaRPr lang="en-US" sz="2400" dirty="0">
              <a:solidFill>
                <a:schemeClr val="tx1"/>
              </a:solidFill>
              <a:latin typeface="Times New Roman" panose="02020603050405020304" pitchFamily="18" charset="0"/>
              <a:cs typeface="Times New Roman" panose="02020603050405020304" pitchFamily="18" charset="0"/>
            </a:endParaRPr>
          </a:p>
          <a:p>
            <a:pPr algn="just"/>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hoàn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thành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nhiệm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vụ</a:t>
            </a:r>
            <a:endParaRPr lang="en-US" sz="2400" dirty="0">
              <a:solidFill>
                <a:schemeClr val="tx1"/>
              </a:solidFill>
              <a:latin typeface="Times New Roman" panose="02020603050405020304" pitchFamily="18" charset="0"/>
              <a:cs typeface="Times New Roman" panose="02020603050405020304" pitchFamily="18" charset="0"/>
            </a:endParaRPr>
          </a:p>
          <a:p>
            <a:pPr algn="just"/>
            <a:endParaRPr lang="en-US" dirty="0"/>
          </a:p>
        </p:txBody>
      </p:sp>
      <p:sp>
        <p:nvSpPr>
          <p:cNvPr id="8" name="Arrow: Right 7">
            <a:extLst>
              <a:ext uri="{FF2B5EF4-FFF2-40B4-BE49-F238E27FC236}">
                <a16:creationId xmlns:a16="http://schemas.microsoft.com/office/drawing/2014/main" id="{8D9F650A-6BCC-86C0-DFD8-889F8058BBFB}"/>
              </a:ext>
            </a:extLst>
          </p:cNvPr>
          <p:cNvSpPr/>
          <p:nvPr/>
        </p:nvSpPr>
        <p:spPr>
          <a:xfrm>
            <a:off x="2590800" y="3200400"/>
            <a:ext cx="609600" cy="180166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329170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D9F9B-CF24-7360-C615-CF846171E195}"/>
              </a:ext>
            </a:extLst>
          </p:cNvPr>
          <p:cNvSpPr>
            <a:spLocks noGrp="1"/>
          </p:cNvSpPr>
          <p:nvPr>
            <p:ph type="title"/>
          </p:nvPr>
        </p:nvSpPr>
        <p:spPr>
          <a:xfrm>
            <a:off x="762001" y="304800"/>
            <a:ext cx="7772400" cy="533400"/>
          </a:xfrm>
        </p:spPr>
        <p:txBody>
          <a:bodyPr>
            <a:normAutofit fontScale="90000"/>
          </a:bodyPr>
          <a:lstStyle/>
          <a:p>
            <a:endParaRPr lang="en-US" dirty="0"/>
          </a:p>
        </p:txBody>
      </p:sp>
      <p:graphicFrame>
        <p:nvGraphicFramePr>
          <p:cNvPr id="4" name="Content Placeholder 3">
            <a:extLst>
              <a:ext uri="{FF2B5EF4-FFF2-40B4-BE49-F238E27FC236}">
                <a16:creationId xmlns:a16="http://schemas.microsoft.com/office/drawing/2014/main" id="{E831F228-9393-DE04-52C0-BDCEE365C56A}"/>
              </a:ext>
            </a:extLst>
          </p:cNvPr>
          <p:cNvGraphicFramePr>
            <a:graphicFrameLocks noGrp="1"/>
          </p:cNvGraphicFramePr>
          <p:nvPr>
            <p:ph idx="1"/>
            <p:extLst>
              <p:ext uri="{D42A27DB-BD31-4B8C-83A1-F6EECF244321}">
                <p14:modId xmlns:p14="http://schemas.microsoft.com/office/powerpoint/2010/main" val="2685313986"/>
              </p:ext>
            </p:extLst>
          </p:nvPr>
        </p:nvGraphicFramePr>
        <p:xfrm>
          <a:off x="304800" y="838200"/>
          <a:ext cx="8839201" cy="5943601"/>
        </p:xfrm>
        <a:graphic>
          <a:graphicData uri="http://schemas.openxmlformats.org/drawingml/2006/table">
            <a:tbl>
              <a:tblPr/>
              <a:tblGrid>
                <a:gridCol w="888018">
                  <a:extLst>
                    <a:ext uri="{9D8B030D-6E8A-4147-A177-3AD203B41FA5}">
                      <a16:colId xmlns:a16="http://schemas.microsoft.com/office/drawing/2014/main" val="3161849483"/>
                    </a:ext>
                  </a:extLst>
                </a:gridCol>
                <a:gridCol w="4508402">
                  <a:extLst>
                    <a:ext uri="{9D8B030D-6E8A-4147-A177-3AD203B41FA5}">
                      <a16:colId xmlns:a16="http://schemas.microsoft.com/office/drawing/2014/main" val="2788886464"/>
                    </a:ext>
                  </a:extLst>
                </a:gridCol>
                <a:gridCol w="874357">
                  <a:extLst>
                    <a:ext uri="{9D8B030D-6E8A-4147-A177-3AD203B41FA5}">
                      <a16:colId xmlns:a16="http://schemas.microsoft.com/office/drawing/2014/main" val="4138364008"/>
                    </a:ext>
                  </a:extLst>
                </a:gridCol>
                <a:gridCol w="1571110">
                  <a:extLst>
                    <a:ext uri="{9D8B030D-6E8A-4147-A177-3AD203B41FA5}">
                      <a16:colId xmlns:a16="http://schemas.microsoft.com/office/drawing/2014/main" val="854884740"/>
                    </a:ext>
                  </a:extLst>
                </a:gridCol>
                <a:gridCol w="997314">
                  <a:extLst>
                    <a:ext uri="{9D8B030D-6E8A-4147-A177-3AD203B41FA5}">
                      <a16:colId xmlns:a16="http://schemas.microsoft.com/office/drawing/2014/main" val="2135423931"/>
                    </a:ext>
                  </a:extLst>
                </a:gridCol>
              </a:tblGrid>
              <a:tr h="382151">
                <a:tc gridSpan="5">
                  <a:txBody>
                    <a:bodyPr/>
                    <a:lstStyle/>
                    <a:p>
                      <a:pPr algn="ctr" fontAlgn="ctr"/>
                      <a:r>
                        <a:rPr lang="vi-VN" sz="800" b="1" i="0" u="none" strike="noStrike">
                          <a:solidFill>
                            <a:srgbClr val="000000"/>
                          </a:solidFill>
                          <a:effectLst/>
                          <a:latin typeface="Times New Roman" panose="02020603050405020304" pitchFamily="18" charset="0"/>
                        </a:rPr>
                        <a:t>DANH MỤC HỒ SƠ, TÀI LIỆU CỦA PHÒNG NỘI VỤ NĂM 2024</a:t>
                      </a:r>
                    </a:p>
                  </a:txBody>
                  <a:tcPr marL="3155" marR="3155" marT="3155" marB="0" anchor="ctr">
                    <a:lnL>
                      <a:noFill/>
                    </a:lnL>
                    <a:lnR>
                      <a:noFill/>
                    </a:lnR>
                    <a:lnT>
                      <a:noFill/>
                    </a:lnT>
                    <a:lnB>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26406292"/>
                  </a:ext>
                </a:extLst>
              </a:tr>
              <a:tr h="425577">
                <a:tc gridSpan="5">
                  <a:txBody>
                    <a:bodyPr/>
                    <a:lstStyle/>
                    <a:p>
                      <a:pPr algn="ctr" fontAlgn="t"/>
                      <a:r>
                        <a:rPr lang="en-US" sz="800" b="0" i="1" u="none" strike="noStrike" dirty="0">
                          <a:solidFill>
                            <a:srgbClr val="000000"/>
                          </a:solidFill>
                          <a:effectLst/>
                          <a:latin typeface="Times New Roman" panose="02020603050405020304" pitchFamily="18" charset="0"/>
                        </a:rPr>
                        <a:t>(Ban </a:t>
                      </a:r>
                      <a:r>
                        <a:rPr lang="en-US" sz="800" b="0" i="1" u="none" strike="noStrike" dirty="0" err="1">
                          <a:solidFill>
                            <a:srgbClr val="000000"/>
                          </a:solidFill>
                          <a:effectLst/>
                          <a:latin typeface="Times New Roman" panose="02020603050405020304" pitchFamily="18" charset="0"/>
                        </a:rPr>
                        <a:t>hành</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kèm</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theo</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Quyết</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định</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số</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QĐ-UBND</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ngày</a:t>
                      </a:r>
                      <a:r>
                        <a:rPr lang="en-US" sz="800" b="0" i="1" u="none" strike="noStrike" dirty="0">
                          <a:solidFill>
                            <a:srgbClr val="000000"/>
                          </a:solidFill>
                          <a:effectLst/>
                          <a:latin typeface="Times New Roman" panose="02020603050405020304" pitchFamily="18" charset="0"/>
                        </a:rPr>
                        <a:t>    /    /2024 </a:t>
                      </a:r>
                      <a:r>
                        <a:rPr lang="en-US" sz="800" b="0" i="1" u="none" strike="noStrike" dirty="0" err="1">
                          <a:solidFill>
                            <a:srgbClr val="000000"/>
                          </a:solidFill>
                          <a:effectLst/>
                          <a:latin typeface="Times New Roman" panose="02020603050405020304" pitchFamily="18" charset="0"/>
                        </a:rPr>
                        <a:t>của</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UBND</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huyện</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Phú</a:t>
                      </a:r>
                      <a:r>
                        <a:rPr lang="en-US" sz="800" b="0" i="1" u="none" strike="noStrike" dirty="0">
                          <a:solidFill>
                            <a:srgbClr val="000000"/>
                          </a:solidFill>
                          <a:effectLst/>
                          <a:latin typeface="Times New Roman" panose="02020603050405020304" pitchFamily="18" charset="0"/>
                        </a:rPr>
                        <a:t> </a:t>
                      </a:r>
                      <a:r>
                        <a:rPr lang="en-US" sz="800" b="0" i="1" u="none" strike="noStrike" dirty="0" err="1">
                          <a:solidFill>
                            <a:srgbClr val="000000"/>
                          </a:solidFill>
                          <a:effectLst/>
                          <a:latin typeface="Times New Roman" panose="02020603050405020304" pitchFamily="18" charset="0"/>
                        </a:rPr>
                        <a:t>Xuyên</a:t>
                      </a:r>
                      <a:r>
                        <a:rPr lang="en-US" sz="800" b="0" i="1" u="none" strike="noStrike" dirty="0">
                          <a:solidFill>
                            <a:srgbClr val="000000"/>
                          </a:solidFill>
                          <a:effectLst/>
                          <a:latin typeface="Times New Roman" panose="02020603050405020304" pitchFamily="18" charset="0"/>
                        </a:rPr>
                        <a:t>)</a:t>
                      </a:r>
                    </a:p>
                  </a:txBody>
                  <a:tcPr marL="3155" marR="3155" marT="3155" marB="0">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2171282"/>
                  </a:ext>
                </a:extLst>
              </a:tr>
              <a:tr h="477688">
                <a:tc>
                  <a:txBody>
                    <a:bodyPr/>
                    <a:lstStyle/>
                    <a:p>
                      <a:pPr algn="ctr" fontAlgn="ctr"/>
                      <a:r>
                        <a:rPr lang="en-US" sz="700" b="1" i="0" u="none" strike="noStrike">
                          <a:solidFill>
                            <a:srgbClr val="000000"/>
                          </a:solidFill>
                          <a:effectLst/>
                          <a:latin typeface="Times New Roman" panose="02020603050405020304" pitchFamily="18" charset="0"/>
                        </a:rPr>
                        <a:t>Số và ký hiệu HS</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800" b="1" i="0" u="none" strike="noStrike">
                          <a:solidFill>
                            <a:srgbClr val="000000"/>
                          </a:solidFill>
                          <a:effectLst/>
                          <a:latin typeface="Times New Roman" panose="02020603050405020304" pitchFamily="18" charset="0"/>
                        </a:rPr>
                        <a:t>Tiêu đề hồ sơ</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Times New Roman" panose="02020603050405020304" pitchFamily="18" charset="0"/>
                        </a:rPr>
                        <a:t>Thời hạn bảo quản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800" b="1" i="0" u="none" strike="noStrike">
                          <a:solidFill>
                            <a:srgbClr val="000000"/>
                          </a:solidFill>
                          <a:effectLst/>
                          <a:latin typeface="Times New Roman" panose="02020603050405020304" pitchFamily="18" charset="0"/>
                        </a:rPr>
                        <a:t>Người lập HS</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1" i="0" u="none" strike="noStrike">
                          <a:solidFill>
                            <a:srgbClr val="000000"/>
                          </a:solidFill>
                          <a:effectLst/>
                          <a:latin typeface="Times New Roman" panose="02020603050405020304" pitchFamily="18" charset="0"/>
                        </a:rPr>
                        <a:t>Lãnh đạo phụ trách</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0610061"/>
                  </a:ext>
                </a:extLst>
              </a:tr>
              <a:tr h="434261">
                <a:tc>
                  <a:txBody>
                    <a:bodyPr/>
                    <a:lstStyle/>
                    <a:p>
                      <a:pPr algn="ctr" fontAlgn="ctr"/>
                      <a:r>
                        <a:rPr lang="en-US" sz="7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1" i="0" u="none" strike="noStrike">
                          <a:solidFill>
                            <a:srgbClr val="000000"/>
                          </a:solidFill>
                          <a:effectLst/>
                          <a:latin typeface="Times New Roman" panose="02020603050405020304" pitchFamily="18" charset="0"/>
                        </a:rPr>
                        <a:t>1. Tài liệu về Văn thư, Lưu trữ</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6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441282"/>
                  </a:ext>
                </a:extLst>
              </a:tr>
              <a:tr h="573225">
                <a:tc>
                  <a:txBody>
                    <a:bodyPr/>
                    <a:lstStyle/>
                    <a:p>
                      <a:pPr algn="ctr" fontAlgn="ctr"/>
                      <a:r>
                        <a:rPr lang="en-US" sz="700" b="0" i="0" u="none" strike="noStrike">
                          <a:solidFill>
                            <a:srgbClr val="000000"/>
                          </a:solidFill>
                          <a:effectLst/>
                          <a:latin typeface="Times New Roman" panose="02020603050405020304" pitchFamily="18" charset="0"/>
                        </a:rPr>
                        <a:t>01/NV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Hồ sơ xây dựng, ban hành quy định, quy chế, hướng dẫn công tác hành chính, văn thư, lưu trữ, bảo vệ bí mật nhà nước của cơ quan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20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Hoàng Thị Thu</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0993801"/>
                  </a:ext>
                </a:extLst>
              </a:tr>
              <a:tr h="581911">
                <a:tc>
                  <a:txBody>
                    <a:bodyPr/>
                    <a:lstStyle/>
                    <a:p>
                      <a:pPr algn="ctr" fontAlgn="ctr"/>
                      <a:r>
                        <a:rPr lang="en-US" sz="700" b="0" i="0" u="none" strike="noStrike">
                          <a:solidFill>
                            <a:srgbClr val="000000"/>
                          </a:solidFill>
                          <a:effectLst/>
                          <a:latin typeface="Times New Roman" panose="02020603050405020304" pitchFamily="18" charset="0"/>
                        </a:rPr>
                        <a:t>02/NV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Hồ sơ về việc kiểm tra công tác văn thư, lưu trữ tại các phòng ban chuyên môn và UBND các xã, phường, thị trấn năm 2023</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20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Hoàng Thị Thu</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Phó Trưởng phòng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125734"/>
                  </a:ext>
                </a:extLst>
              </a:tr>
              <a:tr h="503745">
                <a:tc>
                  <a:txBody>
                    <a:bodyPr/>
                    <a:lstStyle/>
                    <a:p>
                      <a:pPr algn="ctr" fontAlgn="ctr"/>
                      <a:r>
                        <a:rPr lang="en-US" sz="700" b="0" i="0" u="none" strike="noStrike">
                          <a:solidFill>
                            <a:srgbClr val="000000"/>
                          </a:solidFill>
                          <a:effectLst/>
                          <a:latin typeface="Times New Roman" panose="02020603050405020304" pitchFamily="18" charset="0"/>
                        </a:rPr>
                        <a:t>03/NV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Báo cáo thống kê, Kế hoạch công tác văn thư, lưu trữ và tài liệu lưu trữ năm 2023</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Vĩnh viễn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Hoàng Thị Thu</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4372064"/>
                  </a:ext>
                </a:extLst>
              </a:tr>
              <a:tr h="356095">
                <a:tc>
                  <a:txBody>
                    <a:bodyPr/>
                    <a:lstStyle/>
                    <a:p>
                      <a:pPr algn="ctr" fontAlgn="ctr"/>
                      <a:r>
                        <a:rPr lang="en-US" sz="700" b="0" i="0" u="none" strike="noStrike">
                          <a:solidFill>
                            <a:srgbClr val="000000"/>
                          </a:solidFill>
                          <a:effectLst/>
                          <a:latin typeface="Times New Roman" panose="02020603050405020304" pitchFamily="18" charset="0"/>
                        </a:rPr>
                        <a:t>04/NV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Sổ đăng ký bí mật nhà nước đi, đến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30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800" b="0" i="0" u="none" strike="noStrike">
                          <a:solidFill>
                            <a:srgbClr val="000000"/>
                          </a:solidFill>
                          <a:effectLst/>
                          <a:latin typeface="Times New Roman" panose="02020603050405020304" pitchFamily="18" charset="0"/>
                        </a:rPr>
                        <a:t>Đỗ Sơn Hùng</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8131217"/>
                  </a:ext>
                </a:extLst>
              </a:tr>
              <a:tr h="338725">
                <a:tc>
                  <a:txBody>
                    <a:bodyPr/>
                    <a:lstStyle/>
                    <a:p>
                      <a:pPr algn="ctr" fontAlgn="ctr"/>
                      <a:r>
                        <a:rPr lang="en-US" sz="700" b="0" i="0" u="none" strike="noStrike">
                          <a:solidFill>
                            <a:srgbClr val="000000"/>
                          </a:solidFill>
                          <a:effectLst/>
                          <a:latin typeface="Times New Roman" panose="02020603050405020304" pitchFamily="18" charset="0"/>
                        </a:rPr>
                        <a:t>05/NV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en-US" sz="800" b="0" i="0" u="none" strike="noStrike">
                          <a:solidFill>
                            <a:srgbClr val="000000"/>
                          </a:solidFill>
                          <a:effectLst/>
                          <a:latin typeface="Times New Roman" panose="02020603050405020304" pitchFamily="18" charset="0"/>
                        </a:rPr>
                        <a:t>Sổ đăng ký văn bản đến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20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800" b="0" i="0" u="none" strike="noStrike">
                          <a:solidFill>
                            <a:srgbClr val="000000"/>
                          </a:solidFill>
                          <a:effectLst/>
                          <a:latin typeface="Times New Roman" panose="02020603050405020304" pitchFamily="18" charset="0"/>
                        </a:rPr>
                        <a:t>Đỗ Sơn Hùng</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600" b="0" i="0" u="none" strike="noStrike">
                          <a:solidFill>
                            <a:srgbClr val="000000"/>
                          </a:solidFill>
                          <a:effectLst/>
                          <a:latin typeface="Times New Roman" panose="02020603050405020304" pitchFamily="18" charset="0"/>
                        </a:rPr>
                        <a:t>Lãnh đạo phòng</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5340235"/>
                  </a:ext>
                </a:extLst>
              </a:tr>
              <a:tr h="312668">
                <a:tc>
                  <a:txBody>
                    <a:bodyPr/>
                    <a:lstStyle/>
                    <a:p>
                      <a:pPr algn="ctr" fontAlgn="ctr"/>
                      <a:r>
                        <a:rPr lang="en-US" sz="700" b="0" i="0" u="none" strike="noStrike">
                          <a:solidFill>
                            <a:srgbClr val="000000"/>
                          </a:solidFill>
                          <a:effectLst/>
                          <a:latin typeface="Times New Roman" panose="02020603050405020304" pitchFamily="18" charset="0"/>
                        </a:rPr>
                        <a:t>06/NV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Hồ sơ về lập, ban hành Danh mục hồ sơ hằng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05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Hoàng Thị Thu</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8186006"/>
                  </a:ext>
                </a:extLst>
              </a:tr>
              <a:tr h="312668">
                <a:tc>
                  <a:txBody>
                    <a:bodyPr/>
                    <a:lstStyle/>
                    <a:p>
                      <a:pPr algn="ctr" fontAlgn="ctr"/>
                      <a:r>
                        <a:rPr lang="en-US" sz="700" b="0" i="0" u="none" strike="noStrike">
                          <a:solidFill>
                            <a:srgbClr val="000000"/>
                          </a:solidFill>
                          <a:effectLst/>
                          <a:latin typeface="Times New Roman" panose="02020603050405020304" pitchFamily="18" charset="0"/>
                        </a:rPr>
                        <a:t>07/NV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vi-VN" sz="800" b="0" i="0" u="none" strike="noStrike">
                          <a:solidFill>
                            <a:srgbClr val="000000"/>
                          </a:solidFill>
                          <a:effectLst/>
                          <a:latin typeface="Times New Roman" panose="02020603050405020304" pitchFamily="18" charset="0"/>
                        </a:rPr>
                        <a:t>Hồ sơ về quản lý và sử dụng con dấu, thiết bị lưu khóa bí mật</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20 năm</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800" b="0" i="0" u="none" strike="noStrike">
                          <a:solidFill>
                            <a:srgbClr val="000000"/>
                          </a:solidFill>
                          <a:effectLst/>
                          <a:latin typeface="Times New Roman" panose="02020603050405020304" pitchFamily="18" charset="0"/>
                        </a:rPr>
                        <a:t>Đỗ Sơn Hùng</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5315222"/>
                  </a:ext>
                </a:extLst>
              </a:tr>
              <a:tr h="289509">
                <a:tc>
                  <a:txBody>
                    <a:bodyPr/>
                    <a:lstStyle/>
                    <a:p>
                      <a:pPr algn="ctr" fontAlgn="ctr"/>
                      <a:r>
                        <a:rPr lang="en-US" sz="7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just" fontAlgn="ctr"/>
                      <a:r>
                        <a:rPr lang="en-US" sz="800" b="1" i="0" u="none" strike="noStrike">
                          <a:solidFill>
                            <a:srgbClr val="000000"/>
                          </a:solidFill>
                          <a:effectLst/>
                          <a:latin typeface="Times New Roman" panose="02020603050405020304" pitchFamily="18" charset="0"/>
                        </a:rPr>
                        <a:t>2.Công tác tổ chức bộ máy</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600" b="0" i="0" u="none" strike="noStrike">
                          <a:solidFill>
                            <a:srgbClr val="000000"/>
                          </a:solidFill>
                          <a:effectLst/>
                          <a:latin typeface="Times New Roman" panose="02020603050405020304" pitchFamily="18" charset="0"/>
                        </a:rPr>
                        <a:t> </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4035844"/>
                  </a:ext>
                </a:extLst>
              </a:tr>
              <a:tr h="460319">
                <a:tc>
                  <a:txBody>
                    <a:bodyPr/>
                    <a:lstStyle/>
                    <a:p>
                      <a:pPr algn="ctr" fontAlgn="ctr"/>
                      <a:r>
                        <a:rPr lang="en-US" sz="700" b="0" i="0" u="none" strike="noStrike">
                          <a:solidFill>
                            <a:srgbClr val="000000"/>
                          </a:solidFill>
                          <a:effectLst/>
                          <a:latin typeface="Times New Roman" panose="02020603050405020304" pitchFamily="18" charset="0"/>
                        </a:rPr>
                        <a:t>08/NV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vi-VN" sz="800" b="0" i="0" u="none" strike="noStrike">
                          <a:solidFill>
                            <a:srgbClr val="000000"/>
                          </a:solidFill>
                          <a:effectLst/>
                          <a:latin typeface="Times New Roman" panose="02020603050405020304" pitchFamily="18" charset="0"/>
                        </a:rPr>
                        <a:t>Hồ sơ về việc quy định chức năng, nhiệm vụ, quyền hạn và tổ chức của các phòng, ban chuyên môn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Vĩnh viễn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Nguyễn Hữu Đức</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a:solidFill>
                            <a:srgbClr val="000000"/>
                          </a:solidFill>
                          <a:effectLst/>
                          <a:latin typeface="Times New Roman" panose="02020603050405020304" pitchFamily="18" charset="0"/>
                        </a:rPr>
                        <a:t>Trưởng phòng</a:t>
                      </a:r>
                      <a:br>
                        <a:rPr lang="vi-VN" sz="600" b="0" i="0" u="none" strike="noStrike">
                          <a:solidFill>
                            <a:srgbClr val="000000"/>
                          </a:solidFill>
                          <a:effectLst/>
                          <a:latin typeface="Times New Roman" panose="02020603050405020304" pitchFamily="18" charset="0"/>
                        </a:rPr>
                      </a:br>
                      <a:endParaRPr lang="vi-VN" sz="600" b="0" i="0" u="none" strike="noStrike">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4152076"/>
                  </a:ext>
                </a:extLst>
              </a:tr>
              <a:tr h="495059">
                <a:tc>
                  <a:txBody>
                    <a:bodyPr/>
                    <a:lstStyle/>
                    <a:p>
                      <a:pPr algn="ctr" fontAlgn="ctr"/>
                      <a:r>
                        <a:rPr lang="en-US" sz="700" b="0" i="0" u="none" strike="noStrike">
                          <a:solidFill>
                            <a:srgbClr val="000000"/>
                          </a:solidFill>
                          <a:effectLst/>
                          <a:latin typeface="Times New Roman" panose="02020603050405020304" pitchFamily="18" charset="0"/>
                        </a:rPr>
                        <a:t>09/NV</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vi-VN" sz="800" b="0" i="0" u="none" strike="noStrike">
                          <a:solidFill>
                            <a:srgbClr val="000000"/>
                          </a:solidFill>
                          <a:effectLst/>
                          <a:latin typeface="Times New Roman" panose="02020603050405020304" pitchFamily="18" charset="0"/>
                        </a:rPr>
                        <a:t>Hồ sơ về việc quy định chức năng, nhiệm vụ, quyền hạn và tổ chức của các đơn vị sự nghiệp trực thuộc UBND huyện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Vĩnh viễn</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800" b="0" i="0" u="none" strike="noStrike">
                          <a:solidFill>
                            <a:srgbClr val="000000"/>
                          </a:solidFill>
                          <a:effectLst/>
                          <a:latin typeface="Times New Roman" panose="02020603050405020304" pitchFamily="18" charset="0"/>
                        </a:rPr>
                        <a:t>Nguyễn Hữu Đức</a:t>
                      </a: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vi-VN" sz="600" b="0" i="0" u="none" strike="noStrike" dirty="0">
                          <a:solidFill>
                            <a:srgbClr val="000000"/>
                          </a:solidFill>
                          <a:effectLst/>
                          <a:latin typeface="Times New Roman" panose="02020603050405020304" pitchFamily="18" charset="0"/>
                        </a:rPr>
                        <a:t>Trưởng phòng</a:t>
                      </a:r>
                      <a:br>
                        <a:rPr lang="vi-VN" sz="600" b="0" i="0" u="none" strike="noStrike" dirty="0">
                          <a:solidFill>
                            <a:srgbClr val="000000"/>
                          </a:solidFill>
                          <a:effectLst/>
                          <a:latin typeface="Times New Roman" panose="02020603050405020304" pitchFamily="18" charset="0"/>
                        </a:rPr>
                      </a:br>
                      <a:endParaRPr lang="vi-VN" sz="600" b="0" i="0" u="none" strike="noStrike" dirty="0">
                        <a:solidFill>
                          <a:srgbClr val="000000"/>
                        </a:solidFill>
                        <a:effectLst/>
                        <a:latin typeface="Times New Roman" panose="02020603050405020304" pitchFamily="18" charset="0"/>
                      </a:endParaRPr>
                    </a:p>
                  </a:txBody>
                  <a:tcPr marL="3155" marR="3155" marT="31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95579942"/>
                  </a:ext>
                </a:extLst>
              </a:tr>
            </a:tbl>
          </a:graphicData>
        </a:graphic>
      </p:graphicFrame>
    </p:spTree>
    <p:extLst>
      <p:ext uri="{BB962C8B-B14F-4D97-AF65-F5344CB8AC3E}">
        <p14:creationId xmlns:p14="http://schemas.microsoft.com/office/powerpoint/2010/main" val="4124940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A9CBDE3-E0A8-C1F9-C8A3-369D85F5008D}"/>
              </a:ext>
            </a:extLst>
          </p:cNvPr>
          <p:cNvSpPr>
            <a:spLocks noGrp="1"/>
          </p:cNvSpPr>
          <p:nvPr>
            <p:ph type="title"/>
          </p:nvPr>
        </p:nvSpPr>
        <p:spPr>
          <a:xfrm>
            <a:off x="1945201" y="624110"/>
            <a:ext cx="6589199" cy="137890"/>
          </a:xfrm>
        </p:spPr>
        <p:txBody>
          <a:bodyPr>
            <a:normAutofit fontScale="90000"/>
          </a:bodyPr>
          <a:lstStyle/>
          <a:p>
            <a:endParaRPr lang="en-US" dirty="0"/>
          </a:p>
        </p:txBody>
      </p:sp>
      <p:pic>
        <p:nvPicPr>
          <p:cNvPr id="4" name="Chỗ dành sẵn cho Nội dung 3">
            <a:extLst>
              <a:ext uri="{FF2B5EF4-FFF2-40B4-BE49-F238E27FC236}">
                <a16:creationId xmlns:a16="http://schemas.microsoft.com/office/drawing/2014/main" id="{5F14E13E-9215-2607-9995-7C50775B8543}"/>
              </a:ext>
            </a:extLst>
          </p:cNvPr>
          <p:cNvPicPr>
            <a:picLocks noGrp="1" noChangeAspect="1"/>
          </p:cNvPicPr>
          <p:nvPr>
            <p:ph idx="1"/>
          </p:nvPr>
        </p:nvPicPr>
        <p:blipFill>
          <a:blip r:embed="rId2"/>
          <a:stretch>
            <a:fillRect/>
          </a:stretch>
        </p:blipFill>
        <p:spPr>
          <a:xfrm>
            <a:off x="152400" y="76200"/>
            <a:ext cx="8991600" cy="6781800"/>
          </a:xfrm>
          <a:prstGeom prst="rect">
            <a:avLst/>
          </a:prstGeom>
        </p:spPr>
      </p:pic>
    </p:spTree>
    <p:extLst>
      <p:ext uri="{BB962C8B-B14F-4D97-AF65-F5344CB8AC3E}">
        <p14:creationId xmlns:p14="http://schemas.microsoft.com/office/powerpoint/2010/main" val="2133084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lumMod val="50000"/>
            <a:lumOff val="50000"/>
          </a:schemeClr>
        </a:solidFill>
        <a:effectLst/>
      </p:bgPr>
    </p:bg>
    <p:spTree>
      <p:nvGrpSpPr>
        <p:cNvPr id="1" name=""/>
        <p:cNvGrpSpPr/>
        <p:nvPr/>
      </p:nvGrpSpPr>
      <p:grpSpPr>
        <a:xfrm>
          <a:off x="0" y="0"/>
          <a:ext cx="0" cy="0"/>
          <a:chOff x="0" y="0"/>
          <a:chExt cx="0" cy="0"/>
        </a:xfrm>
      </p:grpSpPr>
      <p:grpSp>
        <p:nvGrpSpPr>
          <p:cNvPr id="439298" name="Group 3"/>
          <p:cNvGrpSpPr>
            <a:grpSpLocks/>
          </p:cNvGrpSpPr>
          <p:nvPr/>
        </p:nvGrpSpPr>
        <p:grpSpPr bwMode="auto">
          <a:xfrm>
            <a:off x="184544" y="1517650"/>
            <a:ext cx="8578452" cy="4364038"/>
            <a:chOff x="576" y="852"/>
            <a:chExt cx="4472" cy="2749"/>
          </a:xfrm>
        </p:grpSpPr>
        <p:sp>
          <p:nvSpPr>
            <p:cNvPr id="125956" name="Freeform 4"/>
            <p:cNvSpPr>
              <a:spLocks/>
            </p:cNvSpPr>
            <p:nvPr/>
          </p:nvSpPr>
          <p:spPr bwMode="gray">
            <a:xfrm>
              <a:off x="3253" y="852"/>
              <a:ext cx="924" cy="728"/>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w="12700">
              <a:noFill/>
              <a:prstDash val="solid"/>
              <a:round/>
              <a:headEnd/>
              <a:tailEnd/>
            </a:ln>
          </p:spPr>
          <p:txBody>
            <a:bodyP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35" name="AutoShape 5"/>
            <p:cNvSpPr>
              <a:spLocks noChangeArrowheads="1"/>
            </p:cNvSpPr>
            <p:nvPr/>
          </p:nvSpPr>
          <p:spPr bwMode="auto">
            <a:xfrm>
              <a:off x="1653" y="1915"/>
              <a:ext cx="1107" cy="1581"/>
            </a:xfrm>
            <a:prstGeom prst="roundRect">
              <a:avLst>
                <a:gd name="adj" fmla="val 4690"/>
              </a:avLst>
            </a:prstGeom>
            <a:noFill/>
            <a:ln w="5715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125958" name="AutoShape 6"/>
            <p:cNvSpPr>
              <a:spLocks noChangeArrowheads="1"/>
            </p:cNvSpPr>
            <p:nvPr/>
          </p:nvSpPr>
          <p:spPr bwMode="gray">
            <a:xfrm>
              <a:off x="1646" y="1869"/>
              <a:ext cx="1088" cy="204"/>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r>
                <a:rPr lang="en-US">
                  <a:solidFill>
                    <a:srgbClr val="003399"/>
                  </a:solidFill>
                  <a:latin typeface="Arial" pitchFamily="34" charset="0"/>
                  <a:cs typeface="Arial" pitchFamily="34" charset="0"/>
                </a:rPr>
                <a:t>2</a:t>
              </a:r>
              <a:endParaRPr lang="en-SG">
                <a:solidFill>
                  <a:srgbClr val="003399"/>
                </a:solidFill>
                <a:latin typeface="Arial" pitchFamily="34" charset="0"/>
                <a:cs typeface="Arial" pitchFamily="34" charset="0"/>
              </a:endParaRPr>
            </a:p>
          </p:txBody>
        </p:sp>
        <p:sp>
          <p:nvSpPr>
            <p:cNvPr id="73737" name="AutoShape 7"/>
            <p:cNvSpPr>
              <a:spLocks noChangeArrowheads="1"/>
            </p:cNvSpPr>
            <p:nvPr/>
          </p:nvSpPr>
          <p:spPr bwMode="auto">
            <a:xfrm flipH="1">
              <a:off x="3360" y="1824"/>
              <a:ext cx="46"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38" name="AutoShape 8"/>
            <p:cNvSpPr>
              <a:spLocks noChangeArrowheads="1"/>
            </p:cNvSpPr>
            <p:nvPr/>
          </p:nvSpPr>
          <p:spPr bwMode="auto">
            <a:xfrm flipH="1">
              <a:off x="2358" y="1818"/>
              <a:ext cx="46" cy="91"/>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39" name="AutoShape 9"/>
            <p:cNvSpPr>
              <a:spLocks noChangeArrowheads="1"/>
            </p:cNvSpPr>
            <p:nvPr/>
          </p:nvSpPr>
          <p:spPr bwMode="auto">
            <a:xfrm>
              <a:off x="4032" y="1398"/>
              <a:ext cx="1016" cy="1316"/>
            </a:xfrm>
            <a:prstGeom prst="roundRect">
              <a:avLst>
                <a:gd name="adj" fmla="val 4690"/>
              </a:avLst>
            </a:prstGeom>
            <a:noFill/>
            <a:ln w="57150">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125962" name="AutoShape 10"/>
            <p:cNvSpPr>
              <a:spLocks noChangeArrowheads="1"/>
            </p:cNvSpPr>
            <p:nvPr/>
          </p:nvSpPr>
          <p:spPr bwMode="gray">
            <a:xfrm>
              <a:off x="4166" y="1276"/>
              <a:ext cx="700" cy="122"/>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w="9525">
              <a:noFill/>
              <a:round/>
              <a:headEnd/>
              <a:tailEnd/>
            </a:ln>
            <a:effec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41" name="AutoShape 11"/>
            <p:cNvSpPr>
              <a:spLocks noChangeArrowheads="1"/>
            </p:cNvSpPr>
            <p:nvPr/>
          </p:nvSpPr>
          <p:spPr bwMode="auto">
            <a:xfrm flipH="1">
              <a:off x="4936" y="1502"/>
              <a:ext cx="46" cy="90"/>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42" name="AutoShape 12"/>
            <p:cNvSpPr>
              <a:spLocks noChangeArrowheads="1"/>
            </p:cNvSpPr>
            <p:nvPr/>
          </p:nvSpPr>
          <p:spPr bwMode="auto">
            <a:xfrm flipH="1">
              <a:off x="3939" y="1502"/>
              <a:ext cx="45" cy="90"/>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125965" name="Freeform 13"/>
            <p:cNvSpPr>
              <a:spLocks/>
            </p:cNvSpPr>
            <p:nvPr/>
          </p:nvSpPr>
          <p:spPr bwMode="gray">
            <a:xfrm>
              <a:off x="2174" y="1071"/>
              <a:ext cx="924" cy="729"/>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44" name="Text Box 14"/>
            <p:cNvSpPr txBox="1">
              <a:spLocks noChangeArrowheads="1"/>
            </p:cNvSpPr>
            <p:nvPr/>
          </p:nvSpPr>
          <p:spPr bwMode="gray">
            <a:xfrm>
              <a:off x="2832" y="1710"/>
              <a:ext cx="9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fontAlgn="base">
                <a:spcBef>
                  <a:spcPct val="0"/>
                </a:spcBef>
                <a:spcAft>
                  <a:spcPct val="0"/>
                </a:spcAft>
                <a:defRPr/>
              </a:pPr>
              <a:endParaRPr lang="en-SG" sz="2000" b="1">
                <a:solidFill>
                  <a:srgbClr val="FEFEFE"/>
                </a:solidFill>
                <a:latin typeface="Arial" pitchFamily="34" charset="0"/>
                <a:cs typeface="Arial" pitchFamily="34" charset="0"/>
              </a:endParaRPr>
            </a:p>
          </p:txBody>
        </p:sp>
        <p:sp>
          <p:nvSpPr>
            <p:cNvPr id="73745" name="Text Box 15"/>
            <p:cNvSpPr txBox="1">
              <a:spLocks noChangeArrowheads="1"/>
            </p:cNvSpPr>
            <p:nvPr/>
          </p:nvSpPr>
          <p:spPr bwMode="gray">
            <a:xfrm>
              <a:off x="4505" y="1200"/>
              <a:ext cx="17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fontAlgn="base">
                <a:spcBef>
                  <a:spcPct val="0"/>
                </a:spcBef>
                <a:spcAft>
                  <a:spcPct val="0"/>
                </a:spcAft>
                <a:defRPr/>
              </a:pPr>
              <a:r>
                <a:rPr lang="en-US" sz="2000" b="1" dirty="0">
                  <a:solidFill>
                    <a:srgbClr val="FEFEFE"/>
                  </a:solidFill>
                  <a:latin typeface="Arial" pitchFamily="34" charset="0"/>
                  <a:cs typeface="Arial" pitchFamily="34" charset="0"/>
                </a:rPr>
                <a:t>4</a:t>
              </a:r>
            </a:p>
          </p:txBody>
        </p:sp>
        <p:grpSp>
          <p:nvGrpSpPr>
            <p:cNvPr id="439314" name="Group 16"/>
            <p:cNvGrpSpPr>
              <a:grpSpLocks/>
            </p:cNvGrpSpPr>
            <p:nvPr/>
          </p:nvGrpSpPr>
          <p:grpSpPr bwMode="auto">
            <a:xfrm>
              <a:off x="576" y="1889"/>
              <a:ext cx="1392" cy="1712"/>
              <a:chOff x="576" y="1676"/>
              <a:chExt cx="1392" cy="1960"/>
            </a:xfrm>
          </p:grpSpPr>
          <p:sp>
            <p:nvSpPr>
              <p:cNvPr id="73749" name="AutoShape 17"/>
              <p:cNvSpPr>
                <a:spLocks noChangeArrowheads="1"/>
              </p:cNvSpPr>
              <p:nvPr/>
            </p:nvSpPr>
            <p:spPr bwMode="auto">
              <a:xfrm>
                <a:off x="576" y="1942"/>
                <a:ext cx="1007" cy="1694"/>
              </a:xfrm>
              <a:prstGeom prst="roundRect">
                <a:avLst>
                  <a:gd name="adj" fmla="val 4690"/>
                </a:avLst>
              </a:prstGeom>
              <a:noFill/>
              <a:ln w="57150">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125970" name="AutoShape 18"/>
              <p:cNvSpPr>
                <a:spLocks noChangeArrowheads="1"/>
              </p:cNvSpPr>
              <p:nvPr/>
            </p:nvSpPr>
            <p:spPr bwMode="gray">
              <a:xfrm>
                <a:off x="712" y="1676"/>
                <a:ext cx="728" cy="266"/>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w="9525">
                <a:noFill/>
                <a:round/>
                <a:headEnd/>
                <a:tailEnd/>
              </a:ln>
              <a:effectLst/>
            </p:spPr>
            <p:txBody>
              <a:bodyPr wrap="none" anchor="ctr"/>
              <a:lstStyle/>
              <a:p>
                <a:pPr algn="ctr" eaLnBrk="0" fontAlgn="base" hangingPunct="0">
                  <a:spcBef>
                    <a:spcPct val="0"/>
                  </a:spcBef>
                  <a:spcAft>
                    <a:spcPct val="0"/>
                  </a:spcAft>
                  <a:defRPr/>
                </a:pPr>
                <a:r>
                  <a:rPr lang="en-US" dirty="0">
                    <a:solidFill>
                      <a:srgbClr val="FF0000"/>
                    </a:solidFill>
                    <a:latin typeface="Arial" pitchFamily="34" charset="0"/>
                    <a:cs typeface="Arial" pitchFamily="34" charset="0"/>
                  </a:rPr>
                  <a:t>1</a:t>
                </a:r>
              </a:p>
            </p:txBody>
          </p:sp>
          <p:sp>
            <p:nvSpPr>
              <p:cNvPr id="73751" name="AutoShape 19"/>
              <p:cNvSpPr>
                <a:spLocks noChangeArrowheads="1"/>
              </p:cNvSpPr>
              <p:nvPr/>
            </p:nvSpPr>
            <p:spPr bwMode="auto">
              <a:xfrm flipH="1">
                <a:off x="1183" y="1851"/>
                <a:ext cx="46" cy="94"/>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52" name="AutoShape 20"/>
              <p:cNvSpPr>
                <a:spLocks noChangeArrowheads="1"/>
              </p:cNvSpPr>
              <p:nvPr/>
            </p:nvSpPr>
            <p:spPr bwMode="auto">
              <a:xfrm flipH="1">
                <a:off x="776" y="1897"/>
                <a:ext cx="46" cy="94"/>
              </a:xfrm>
              <a:prstGeom prst="octagon">
                <a:avLst>
                  <a:gd name="adj" fmla="val 29287"/>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3753" name="Text Box 21"/>
              <p:cNvSpPr txBox="1">
                <a:spLocks noChangeArrowheads="1"/>
              </p:cNvSpPr>
              <p:nvPr/>
            </p:nvSpPr>
            <p:spPr bwMode="gray">
              <a:xfrm>
                <a:off x="1248" y="1781"/>
                <a:ext cx="96"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fontAlgn="base">
                  <a:spcBef>
                    <a:spcPct val="0"/>
                  </a:spcBef>
                  <a:spcAft>
                    <a:spcPct val="0"/>
                  </a:spcAft>
                  <a:defRPr/>
                </a:pPr>
                <a:endParaRPr lang="en-SG" sz="2000" b="1">
                  <a:solidFill>
                    <a:srgbClr val="FEFEFE"/>
                  </a:solidFill>
                  <a:latin typeface="Arial" pitchFamily="34" charset="0"/>
                  <a:cs typeface="Arial" pitchFamily="34" charset="0"/>
                </a:endParaRPr>
              </a:p>
            </p:txBody>
          </p:sp>
          <p:sp>
            <p:nvSpPr>
              <p:cNvPr id="73754" name="Text Box 22"/>
              <p:cNvSpPr txBox="1">
                <a:spLocks noChangeArrowheads="1"/>
              </p:cNvSpPr>
              <p:nvPr/>
            </p:nvSpPr>
            <p:spPr bwMode="auto">
              <a:xfrm>
                <a:off x="624" y="2106"/>
                <a:ext cx="1344"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fontAlgn="base">
                  <a:spcBef>
                    <a:spcPct val="0"/>
                  </a:spcBef>
                  <a:spcAft>
                    <a:spcPct val="0"/>
                  </a:spcAft>
                  <a:defRPr/>
                </a:pPr>
                <a:endParaRPr lang="en-SG">
                  <a:solidFill>
                    <a:srgbClr val="FFFFFF"/>
                  </a:solidFill>
                  <a:latin typeface="Arial" pitchFamily="34" charset="0"/>
                  <a:cs typeface="Arial" pitchFamily="34" charset="0"/>
                </a:endParaRPr>
              </a:p>
            </p:txBody>
          </p:sp>
        </p:grpSp>
        <p:sp>
          <p:nvSpPr>
            <p:cNvPr id="73748" name="Text Box 24"/>
            <p:cNvSpPr txBox="1">
              <a:spLocks noChangeArrowheads="1"/>
            </p:cNvSpPr>
            <p:nvPr/>
          </p:nvSpPr>
          <p:spPr bwMode="auto">
            <a:xfrm>
              <a:off x="4157" y="1589"/>
              <a:ext cx="867"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fontAlgn="base">
                <a:spcBef>
                  <a:spcPct val="0"/>
                </a:spcBef>
                <a:spcAft>
                  <a:spcPct val="0"/>
                </a:spcAft>
                <a:defRPr/>
              </a:pPr>
              <a:r>
                <a:rPr lang="en-US" sz="2000" b="1" dirty="0" err="1">
                  <a:solidFill>
                    <a:srgbClr val="FFFFFF"/>
                  </a:solidFill>
                  <a:latin typeface="Times New Roman" panose="02020603050405020304" pitchFamily="18" charset="0"/>
                  <a:cs typeface="Times New Roman" panose="02020603050405020304" pitchFamily="18" charset="0"/>
                </a:rPr>
                <a:t>Kết</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thúc</a:t>
              </a:r>
              <a:r>
                <a:rPr lang="en-US" sz="2000" b="1" dirty="0">
                  <a:solidFill>
                    <a:srgbClr val="FFFFFF"/>
                  </a:solidFill>
                  <a:latin typeface="Times New Roman" panose="02020603050405020304" pitchFamily="18" charset="0"/>
                  <a:cs typeface="Times New Roman" panose="02020603050405020304" pitchFamily="18" charset="0"/>
                </a:rPr>
                <a:t> </a:t>
              </a:r>
            </a:p>
            <a:p>
              <a:pPr algn="ctr" fontAlgn="base">
                <a:spcBef>
                  <a:spcPct val="0"/>
                </a:spcBef>
                <a:spcAft>
                  <a:spcPct val="0"/>
                </a:spcAft>
                <a:defRPr/>
              </a:pPr>
              <a:r>
                <a:rPr lang="en-US" sz="2000" b="1" dirty="0" err="1">
                  <a:solidFill>
                    <a:srgbClr val="FFFFFF"/>
                  </a:solidFill>
                  <a:latin typeface="Times New Roman" panose="02020603050405020304" pitchFamily="18" charset="0"/>
                  <a:cs typeface="Times New Roman" panose="02020603050405020304" pitchFamily="18" charset="0"/>
                </a:rPr>
                <a:t>và</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biên</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mục</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hồ</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sơ</a:t>
              </a:r>
              <a:endParaRPr lang="en-US" sz="2000" b="1" dirty="0">
                <a:solidFill>
                  <a:srgbClr val="FFFFFF"/>
                </a:solidFill>
                <a:latin typeface="Times New Roman" panose="02020603050405020304" pitchFamily="18" charset="0"/>
                <a:cs typeface="Times New Roman" panose="02020603050405020304" pitchFamily="18" charset="0"/>
              </a:endParaRPr>
            </a:p>
            <a:p>
              <a:pPr algn="ctr" fontAlgn="base">
                <a:spcBef>
                  <a:spcPct val="0"/>
                </a:spcBef>
                <a:spcAft>
                  <a:spcPct val="0"/>
                </a:spcAft>
                <a:defRPr/>
              </a:pPr>
              <a:r>
                <a:rPr lang="en-US" sz="2400" b="1" dirty="0">
                  <a:solidFill>
                    <a:srgbClr val="FFFFFF"/>
                  </a:solidFill>
                  <a:latin typeface="Times New Roman" panose="02020603050405020304" pitchFamily="18" charset="0"/>
                  <a:cs typeface="Times New Roman" panose="02020603050405020304" pitchFamily="18" charset="0"/>
                </a:rPr>
                <a:t> </a:t>
              </a:r>
            </a:p>
          </p:txBody>
        </p:sp>
        <p:sp>
          <p:nvSpPr>
            <p:cNvPr id="5" name="AutoShape 6">
              <a:extLst>
                <a:ext uri="{FF2B5EF4-FFF2-40B4-BE49-F238E27FC236}">
                  <a16:creationId xmlns:a16="http://schemas.microsoft.com/office/drawing/2014/main" id="{F35E471F-BCA4-F268-2CE9-B0C9A4978C6F}"/>
                </a:ext>
              </a:extLst>
            </p:cNvPr>
            <p:cNvSpPr>
              <a:spLocks noChangeArrowheads="1"/>
            </p:cNvSpPr>
            <p:nvPr/>
          </p:nvSpPr>
          <p:spPr bwMode="gray">
            <a:xfrm>
              <a:off x="2858" y="1614"/>
              <a:ext cx="1088" cy="204"/>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pPr algn="ctr" fontAlgn="base">
                <a:spcBef>
                  <a:spcPct val="0"/>
                </a:spcBef>
                <a:spcAft>
                  <a:spcPct val="0"/>
                </a:spcAft>
                <a:defRPr/>
              </a:pPr>
              <a:r>
                <a:rPr lang="en-SG" dirty="0">
                  <a:solidFill>
                    <a:srgbClr val="003399"/>
                  </a:solidFill>
                  <a:latin typeface="Arial" pitchFamily="34" charset="0"/>
                  <a:cs typeface="Arial" pitchFamily="34" charset="0"/>
                </a:rPr>
                <a:t>3</a:t>
              </a:r>
            </a:p>
          </p:txBody>
        </p:sp>
        <p:sp>
          <p:nvSpPr>
            <p:cNvPr id="6" name="AutoShape 9">
              <a:extLst>
                <a:ext uri="{FF2B5EF4-FFF2-40B4-BE49-F238E27FC236}">
                  <a16:creationId xmlns:a16="http://schemas.microsoft.com/office/drawing/2014/main" id="{17762C92-AC90-04F2-4F4D-FAA846164106}"/>
                </a:ext>
              </a:extLst>
            </p:cNvPr>
            <p:cNvSpPr>
              <a:spLocks noChangeArrowheads="1"/>
            </p:cNvSpPr>
            <p:nvPr/>
          </p:nvSpPr>
          <p:spPr bwMode="auto">
            <a:xfrm>
              <a:off x="2908" y="1950"/>
              <a:ext cx="1016" cy="1316"/>
            </a:xfrm>
            <a:prstGeom prst="roundRect">
              <a:avLst>
                <a:gd name="adj" fmla="val 4690"/>
              </a:avLst>
            </a:prstGeom>
            <a:noFill/>
            <a:ln w="57150">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sp>
          <p:nvSpPr>
            <p:cNvPr id="7" name="Text Box 24">
              <a:extLst>
                <a:ext uri="{FF2B5EF4-FFF2-40B4-BE49-F238E27FC236}">
                  <a16:creationId xmlns:a16="http://schemas.microsoft.com/office/drawing/2014/main" id="{5596E765-D2AA-CA85-3C38-1B4590AB2C84}"/>
                </a:ext>
              </a:extLst>
            </p:cNvPr>
            <p:cNvSpPr txBox="1">
              <a:spLocks noChangeArrowheads="1"/>
            </p:cNvSpPr>
            <p:nvPr/>
          </p:nvSpPr>
          <p:spPr bwMode="auto">
            <a:xfrm>
              <a:off x="2968" y="2152"/>
              <a:ext cx="867"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fontAlgn="base">
                <a:spcBef>
                  <a:spcPct val="0"/>
                </a:spcBef>
                <a:spcAft>
                  <a:spcPct val="0"/>
                </a:spcAft>
                <a:defRPr/>
              </a:pPr>
              <a:r>
                <a:rPr lang="en-US" sz="2000" b="1" dirty="0" err="1">
                  <a:solidFill>
                    <a:srgbClr val="FFFFFF"/>
                  </a:solidFill>
                  <a:latin typeface="Times New Roman" panose="02020603050405020304" pitchFamily="18" charset="0"/>
                  <a:cs typeface="Times New Roman" panose="02020603050405020304" pitchFamily="18" charset="0"/>
                </a:rPr>
                <a:t>Sắp</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xếp</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hồ</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sơ</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phân</a:t>
              </a:r>
              <a:r>
                <a:rPr lang="en-US" sz="2000" b="1" dirty="0">
                  <a:solidFill>
                    <a:srgbClr val="FFFFFF"/>
                  </a:solidFill>
                  <a:latin typeface="Times New Roman" panose="02020603050405020304" pitchFamily="18" charset="0"/>
                  <a:cs typeface="Times New Roman" panose="02020603050405020304" pitchFamily="18" charset="0"/>
                </a:rPr>
                <a:t> chia </a:t>
              </a:r>
              <a:r>
                <a:rPr lang="en-US" sz="2000" b="1" dirty="0" err="1">
                  <a:solidFill>
                    <a:srgbClr val="FFFFFF"/>
                  </a:solidFill>
                  <a:latin typeface="Times New Roman" panose="02020603050405020304" pitchFamily="18" charset="0"/>
                  <a:cs typeface="Times New Roman" panose="02020603050405020304" pitchFamily="18" charset="0"/>
                </a:rPr>
                <a:t>đơn</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vị</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bảo</a:t>
              </a:r>
              <a:r>
                <a:rPr lang="en-US" sz="2000" b="1" dirty="0">
                  <a:solidFill>
                    <a:srgbClr val="FFFFFF"/>
                  </a:solidFill>
                  <a:latin typeface="Times New Roman" panose="02020603050405020304" pitchFamily="18" charset="0"/>
                  <a:cs typeface="Times New Roman" panose="02020603050405020304" pitchFamily="18" charset="0"/>
                </a:rPr>
                <a:t> </a:t>
              </a:r>
              <a:r>
                <a:rPr lang="en-US" sz="2000" b="1" dirty="0" err="1">
                  <a:solidFill>
                    <a:srgbClr val="FFFFFF"/>
                  </a:solidFill>
                  <a:latin typeface="Times New Roman" panose="02020603050405020304" pitchFamily="18" charset="0"/>
                  <a:cs typeface="Times New Roman" panose="02020603050405020304" pitchFamily="18" charset="0"/>
                </a:rPr>
                <a:t>quản</a:t>
              </a:r>
              <a:endParaRPr lang="en-US" sz="2400" b="1" dirty="0">
                <a:solidFill>
                  <a:srgbClr val="FFFFFF"/>
                </a:solidFill>
                <a:latin typeface="Times New Roman" panose="02020603050405020304" pitchFamily="18" charset="0"/>
                <a:cs typeface="Times New Roman" panose="02020603050405020304" pitchFamily="18" charset="0"/>
              </a:endParaRPr>
            </a:p>
          </p:txBody>
        </p:sp>
        <p:sp>
          <p:nvSpPr>
            <p:cNvPr id="8" name="Freeform 13">
              <a:extLst>
                <a:ext uri="{FF2B5EF4-FFF2-40B4-BE49-F238E27FC236}">
                  <a16:creationId xmlns:a16="http://schemas.microsoft.com/office/drawing/2014/main" id="{6704D34A-6BC7-B433-35CB-4A438E0BA476}"/>
                </a:ext>
              </a:extLst>
            </p:cNvPr>
            <p:cNvSpPr>
              <a:spLocks/>
            </p:cNvSpPr>
            <p:nvPr/>
          </p:nvSpPr>
          <p:spPr bwMode="gray">
            <a:xfrm>
              <a:off x="918" y="1180"/>
              <a:ext cx="924" cy="729"/>
            </a:xfrm>
            <a:custGeom>
              <a:avLst/>
              <a:gdLst/>
              <a:ahLst/>
              <a:cxnLst>
                <a:cxn ang="0">
                  <a:pos x="0" y="774"/>
                </a:cxn>
                <a:cxn ang="0">
                  <a:pos x="2" y="770"/>
                </a:cxn>
                <a:cxn ang="0">
                  <a:pos x="8" y="754"/>
                </a:cxn>
                <a:cxn ang="0">
                  <a:pos x="16" y="730"/>
                </a:cxn>
                <a:cxn ang="0">
                  <a:pos x="32" y="698"/>
                </a:cxn>
                <a:cxn ang="0">
                  <a:pos x="50" y="660"/>
                </a:cxn>
                <a:cxn ang="0">
                  <a:pos x="76" y="618"/>
                </a:cxn>
                <a:cxn ang="0">
                  <a:pos x="106" y="574"/>
                </a:cxn>
                <a:cxn ang="0">
                  <a:pos x="142" y="528"/>
                </a:cxn>
                <a:cxn ang="0">
                  <a:pos x="186" y="482"/>
                </a:cxn>
                <a:cxn ang="0">
                  <a:pos x="236" y="438"/>
                </a:cxn>
                <a:cxn ang="0">
                  <a:pos x="294" y="398"/>
                </a:cxn>
                <a:cxn ang="0">
                  <a:pos x="360" y="360"/>
                </a:cxn>
                <a:cxn ang="0">
                  <a:pos x="426" y="332"/>
                </a:cxn>
                <a:cxn ang="0">
                  <a:pos x="488" y="314"/>
                </a:cxn>
                <a:cxn ang="0">
                  <a:pos x="544" y="304"/>
                </a:cxn>
                <a:cxn ang="0">
                  <a:pos x="594" y="300"/>
                </a:cxn>
                <a:cxn ang="0">
                  <a:pos x="638" y="300"/>
                </a:cxn>
                <a:cxn ang="0">
                  <a:pos x="678" y="304"/>
                </a:cxn>
                <a:cxn ang="0">
                  <a:pos x="710" y="312"/>
                </a:cxn>
                <a:cxn ang="0">
                  <a:pos x="736" y="320"/>
                </a:cxn>
                <a:cxn ang="0">
                  <a:pos x="754" y="326"/>
                </a:cxn>
                <a:cxn ang="0">
                  <a:pos x="766" y="332"/>
                </a:cxn>
                <a:cxn ang="0">
                  <a:pos x="770" y="334"/>
                </a:cxn>
                <a:cxn ang="0">
                  <a:pos x="680" y="476"/>
                </a:cxn>
                <a:cxn ang="0">
                  <a:pos x="982" y="370"/>
                </a:cxn>
                <a:cxn ang="0">
                  <a:pos x="912" y="0"/>
                </a:cxn>
                <a:cxn ang="0">
                  <a:pos x="854" y="150"/>
                </a:cxn>
                <a:cxn ang="0">
                  <a:pos x="850" y="148"/>
                </a:cxn>
                <a:cxn ang="0">
                  <a:pos x="838" y="142"/>
                </a:cxn>
                <a:cxn ang="0">
                  <a:pos x="822" y="134"/>
                </a:cxn>
                <a:cxn ang="0">
                  <a:pos x="798" y="126"/>
                </a:cxn>
                <a:cxn ang="0">
                  <a:pos x="768" y="120"/>
                </a:cxn>
                <a:cxn ang="0">
                  <a:pos x="732" y="114"/>
                </a:cxn>
                <a:cxn ang="0">
                  <a:pos x="692" y="110"/>
                </a:cxn>
                <a:cxn ang="0">
                  <a:pos x="646" y="110"/>
                </a:cxn>
                <a:cxn ang="0">
                  <a:pos x="596" y="116"/>
                </a:cxn>
                <a:cxn ang="0">
                  <a:pos x="540" y="126"/>
                </a:cxn>
                <a:cxn ang="0">
                  <a:pos x="482" y="146"/>
                </a:cxn>
                <a:cxn ang="0">
                  <a:pos x="422" y="172"/>
                </a:cxn>
                <a:cxn ang="0">
                  <a:pos x="356" y="210"/>
                </a:cxn>
                <a:cxn ang="0">
                  <a:pos x="290" y="258"/>
                </a:cxn>
                <a:cxn ang="0">
                  <a:pos x="230" y="310"/>
                </a:cxn>
                <a:cxn ang="0">
                  <a:pos x="178" y="364"/>
                </a:cxn>
                <a:cxn ang="0">
                  <a:pos x="136" y="422"/>
                </a:cxn>
                <a:cxn ang="0">
                  <a:pos x="100" y="480"/>
                </a:cxn>
                <a:cxn ang="0">
                  <a:pos x="72" y="536"/>
                </a:cxn>
                <a:cxn ang="0">
                  <a:pos x="48" y="590"/>
                </a:cxn>
                <a:cxn ang="0">
                  <a:pos x="30" y="640"/>
                </a:cxn>
                <a:cxn ang="0">
                  <a:pos x="18" y="684"/>
                </a:cxn>
                <a:cxn ang="0">
                  <a:pos x="8" y="722"/>
                </a:cxn>
                <a:cxn ang="0">
                  <a:pos x="4" y="750"/>
                </a:cxn>
                <a:cxn ang="0">
                  <a:pos x="0" y="768"/>
                </a:cxn>
                <a:cxn ang="0">
                  <a:pos x="0" y="774"/>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w="12700">
              <a:noFill/>
              <a:prstDash val="solid"/>
              <a:round/>
              <a:headEnd/>
              <a:tailEnd/>
            </a:ln>
          </p:spPr>
          <p:txBody>
            <a:bodyPr/>
            <a:lstStyle/>
            <a:p>
              <a:pPr eaLnBrk="0" fontAlgn="base" hangingPunct="0">
                <a:spcBef>
                  <a:spcPct val="0"/>
                </a:spcBef>
                <a:spcAft>
                  <a:spcPct val="0"/>
                </a:spcAft>
                <a:defRPr/>
              </a:pPr>
              <a:endParaRPr lang="en-US">
                <a:solidFill>
                  <a:srgbClr val="FFFFFF"/>
                </a:solidFill>
                <a:latin typeface="Arial" pitchFamily="34" charset="0"/>
                <a:cs typeface="Arial" pitchFamily="34" charset="0"/>
              </a:endParaRPr>
            </a:p>
          </p:txBody>
        </p:sp>
      </p:grpSp>
      <p:sp>
        <p:nvSpPr>
          <p:cNvPr id="73731" name="Text Box 25"/>
          <p:cNvSpPr txBox="1">
            <a:spLocks noChangeArrowheads="1"/>
          </p:cNvSpPr>
          <p:nvPr/>
        </p:nvSpPr>
        <p:spPr bwMode="auto">
          <a:xfrm>
            <a:off x="381004" y="3581400"/>
            <a:ext cx="13970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fontAlgn="base" hangingPunct="1">
              <a:spcBef>
                <a:spcPct val="0"/>
              </a:spcBef>
              <a:spcAft>
                <a:spcPct val="0"/>
              </a:spcAft>
              <a:defRPr/>
            </a:pPr>
            <a:r>
              <a:rPr lang="en-US" sz="3600" b="1" dirty="0" err="1">
                <a:solidFill>
                  <a:srgbClr val="FFFFFF"/>
                </a:solidFill>
                <a:latin typeface="Times New Roman" panose="02020603050405020304" pitchFamily="18" charset="0"/>
                <a:cs typeface="Times New Roman" panose="02020603050405020304" pitchFamily="18" charset="0"/>
              </a:rPr>
              <a:t>Mở</a:t>
            </a:r>
            <a:r>
              <a:rPr lang="en-US" sz="3600" b="1" dirty="0">
                <a:solidFill>
                  <a:srgbClr val="FFFFFF"/>
                </a:solidFill>
                <a:latin typeface="Times New Roman" panose="02020603050405020304" pitchFamily="18" charset="0"/>
                <a:cs typeface="Times New Roman" panose="02020603050405020304" pitchFamily="18" charset="0"/>
              </a:rPr>
              <a:t> </a:t>
            </a:r>
            <a:r>
              <a:rPr lang="en-US" sz="3600" b="1" dirty="0" err="1">
                <a:solidFill>
                  <a:srgbClr val="FFFFFF"/>
                </a:solidFill>
                <a:latin typeface="Times New Roman" panose="02020603050405020304" pitchFamily="18" charset="0"/>
                <a:cs typeface="Times New Roman" panose="02020603050405020304" pitchFamily="18" charset="0"/>
              </a:rPr>
              <a:t>hồ</a:t>
            </a:r>
            <a:r>
              <a:rPr lang="en-US" sz="3600" b="1" dirty="0">
                <a:solidFill>
                  <a:srgbClr val="FFFFFF"/>
                </a:solidFill>
                <a:latin typeface="Times New Roman" panose="02020603050405020304" pitchFamily="18" charset="0"/>
                <a:cs typeface="Times New Roman" panose="02020603050405020304" pitchFamily="18" charset="0"/>
              </a:rPr>
              <a:t> </a:t>
            </a:r>
            <a:r>
              <a:rPr lang="en-US" sz="3600" b="1" dirty="0" err="1">
                <a:solidFill>
                  <a:srgbClr val="FFFFFF"/>
                </a:solidFill>
                <a:latin typeface="Times New Roman" panose="02020603050405020304" pitchFamily="18" charset="0"/>
                <a:cs typeface="Times New Roman" panose="02020603050405020304" pitchFamily="18" charset="0"/>
              </a:rPr>
              <a:t>sơ</a:t>
            </a:r>
            <a:endParaRPr lang="en-SG" sz="3600" b="1" dirty="0">
              <a:solidFill>
                <a:srgbClr val="FFFFFF"/>
              </a:solidFill>
              <a:latin typeface="Times New Roman" panose="02020603050405020304" pitchFamily="18" charset="0"/>
              <a:cs typeface="Times New Roman" panose="02020603050405020304" pitchFamily="18" charset="0"/>
            </a:endParaRPr>
          </a:p>
        </p:txBody>
      </p:sp>
      <p:sp>
        <p:nvSpPr>
          <p:cNvPr id="73732" name="Text Box 26"/>
          <p:cNvSpPr txBox="1">
            <a:spLocks noChangeArrowheads="1"/>
          </p:cNvSpPr>
          <p:nvPr/>
        </p:nvSpPr>
        <p:spPr bwMode="auto">
          <a:xfrm>
            <a:off x="1905000" y="3124200"/>
            <a:ext cx="3321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defRPr/>
            </a:pPr>
            <a:r>
              <a:rPr lang="en-US">
                <a:solidFill>
                  <a:srgbClr val="003399"/>
                </a:solidFill>
                <a:latin typeface="Verdana" pitchFamily="34" charset="0"/>
                <a:cs typeface="Arial" pitchFamily="34" charset="0"/>
              </a:rPr>
              <a:t>1</a:t>
            </a:r>
            <a:endParaRPr lang="en-SG">
              <a:solidFill>
                <a:srgbClr val="003399"/>
              </a:solidFill>
              <a:latin typeface="Verdana" pitchFamily="34" charset="0"/>
              <a:cs typeface="Arial" pitchFamily="34" charset="0"/>
            </a:endParaRPr>
          </a:p>
        </p:txBody>
      </p:sp>
      <p:sp>
        <p:nvSpPr>
          <p:cNvPr id="73733" name="AutoShape 4"/>
          <p:cNvSpPr>
            <a:spLocks noChangeArrowheads="1"/>
          </p:cNvSpPr>
          <p:nvPr/>
        </p:nvSpPr>
        <p:spPr bwMode="auto">
          <a:xfrm>
            <a:off x="533400" y="381000"/>
            <a:ext cx="5562600" cy="1066800"/>
          </a:xfrm>
          <a:prstGeom prst="roundRect">
            <a:avLst>
              <a:gd name="adj" fmla="val 16667"/>
            </a:avLst>
          </a:prstGeom>
          <a:gradFill rotWithShape="1">
            <a:gsLst>
              <a:gs pos="0">
                <a:srgbClr val="03D4A8"/>
              </a:gs>
              <a:gs pos="50000">
                <a:srgbClr val="005CBF"/>
              </a:gs>
              <a:gs pos="100000">
                <a:srgbClr val="03D4A8"/>
              </a:gs>
            </a:gsLst>
            <a:lin ang="5400000" scaled="1"/>
          </a:gradFill>
          <a:ln w="9525">
            <a:solidFill>
              <a:schemeClr val="tx1"/>
            </a:solidFill>
            <a:round/>
            <a:headEnd/>
            <a:tailEnd/>
          </a:ln>
          <a:effectLst>
            <a:prstShdw prst="shdw11">
              <a:schemeClr val="bg2">
                <a:alpha val="50000"/>
              </a:schemeClr>
            </a:prstShdw>
          </a:effectLst>
        </p:spPr>
        <p:txBody>
          <a:bodyPr wrap="none" anchor="ctr"/>
          <a:lstStyle/>
          <a:p>
            <a:pPr algn="ctr" fontAlgn="base">
              <a:spcBef>
                <a:spcPct val="0"/>
              </a:spcBef>
              <a:spcAft>
                <a:spcPct val="0"/>
              </a:spcAft>
              <a:defRPr/>
            </a:pPr>
            <a:endParaRPr lang="en-US" sz="2800" b="1">
              <a:solidFill>
                <a:srgbClr val="FF6600"/>
              </a:solidFill>
              <a:latin typeface="Arial" pitchFamily="34" charset="0"/>
              <a:cs typeface="Arial" pitchFamily="34" charset="0"/>
            </a:endParaRPr>
          </a:p>
          <a:p>
            <a:pPr algn="ctr" fontAlgn="base">
              <a:spcBef>
                <a:spcPct val="0"/>
              </a:spcBef>
              <a:spcAft>
                <a:spcPct val="0"/>
              </a:spcAft>
              <a:defRPr/>
            </a:pPr>
            <a:r>
              <a:rPr lang="en-US" sz="3600" b="1">
                <a:solidFill>
                  <a:srgbClr val="FFFFFF"/>
                </a:solidFill>
                <a:latin typeface="Arial" pitchFamily="34" charset="0"/>
                <a:cs typeface="Arial" pitchFamily="34" charset="0"/>
              </a:rPr>
              <a:t>2. Quy trình lập hồ sơ</a:t>
            </a:r>
            <a:br>
              <a:rPr lang="en-US" sz="3600" b="1">
                <a:solidFill>
                  <a:srgbClr val="FF6600"/>
                </a:solidFill>
                <a:latin typeface="Arial" pitchFamily="34" charset="0"/>
                <a:cs typeface="Arial" pitchFamily="34" charset="0"/>
              </a:rPr>
            </a:br>
            <a:endParaRPr lang="en-US" sz="3600" b="1">
              <a:solidFill>
                <a:srgbClr val="FF6600"/>
              </a:solidFill>
              <a:latin typeface="Arial" pitchFamily="34" charset="0"/>
              <a:cs typeface="Arial" pitchFamily="34" charset="0"/>
            </a:endParaRPr>
          </a:p>
        </p:txBody>
      </p:sp>
      <p:sp>
        <p:nvSpPr>
          <p:cNvPr id="2" name="Text Box 25">
            <a:extLst>
              <a:ext uri="{FF2B5EF4-FFF2-40B4-BE49-F238E27FC236}">
                <a16:creationId xmlns:a16="http://schemas.microsoft.com/office/drawing/2014/main" id="{6AE52EC6-F1D4-D580-1D47-F65C16FB75B7}"/>
              </a:ext>
            </a:extLst>
          </p:cNvPr>
          <p:cNvSpPr txBox="1">
            <a:spLocks noChangeArrowheads="1"/>
          </p:cNvSpPr>
          <p:nvPr/>
        </p:nvSpPr>
        <p:spPr bwMode="auto">
          <a:xfrm>
            <a:off x="2391964" y="3455897"/>
            <a:ext cx="1981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fontAlgn="base" hangingPunct="1">
              <a:spcBef>
                <a:spcPct val="0"/>
              </a:spcBef>
              <a:spcAft>
                <a:spcPct val="0"/>
              </a:spcAft>
              <a:defRPr/>
            </a:pPr>
            <a:r>
              <a:rPr lang="en-US" sz="2400" b="1" dirty="0">
                <a:solidFill>
                  <a:srgbClr val="FFFFFF"/>
                </a:solidFill>
                <a:latin typeface="Times New Roman" panose="02020603050405020304" pitchFamily="18" charset="0"/>
                <a:cs typeface="Times New Roman" panose="02020603050405020304" pitchFamily="18" charset="0"/>
              </a:rPr>
              <a:t>Thu </a:t>
            </a:r>
            <a:r>
              <a:rPr lang="en-US" sz="2400" b="1" dirty="0" err="1">
                <a:solidFill>
                  <a:srgbClr val="FFFFFF"/>
                </a:solidFill>
                <a:latin typeface="Times New Roman" panose="02020603050405020304" pitchFamily="18" charset="0"/>
                <a:cs typeface="Times New Roman" panose="02020603050405020304" pitchFamily="18" charset="0"/>
              </a:rPr>
              <a:t>thập</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văn</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bản</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tài</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liệu</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đưa</a:t>
            </a:r>
            <a:r>
              <a:rPr lang="en-US" sz="2400" b="1" dirty="0">
                <a:solidFill>
                  <a:srgbClr val="FFFFFF"/>
                </a:solidFill>
                <a:latin typeface="Times New Roman" panose="02020603050405020304" pitchFamily="18" charset="0"/>
                <a:cs typeface="Times New Roman" panose="02020603050405020304" pitchFamily="18" charset="0"/>
              </a:rPr>
              <a:t> </a:t>
            </a:r>
            <a:r>
              <a:rPr lang="en-US" sz="2400" b="1" dirty="0" err="1">
                <a:solidFill>
                  <a:srgbClr val="FFFFFF"/>
                </a:solidFill>
                <a:latin typeface="Times New Roman" panose="02020603050405020304" pitchFamily="18" charset="0"/>
                <a:cs typeface="Times New Roman" panose="02020603050405020304" pitchFamily="18" charset="0"/>
              </a:rPr>
              <a:t>vào</a:t>
            </a:r>
            <a:r>
              <a:rPr lang="en-US" sz="2400" b="1" dirty="0">
                <a:solidFill>
                  <a:srgbClr val="FFFFFF"/>
                </a:solidFill>
                <a:latin typeface="Times New Roman" panose="02020603050405020304" pitchFamily="18" charset="0"/>
                <a:cs typeface="Times New Roman" panose="02020603050405020304" pitchFamily="18" charset="0"/>
              </a:rPr>
              <a:t> HS</a:t>
            </a:r>
            <a:endParaRPr lang="en-SG" sz="2400" b="1"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17261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495300" y="1524000"/>
            <a:ext cx="8153400" cy="4211639"/>
          </a:xfrm>
        </p:spPr>
        <p:txBody>
          <a:bodyPr/>
          <a:lstStyle/>
          <a:p>
            <a:pPr algn="just">
              <a:buClr>
                <a:srgbClr val="FF0000"/>
              </a:buClr>
              <a:buFont typeface="Wingdings" panose="05000000000000000000" pitchFamily="2" charset="2"/>
              <a:buChar char="q"/>
              <a:defRPr/>
            </a:pPr>
            <a:r>
              <a:rPr lang="en-US" sz="2400" b="1" dirty="0" err="1">
                <a:latin typeface="Times New Roman" panose="02020603050405020304" pitchFamily="18" charset="0"/>
                <a:cs typeface="Times New Roman" panose="02020603050405020304" pitchFamily="18" charset="0"/>
              </a:rPr>
              <a:t>Bước</a:t>
            </a:r>
            <a:r>
              <a:rPr lang="en-US" sz="2400" b="1" dirty="0">
                <a:latin typeface="Times New Roman" panose="02020603050405020304" pitchFamily="18" charset="0"/>
                <a:cs typeface="Times New Roman" panose="02020603050405020304" pitchFamily="18" charset="0"/>
              </a:rPr>
              <a:t> 1. </a:t>
            </a:r>
            <a:r>
              <a:rPr lang="en-US" sz="2400" b="1" dirty="0" err="1">
                <a:latin typeface="Times New Roman" panose="02020603050405020304" pitchFamily="18" charset="0"/>
                <a:cs typeface="Times New Roman" panose="02020603050405020304" pitchFamily="18" charset="0"/>
              </a:rPr>
              <a:t>Mở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sơ</a:t>
            </a:r>
            <a:endParaRPr lang="en-US" sz="2400" b="1"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r>
              <a:rPr lang="en-US" sz="2400" dirty="0" err="1">
                <a:latin typeface="Times New Roman" panose="02020603050405020304" pitchFamily="18" charset="0"/>
                <a:cs typeface="Times New Roman" panose="02020603050405020304" pitchFamily="18" charset="0"/>
              </a:rPr>
              <a:t>Ghi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CQ, TC, </a:t>
            </a:r>
            <a:r>
              <a:rPr lang="en-US" sz="2400" dirty="0" err="1">
                <a:latin typeface="Times New Roman" panose="02020603050405020304" pitchFamily="18" charset="0"/>
                <a:cs typeface="Times New Roman" panose="02020603050405020304" pitchFamily="18" charset="0"/>
              </a:rPr>
              <a:t>tên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HS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bìa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a:t>
            </a:r>
            <a:endParaRPr lang="en-US" sz="2400" i="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FF0000"/>
              </a:buClr>
              <a:buFont typeface="Wingdings" panose="05000000000000000000" pitchFamily="2" charset="2"/>
              <a:buChar char="ü"/>
              <a:defRPr/>
            </a:pPr>
            <a:r>
              <a:rPr lang="en-US" sz="2400" dirty="0" err="1">
                <a:latin typeface="Times New Roman" panose="02020603050405020304" pitchFamily="18" charset="0"/>
                <a:cs typeface="Times New Roman" panose="02020603050405020304" pitchFamily="18" charset="0"/>
              </a:rPr>
              <a:t>Căn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cứ</a:t>
            </a:r>
            <a:r>
              <a:rPr lang="en-US" sz="2400" dirty="0">
                <a:latin typeface="Times New Roman" panose="02020603050405020304" pitchFamily="18" charset="0"/>
                <a:cs typeface="Times New Roman" panose="02020603050405020304" pitchFamily="18" charset="0"/>
              </a:rPr>
              <a:t> DMHS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CQ, TC </a:t>
            </a:r>
            <a:r>
              <a:rPr lang="en-US" sz="2400" dirty="0" err="1">
                <a:latin typeface="Times New Roman" panose="02020603050405020304" pitchFamily="18" charset="0"/>
                <a:cs typeface="Times New Roman" panose="02020603050405020304" pitchFamily="18" charset="0"/>
              </a:rPr>
              <a:t>hoặc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hợp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chưa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DMHS) </a:t>
            </a:r>
            <a:r>
              <a:rPr lang="en-US" sz="2400" dirty="0" err="1">
                <a:latin typeface="Times New Roman" panose="02020603050405020304" pitchFamily="18" charset="0"/>
                <a:cs typeface="Times New Roman" panose="02020603050405020304" pitchFamily="18" charset="0"/>
              </a:rPr>
              <a:t>mỗi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nhân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dõi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quyết</a:t>
            </a:r>
            <a:r>
              <a:rPr lang="en-US" sz="2400" dirty="0">
                <a:latin typeface="Times New Roman" panose="02020603050405020304" pitchFamily="18" charset="0"/>
                <a:cs typeface="Times New Roman" panose="02020603050405020304" pitchFamily="18" charset="0"/>
              </a:rPr>
              <a:t>. </a:t>
            </a:r>
          </a:p>
          <a:p>
            <a:pPr algn="just" eaLnBrk="1" fontAlgn="auto" hangingPunct="1">
              <a:lnSpc>
                <a:spcPct val="90000"/>
              </a:lnSpc>
              <a:spcAft>
                <a:spcPts val="0"/>
              </a:spcAft>
              <a:buClr>
                <a:srgbClr val="FF0000"/>
              </a:buClr>
              <a:buFont typeface="Wingdings" panose="05000000000000000000" pitchFamily="2" charset="2"/>
              <a:buChar char="ü"/>
              <a:defRPr/>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những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endParaRPr lang="en-US" sz="2400"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endParaRPr lang="en-US" sz="2400" dirty="0">
              <a:latin typeface="Times New Roman" panose="02020603050405020304" pitchFamily="18" charset="0"/>
              <a:cs typeface="Times New Roman" panose="02020603050405020304" pitchFamily="18" charset="0"/>
            </a:endParaRPr>
          </a:p>
          <a:p>
            <a:pPr>
              <a:defRPr/>
            </a:pPr>
            <a:endParaRPr lang="en-US" dirty="0"/>
          </a:p>
          <a:p>
            <a:pPr algn="just" eaLnBrk="1" fontAlgn="auto" hangingPunct="1">
              <a:spcAft>
                <a:spcPts val="0"/>
              </a:spcAft>
              <a:buClr>
                <a:srgbClr val="FF0000"/>
              </a:buClr>
              <a:buFont typeface="Wingdings" panose="05000000000000000000" pitchFamily="2" charset="2"/>
              <a:buChar char="§"/>
              <a:defRPr/>
            </a:pPr>
            <a:endParaRPr lang="en-US" dirty="0"/>
          </a:p>
          <a:p>
            <a:pPr marL="0" indent="0">
              <a:buClr>
                <a:srgbClr val="FF0000"/>
              </a:buClr>
              <a:buFontTx/>
              <a:buNone/>
              <a:defRPr/>
            </a:pPr>
            <a:endParaRPr lang="en-US" dirty="0"/>
          </a:p>
        </p:txBody>
      </p:sp>
    </p:spTree>
    <p:extLst>
      <p:ext uri="{BB962C8B-B14F-4D97-AF65-F5344CB8AC3E}">
        <p14:creationId xmlns:p14="http://schemas.microsoft.com/office/powerpoint/2010/main" val="17488712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8015" name="Group 31"/>
          <p:cNvGraphicFramePr>
            <a:graphicFrameLocks noGrp="1"/>
          </p:cNvGraphicFramePr>
          <p:nvPr>
            <p:ph sz="half" idx="4294967295"/>
            <p:extLst>
              <p:ext uri="{D42A27DB-BD31-4B8C-83A1-F6EECF244321}">
                <p14:modId xmlns:p14="http://schemas.microsoft.com/office/powerpoint/2010/main" val="2637557164"/>
              </p:ext>
            </p:extLst>
          </p:nvPr>
        </p:nvGraphicFramePr>
        <p:xfrm>
          <a:off x="1828801" y="457200"/>
          <a:ext cx="7162799" cy="6211707"/>
        </p:xfrm>
        <a:graphic>
          <a:graphicData uri="http://schemas.openxmlformats.org/drawingml/2006/table">
            <a:tbl>
              <a:tblPr/>
              <a:tblGrid>
                <a:gridCol w="7162799">
                  <a:extLst>
                    <a:ext uri="{9D8B030D-6E8A-4147-A177-3AD203B41FA5}">
                      <a16:colId xmlns:a16="http://schemas.microsoft.com/office/drawing/2014/main" val="20000"/>
                    </a:ext>
                  </a:extLst>
                </a:gridCol>
              </a:tblGrid>
              <a:tr h="621170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1700" b="0" i="0" u="none" strike="noStrike" cap="none" normalizeH="0" baseline="0" dirty="0">
                          <a:ln>
                            <a:noFill/>
                          </a:ln>
                          <a:solidFill>
                            <a:schemeClr val="tx1"/>
                          </a:solidFill>
                          <a:effectLst/>
                          <a:latin typeface="Times New Roman" pitchFamily="18" charset="0"/>
                        </a:rPr>
                        <a:t>………………(1)…………………….</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0" i="0" u="none" strike="noStrike" cap="none" normalizeH="0" baseline="0" dirty="0">
                          <a:ln>
                            <a:noFill/>
                          </a:ln>
                          <a:solidFill>
                            <a:schemeClr val="tx1"/>
                          </a:solidFill>
                          <a:effectLst/>
                          <a:latin typeface="Times New Roman" pitchFamily="18" charset="0"/>
                        </a:rPr>
                        <a:t>……………(2)…………………</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0" i="0" u="none" strike="noStrike" cap="none" normalizeH="0" baseline="0" dirty="0">
                          <a:ln>
                            <a:noFill/>
                          </a:ln>
                          <a:solidFill>
                            <a:schemeClr val="tx1"/>
                          </a:solidFill>
                          <a:effectLst/>
                          <a:latin typeface="Times New Roman" pitchFamily="18" charset="0"/>
                        </a:rPr>
                        <a:t>…………….(3)………………..</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1" i="0" u="none" strike="noStrike" cap="none" normalizeH="0" baseline="0" dirty="0">
                          <a:ln>
                            <a:noFill/>
                          </a:ln>
                          <a:solidFill>
                            <a:schemeClr val="tx1"/>
                          </a:solidFill>
                          <a:effectLst/>
                          <a:latin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rPr>
                        <a:t>Mã</a:t>
                      </a:r>
                      <a:r>
                        <a:rPr kumimoji="0" lang="en-US" sz="1700" b="0" i="0" u="none" strike="noStrike" cap="none" normalizeH="0" baseline="0" dirty="0">
                          <a:ln>
                            <a:noFill/>
                          </a:ln>
                          <a:solidFill>
                            <a:schemeClr val="tx1"/>
                          </a:solidFill>
                          <a:effectLst/>
                          <a:latin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rPr>
                        <a:t>hồ</a:t>
                      </a:r>
                      <a:r>
                        <a:rPr kumimoji="0" lang="en-US" sz="1700" b="0" i="0" u="none" strike="noStrike" cap="none" normalizeH="0" baseline="0" dirty="0">
                          <a:ln>
                            <a:noFill/>
                          </a:ln>
                          <a:solidFill>
                            <a:schemeClr val="tx1"/>
                          </a:solidFill>
                          <a:effectLst/>
                          <a:latin typeface="Times New Roman" pitchFamily="18" charset="0"/>
                        </a:rPr>
                        <a:t> </a:t>
                      </a:r>
                      <a:r>
                        <a:rPr kumimoji="0" lang="en-US" sz="1700" b="0" i="0" u="none" strike="noStrike" cap="none" normalizeH="0" baseline="0" dirty="0" err="1">
                          <a:ln>
                            <a:noFill/>
                          </a:ln>
                          <a:solidFill>
                            <a:schemeClr val="tx1"/>
                          </a:solidFill>
                          <a:effectLst/>
                          <a:latin typeface="Times New Roman" pitchFamily="18" charset="0"/>
                        </a:rPr>
                        <a:t>sơ</a:t>
                      </a:r>
                      <a:r>
                        <a:rPr kumimoji="0" lang="en-US" sz="1700" b="0" i="0" u="none" strike="noStrike" cap="none" normalizeH="0" baseline="0" dirty="0">
                          <a:ln>
                            <a:noFill/>
                          </a:ln>
                          <a:solidFill>
                            <a:schemeClr val="tx1"/>
                          </a:solidFill>
                          <a:effectLst/>
                          <a:latin typeface="Times New Roman" pitchFamily="18" charset="0"/>
                        </a:rPr>
                        <a:t>.........................</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endParaRPr kumimoji="0" lang="en-US" sz="3900" b="1" i="0"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3900" b="1" i="0" u="none" strike="noStrike" cap="none" normalizeH="0" baseline="0" dirty="0">
                          <a:ln>
                            <a:noFill/>
                          </a:ln>
                          <a:solidFill>
                            <a:schemeClr val="tx1"/>
                          </a:solidFill>
                          <a:effectLst/>
                          <a:latin typeface="Times New Roman" pitchFamily="18" charset="0"/>
                        </a:rPr>
                        <a:t>HỒ SƠ</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2700" b="1" i="1" u="none" strike="noStrike" cap="none" normalizeH="0" baseline="0" dirty="0">
                          <a:ln>
                            <a:noFill/>
                          </a:ln>
                          <a:solidFill>
                            <a:schemeClr val="tx1"/>
                          </a:solidFill>
                          <a:effectLst/>
                          <a:latin typeface="Times New Roman" pitchFamily="18" charset="0"/>
                        </a:rPr>
                        <a:t>………………………(4)…………………………………………………………………………</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2700" b="1" i="1" u="none" strike="noStrike" cap="none" normalizeH="0" baseline="0" dirty="0" err="1">
                          <a:ln>
                            <a:noFill/>
                          </a:ln>
                          <a:solidFill>
                            <a:schemeClr val="tx1"/>
                          </a:solidFill>
                          <a:effectLst/>
                          <a:latin typeface="Times New Roman" pitchFamily="18" charset="0"/>
                        </a:rPr>
                        <a:t>T</a:t>
                      </a:r>
                      <a:r>
                        <a:rPr kumimoji="0" lang="en-US" sz="2300" b="0" i="1" u="none" strike="noStrike" cap="none" normalizeH="0" baseline="0" dirty="0" err="1">
                          <a:ln>
                            <a:noFill/>
                          </a:ln>
                          <a:solidFill>
                            <a:schemeClr val="tx1"/>
                          </a:solidFill>
                          <a:effectLst/>
                          <a:latin typeface="Times New Roman" pitchFamily="18" charset="0"/>
                        </a:rPr>
                        <a:t>ừ</a:t>
                      </a:r>
                      <a:r>
                        <a:rPr kumimoji="0" lang="en-US" sz="2300" b="0" i="1" u="none" strike="noStrike" cap="none" normalizeH="0" baseline="0" dirty="0">
                          <a:ln>
                            <a:noFill/>
                          </a:ln>
                          <a:solidFill>
                            <a:schemeClr val="tx1"/>
                          </a:solidFill>
                          <a:effectLst/>
                          <a:latin typeface="Times New Roman" pitchFamily="18" charset="0"/>
                        </a:rPr>
                        <a:t> </a:t>
                      </a:r>
                      <a:r>
                        <a:rPr kumimoji="0" lang="en-US" sz="2300" b="0" i="1" u="none" strike="noStrike" cap="none" normalizeH="0" baseline="0" dirty="0" err="1">
                          <a:ln>
                            <a:noFill/>
                          </a:ln>
                          <a:solidFill>
                            <a:schemeClr val="tx1"/>
                          </a:solidFill>
                          <a:effectLst/>
                          <a:latin typeface="Times New Roman" pitchFamily="18" charset="0"/>
                        </a:rPr>
                        <a:t>ngày</a:t>
                      </a:r>
                      <a:r>
                        <a:rPr kumimoji="0" lang="en-US" sz="2300" b="0" i="1" u="none" strike="noStrike" cap="none" normalizeH="0" baseline="0" dirty="0">
                          <a:ln>
                            <a:noFill/>
                          </a:ln>
                          <a:solidFill>
                            <a:schemeClr val="tx1"/>
                          </a:solidFill>
                          <a:effectLst/>
                          <a:latin typeface="Times New Roman" pitchFamily="18" charset="0"/>
                        </a:rPr>
                        <a:t> …(5).</a:t>
                      </a:r>
                      <a:r>
                        <a:rPr kumimoji="0" lang="en-US" sz="2300" b="0" i="1" u="none" strike="noStrike" cap="none" normalizeH="0" baseline="0" dirty="0" err="1">
                          <a:ln>
                            <a:noFill/>
                          </a:ln>
                          <a:solidFill>
                            <a:schemeClr val="tx1"/>
                          </a:solidFill>
                          <a:effectLst/>
                          <a:latin typeface="Times New Roman" pitchFamily="18" charset="0"/>
                        </a:rPr>
                        <a:t>đến</a:t>
                      </a:r>
                      <a:r>
                        <a:rPr kumimoji="0" lang="en-US" sz="2300" b="0" i="1" u="none" strike="noStrike" cap="none" normalizeH="0" baseline="0" dirty="0">
                          <a:ln>
                            <a:noFill/>
                          </a:ln>
                          <a:solidFill>
                            <a:schemeClr val="tx1"/>
                          </a:solidFill>
                          <a:effectLst/>
                          <a:latin typeface="Times New Roman" pitchFamily="18" charset="0"/>
                        </a:rPr>
                        <a:t> </a:t>
                      </a:r>
                      <a:r>
                        <a:rPr kumimoji="0" lang="en-US" sz="2300" b="0" i="1" u="none" strike="noStrike" cap="none" normalizeH="0" baseline="0" dirty="0" err="1">
                          <a:ln>
                            <a:noFill/>
                          </a:ln>
                          <a:solidFill>
                            <a:schemeClr val="tx1"/>
                          </a:solidFill>
                          <a:effectLst/>
                          <a:latin typeface="Times New Roman" pitchFamily="18" charset="0"/>
                        </a:rPr>
                        <a:t>ngày</a:t>
                      </a:r>
                      <a:r>
                        <a:rPr kumimoji="0" lang="en-US" sz="2300" b="0" i="1" u="none" strike="noStrike" cap="none" normalizeH="0" baseline="0" dirty="0">
                          <a:ln>
                            <a:noFill/>
                          </a:ln>
                          <a:solidFill>
                            <a:schemeClr val="tx1"/>
                          </a:solidFill>
                          <a:effectLst/>
                          <a:latin typeface="Times New Roman" pitchFamily="18" charset="0"/>
                        </a:rPr>
                        <a:t>….</a:t>
                      </a: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r>
                        <a:rPr kumimoji="0" lang="en-US" sz="2300" b="0" i="1" u="none" strike="noStrike" cap="none" normalizeH="0" baseline="0" dirty="0" err="1">
                          <a:ln>
                            <a:noFill/>
                          </a:ln>
                          <a:solidFill>
                            <a:schemeClr val="tx1"/>
                          </a:solidFill>
                          <a:effectLst/>
                          <a:latin typeface="Times New Roman" pitchFamily="18" charset="0"/>
                        </a:rPr>
                        <a:t>Gồm</a:t>
                      </a:r>
                      <a:r>
                        <a:rPr kumimoji="0" lang="en-US" sz="2300" b="0" i="1" u="none" strike="noStrike" cap="none" normalizeH="0" baseline="0" dirty="0">
                          <a:ln>
                            <a:noFill/>
                          </a:ln>
                          <a:solidFill>
                            <a:schemeClr val="tx1"/>
                          </a:solidFill>
                          <a:effectLst/>
                          <a:latin typeface="Times New Roman" pitchFamily="18" charset="0"/>
                        </a:rPr>
                        <a:t> (6)…. </a:t>
                      </a:r>
                      <a:r>
                        <a:rPr kumimoji="0" lang="en-US" sz="2300" b="0" i="1" u="none" strike="noStrike" cap="none" normalizeH="0" baseline="0" dirty="0" err="1">
                          <a:ln>
                            <a:noFill/>
                          </a:ln>
                          <a:solidFill>
                            <a:schemeClr val="tx1"/>
                          </a:solidFill>
                          <a:effectLst/>
                          <a:latin typeface="Times New Roman" pitchFamily="18" charset="0"/>
                        </a:rPr>
                        <a:t>tờ</a:t>
                      </a:r>
                      <a:endParaRPr kumimoji="0" lang="en-US" sz="2300" b="0" i="1" u="none" strike="noStrike" cap="none" normalizeH="0" baseline="0" dirty="0">
                        <a:ln>
                          <a:noFill/>
                        </a:ln>
                        <a:solidFill>
                          <a:schemeClr val="tx1"/>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Tx/>
                        <a:buNone/>
                        <a:tabLst/>
                      </a:pPr>
                      <a:endParaRPr kumimoji="0" lang="en-US" sz="2300" b="0" i="1" u="none" strike="noStrike" cap="none" normalizeH="0" baseline="0" dirty="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0" i="1" u="none" strike="noStrike" cap="none" normalizeH="0" baseline="0" dirty="0" err="1">
                          <a:ln>
                            <a:noFill/>
                          </a:ln>
                          <a:solidFill>
                            <a:schemeClr val="tx1"/>
                          </a:solidFill>
                          <a:effectLst/>
                          <a:latin typeface="Times New Roman" pitchFamily="18" charset="0"/>
                        </a:rPr>
                        <a:t>Phông</a:t>
                      </a:r>
                      <a:r>
                        <a:rPr kumimoji="0" lang="en-US" sz="2000" b="0" i="1" u="none" strike="noStrike" cap="none" normalizeH="0" baseline="0" dirty="0">
                          <a:ln>
                            <a:noFill/>
                          </a:ln>
                          <a:solidFill>
                            <a:schemeClr val="tx1"/>
                          </a:solidFill>
                          <a:effectLst/>
                          <a:latin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rPr>
                        <a:t>số</a:t>
                      </a:r>
                      <a:r>
                        <a:rPr kumimoji="0" lang="en-US" sz="2000" b="0" i="1" u="none" strike="noStrike" cap="none" normalizeH="0" baseline="0" dirty="0">
                          <a:ln>
                            <a:noFill/>
                          </a:ln>
                          <a:solidFill>
                            <a:schemeClr val="tx1"/>
                          </a:solidFill>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0" i="1" u="none" strike="noStrike" cap="none" normalizeH="0" baseline="0" dirty="0" err="1">
                          <a:ln>
                            <a:noFill/>
                          </a:ln>
                          <a:solidFill>
                            <a:schemeClr val="tx1"/>
                          </a:solidFill>
                          <a:effectLst/>
                          <a:latin typeface="Times New Roman" pitchFamily="18" charset="0"/>
                        </a:rPr>
                        <a:t>Mục</a:t>
                      </a:r>
                      <a:r>
                        <a:rPr kumimoji="0" lang="en-US" sz="2000" b="0" i="1" u="none" strike="noStrike" cap="none" normalizeH="0" baseline="0" dirty="0">
                          <a:ln>
                            <a:noFill/>
                          </a:ln>
                          <a:solidFill>
                            <a:schemeClr val="tx1"/>
                          </a:solidFill>
                          <a:effectLst/>
                          <a:latin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rPr>
                        <a:t>lục</a:t>
                      </a:r>
                      <a:r>
                        <a:rPr kumimoji="0" lang="en-US" sz="2000" b="0" i="1" u="none" strike="noStrike" cap="none" normalizeH="0" baseline="0" dirty="0">
                          <a:ln>
                            <a:noFill/>
                          </a:ln>
                          <a:solidFill>
                            <a:schemeClr val="tx1"/>
                          </a:solidFill>
                          <a:effectLst/>
                          <a:latin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rPr>
                        <a:t>số</a:t>
                      </a:r>
                      <a:r>
                        <a:rPr kumimoji="0" lang="en-US" sz="2000" b="0" i="1" u="none" strike="noStrike" cap="none" normalizeH="0" baseline="0" dirty="0">
                          <a:ln>
                            <a:noFill/>
                          </a:ln>
                          <a:solidFill>
                            <a:schemeClr val="tx1"/>
                          </a:solidFill>
                          <a:effectLst/>
                          <a:latin typeface="Times New Roman" pitchFamily="18" charset="0"/>
                        </a:rPr>
                        <a:t>........                                 </a:t>
                      </a:r>
                      <a:r>
                        <a:rPr kumimoji="0" lang="en-US" sz="2000" b="0" i="0" u="none" strike="noStrike" cap="none" normalizeH="0" baseline="0" dirty="0">
                          <a:ln>
                            <a:noFill/>
                          </a:ln>
                          <a:solidFill>
                            <a:schemeClr val="tx1"/>
                          </a:solidFill>
                          <a:effectLst/>
                          <a:latin typeface="Times New Roman" pitchFamily="18" charset="0"/>
                        </a:rPr>
                        <a:t>THỜI HẠN BẢO QUẢN</a:t>
                      </a:r>
                    </a:p>
                    <a:p>
                      <a:pPr marL="0" marR="0" lvl="0" indent="0" algn="l" defTabSz="914400" rtl="0" eaLnBrk="1" fontAlgn="base" latinLnBrk="0" hangingPunct="1">
                        <a:lnSpc>
                          <a:spcPct val="100000"/>
                        </a:lnSpc>
                        <a:spcBef>
                          <a:spcPct val="20000"/>
                        </a:spcBef>
                        <a:spcAft>
                          <a:spcPct val="0"/>
                        </a:spcAft>
                        <a:buClr>
                          <a:schemeClr val="hlink"/>
                        </a:buClr>
                        <a:buSzPct val="70000"/>
                        <a:buFontTx/>
                        <a:buNone/>
                        <a:tabLst/>
                      </a:pPr>
                      <a:r>
                        <a:rPr kumimoji="0" lang="en-US" sz="2000" b="0" i="1" u="none" strike="noStrike" cap="none" normalizeH="0" baseline="0" dirty="0" err="1">
                          <a:ln>
                            <a:noFill/>
                          </a:ln>
                          <a:solidFill>
                            <a:schemeClr val="tx1"/>
                          </a:solidFill>
                          <a:effectLst/>
                          <a:latin typeface="Times New Roman" pitchFamily="18" charset="0"/>
                        </a:rPr>
                        <a:t>Hồ</a:t>
                      </a:r>
                      <a:r>
                        <a:rPr kumimoji="0" lang="en-US" sz="2000" b="0" i="1" u="none" strike="noStrike" cap="none" normalizeH="0" baseline="0" dirty="0">
                          <a:ln>
                            <a:noFill/>
                          </a:ln>
                          <a:solidFill>
                            <a:schemeClr val="tx1"/>
                          </a:solidFill>
                          <a:effectLst/>
                          <a:latin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rPr>
                        <a:t>sơ</a:t>
                      </a:r>
                      <a:r>
                        <a:rPr kumimoji="0" lang="en-US" sz="2000" b="0" i="1" u="none" strike="noStrike" cap="none" normalizeH="0" baseline="0" dirty="0">
                          <a:ln>
                            <a:noFill/>
                          </a:ln>
                          <a:solidFill>
                            <a:schemeClr val="tx1"/>
                          </a:solidFill>
                          <a:effectLst/>
                          <a:latin typeface="Times New Roman" pitchFamily="18" charset="0"/>
                        </a:rPr>
                        <a:t> </a:t>
                      </a:r>
                      <a:r>
                        <a:rPr kumimoji="0" lang="en-US" sz="2000" b="0" i="1" u="none" strike="noStrike" cap="none" normalizeH="0" baseline="0" dirty="0" err="1">
                          <a:ln>
                            <a:noFill/>
                          </a:ln>
                          <a:solidFill>
                            <a:schemeClr val="tx1"/>
                          </a:solidFill>
                          <a:effectLst/>
                          <a:latin typeface="Times New Roman" pitchFamily="18" charset="0"/>
                        </a:rPr>
                        <a:t>số</a:t>
                      </a:r>
                      <a:r>
                        <a:rPr kumimoji="0" lang="en-US" sz="2000" b="0" i="1" u="none" strike="noStrike" cap="none" normalizeH="0" baseline="0" dirty="0">
                          <a:ln>
                            <a:noFill/>
                          </a:ln>
                          <a:solidFill>
                            <a:schemeClr val="tx1"/>
                          </a:solidFill>
                          <a:effectLst/>
                          <a:latin typeface="Times New Roman" pitchFamily="18" charset="0"/>
                        </a:rPr>
                        <a:t>.........                                                 …(7)………</a:t>
                      </a:r>
                    </a:p>
                  </a:txBody>
                  <a:tcPr marT="45661" marB="4566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9301445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FCD0B56-21FA-44CE-890F-306FCEAC8BB0}"/>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283A181C-ED4F-0CB9-3BF0-316DE3A47543}"/>
              </a:ext>
            </a:extLst>
          </p:cNvPr>
          <p:cNvSpPr>
            <a:spLocks noGrp="1"/>
          </p:cNvSpPr>
          <p:nvPr>
            <p:ph idx="1"/>
          </p:nvPr>
        </p:nvSpPr>
        <p:spPr>
          <a:xfrm>
            <a:off x="990600" y="2057400"/>
            <a:ext cx="7543800" cy="4648200"/>
          </a:xfrm>
        </p:spPr>
        <p:txBody>
          <a:bodyPr>
            <a:normAutofit fontScale="92500" lnSpcReduction="10000"/>
          </a:bodyPr>
          <a:lstStyle/>
          <a:p>
            <a:pPr algn="just">
              <a:lnSpc>
                <a:spcPct val="150000"/>
              </a:lnSpc>
            </a:pP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Thu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buNone/>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kịp</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nhầm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gửi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374753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971800" y="3429000"/>
            <a:ext cx="1714500" cy="1771650"/>
          </a:xfrm>
          <a:prstGeom prst="rect">
            <a:avLst/>
          </a:prstGeom>
          <a:solidFill>
            <a:schemeClr val="bg2">
              <a:lumMod val="60000"/>
              <a:lumOff val="40000"/>
            </a:schemeClr>
          </a:solidFill>
          <a:ln w="9525" algn="ctr">
            <a:solidFill>
              <a:schemeClr val="tx1"/>
            </a:solidFill>
            <a:round/>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35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a:rPr>
              <a:t>HỒ SƠ</a:t>
            </a:r>
            <a:endParaRPr kumimoji="0" lang="en-US" altLang="en-US" sz="1350" b="0" i="0" u="none" strike="noStrike" kern="1200" cap="none" spc="0" normalizeH="0" baseline="0" noProof="0" dirty="0">
              <a:ln>
                <a:noFill/>
              </a:ln>
              <a:solidFill>
                <a:srgbClr val="FF0000"/>
              </a:solidFill>
              <a:effectLst/>
              <a:uLnTx/>
              <a:uFillTx/>
              <a:latin typeface="Tahoma" panose="020B0604030504040204" pitchFamily="34" charset="0"/>
              <a:ea typeface="+mn-ea"/>
              <a:cs typeface="Arial"/>
            </a:endParaRPr>
          </a:p>
        </p:txBody>
      </p:sp>
      <p:sp>
        <p:nvSpPr>
          <p:cNvPr id="6" name="Rectangle 5"/>
          <p:cNvSpPr>
            <a:spLocks noChangeArrowheads="1"/>
          </p:cNvSpPr>
          <p:nvPr/>
        </p:nvSpPr>
        <p:spPr bwMode="auto">
          <a:xfrm>
            <a:off x="4343400" y="1200150"/>
            <a:ext cx="2057400" cy="2000250"/>
          </a:xfrm>
          <a:prstGeom prst="rect">
            <a:avLst/>
          </a:prstGeom>
          <a:solidFill>
            <a:schemeClr val="accent4">
              <a:lumMod val="20000"/>
              <a:lumOff val="80000"/>
            </a:schemeClr>
          </a:solidFill>
          <a:ln w="9525" algn="ctr">
            <a:solidFill>
              <a:schemeClr val="tx1"/>
            </a:solidFill>
            <a:round/>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just" defTabSz="685800" rtl="0" eaLnBrk="0" fontAlgn="base" latinLnBrk="0" hangingPunct="0">
              <a:lnSpc>
                <a:spcPct val="100000"/>
              </a:lnSpc>
              <a:spcBef>
                <a:spcPct val="0"/>
              </a:spcBef>
              <a:spcAft>
                <a:spcPts val="750"/>
              </a:spcAft>
              <a:buClrTx/>
              <a:buSzTx/>
              <a:buFontTx/>
              <a:buNone/>
              <a:tabLst/>
              <a:defRPr/>
            </a:pP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Văn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bản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của</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cơ</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quan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tổ</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bên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ngoài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gửi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đến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bản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chính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sau</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khi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đã</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có</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ý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kiến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phân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phối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của</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Lãnh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đạo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cơ</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quan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chỉ</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đạo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tổ</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thực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hiện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đến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cán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bộ</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công</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viên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giải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quyết</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và</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lập</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hồ</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sơ</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công</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việc</a:t>
            </a:r>
            <a:r>
              <a:rPr kumimoji="0" lang="en-US" altLang="en-US" sz="135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7" name="Rectangle 6"/>
          <p:cNvSpPr>
            <a:spLocks noChangeArrowheads="1"/>
          </p:cNvSpPr>
          <p:nvPr/>
        </p:nvSpPr>
        <p:spPr bwMode="auto">
          <a:xfrm>
            <a:off x="6629400" y="2286000"/>
            <a:ext cx="2133600" cy="2057400"/>
          </a:xfrm>
          <a:prstGeom prst="rect">
            <a:avLst/>
          </a:prstGeom>
          <a:solidFill>
            <a:schemeClr val="accent3">
              <a:lumMod val="60000"/>
              <a:lumOff val="40000"/>
            </a:schemeClr>
          </a:solidFill>
          <a:ln w="9525" algn="ctr">
            <a:solidFill>
              <a:schemeClr val="tx1"/>
            </a:solidFill>
            <a:round/>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just" defTabSz="685800" rtl="0" eaLnBrk="0" fontAlgn="base" latinLnBrk="0" hangingPunct="0">
              <a:lnSpc>
                <a:spcPct val="100000"/>
              </a:lnSpc>
              <a:spcBef>
                <a:spcPct val="0"/>
              </a:spcBef>
              <a:spcAft>
                <a:spcPts val="750"/>
              </a:spcAft>
              <a:buClrTx/>
              <a:buSzTx/>
              <a:buFontTx/>
              <a:buNone/>
              <a:tabLst/>
              <a:defRPr/>
            </a:pP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Văn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bản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của</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cơ</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quan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được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cán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bộ</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công</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viên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chức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tham</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mưu</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kể</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cả</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bản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dự</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thảo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hoàn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chỉnh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trình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lãnh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đạo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cơ</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quan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ký</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ban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hành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đăng</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ký</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và</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làm</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thủ</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tục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phát</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hành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theo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quy</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định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a:t>
            </a:r>
            <a:endParaRPr kumimoji="0" lang="en-US" altLang="en-US" sz="1275"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8" name="Rectangle 7"/>
          <p:cNvSpPr>
            <a:spLocks noChangeArrowheads="1"/>
          </p:cNvSpPr>
          <p:nvPr/>
        </p:nvSpPr>
        <p:spPr bwMode="auto">
          <a:xfrm>
            <a:off x="5200650" y="4686300"/>
            <a:ext cx="2133600" cy="1638300"/>
          </a:xfrm>
          <a:prstGeom prst="rect">
            <a:avLst/>
          </a:prstGeom>
          <a:solidFill>
            <a:schemeClr val="accent5">
              <a:lumMod val="60000"/>
              <a:lumOff val="40000"/>
            </a:schemeClr>
          </a:solidFill>
          <a:ln w="9525" algn="ctr">
            <a:solidFill>
              <a:schemeClr val="tx1"/>
            </a:solidFill>
            <a:round/>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just" defTabSz="685800" rtl="0" eaLnBrk="0" fontAlgn="base" latinLnBrk="0" hangingPunct="0">
              <a:lnSpc>
                <a:spcPct val="100000"/>
              </a:lnSpc>
              <a:spcBef>
                <a:spcPct val="0"/>
              </a:spcBef>
              <a:spcAft>
                <a:spcPts val="750"/>
              </a:spcAft>
              <a:buClrTx/>
              <a:buSzTx/>
              <a:buFontTx/>
              <a:buNone/>
              <a:tabLst/>
              <a:defRPr/>
            </a:pP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Tài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liệu</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khác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có</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liên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quan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bài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phát</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biểu</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của</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lãnh</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đạo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tham</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luận</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của</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các</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đại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biểu</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tại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hội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nghị</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hội</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r>
              <a:rPr kumimoji="0" lang="en-US" altLang="en-US" sz="1275"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Arial"/>
              </a:rPr>
              <a:t>thảo</a:t>
            </a:r>
            <a:r>
              <a:rPr kumimoji="0" lang="en-US" altLang="en-US" sz="1275"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a:t>
            </a:r>
            <a:endParaRPr kumimoji="0" lang="en-US" altLang="en-US" sz="1275"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pic>
        <p:nvPicPr>
          <p:cNvPr id="9" name="Picture 2" descr="http://www.tientien.vn/Upload/Products/2015_2_14/dia-CD-ROM-Maxell%20-khong-vo.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92350" y="2400300"/>
            <a:ext cx="1422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http://www.megabuy.vn/Images/Product/2009_330_092752_036_1H7L7.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181100" y="2400300"/>
            <a:ext cx="12192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a:spLocks noChangeArrowheads="1"/>
          </p:cNvSpPr>
          <p:nvPr/>
        </p:nvSpPr>
        <p:spPr bwMode="auto">
          <a:xfrm>
            <a:off x="1181100" y="1885950"/>
            <a:ext cx="2533650" cy="514350"/>
          </a:xfrm>
          <a:prstGeom prst="rect">
            <a:avLst/>
          </a:prstGeom>
          <a:solidFill>
            <a:schemeClr val="accent1"/>
          </a:solidFill>
          <a:ln w="9525" algn="ctr">
            <a:solidFill>
              <a:schemeClr val="tx1"/>
            </a:solidFill>
            <a:round/>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Phim</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ảnh</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ghi</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âm</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thiết</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bị</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lưu</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trữ</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nếu</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350" b="0" i="0"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có</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a:t>
            </a:r>
          </a:p>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imes New Roman" panose="02020603050405020304" pitchFamily="18" charset="0"/>
            </a:endParaRPr>
          </a:p>
        </p:txBody>
      </p:sp>
      <p:sp>
        <p:nvSpPr>
          <p:cNvPr id="12" name="Line 9"/>
          <p:cNvSpPr>
            <a:spLocks noChangeShapeType="1"/>
          </p:cNvSpPr>
          <p:nvPr/>
        </p:nvSpPr>
        <p:spPr bwMode="auto">
          <a:xfrm flipH="1">
            <a:off x="4686300" y="3486150"/>
            <a:ext cx="1371600" cy="857250"/>
          </a:xfrm>
          <a:prstGeom prst="line">
            <a:avLst/>
          </a:prstGeom>
          <a:ln>
            <a:headEnd/>
            <a:tailEnd type="triangle" w="med" len="med"/>
          </a:ln>
        </p:spPr>
        <p:style>
          <a:lnRef idx="3">
            <a:schemeClr val="accent4"/>
          </a:lnRef>
          <a:fillRef idx="0">
            <a:schemeClr val="accent4"/>
          </a:fillRef>
          <a:effectRef idx="2">
            <a:schemeClr val="accent4"/>
          </a:effectRef>
          <a:fontRef idx="minor">
            <a:schemeClr val="tx1"/>
          </a:fontRef>
        </p:style>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Tahoma"/>
              <a:ea typeface="+mn-ea"/>
              <a:cs typeface="Arial"/>
            </a:endParaRPr>
          </a:p>
        </p:txBody>
      </p:sp>
      <p:sp>
        <p:nvSpPr>
          <p:cNvPr id="13" name="Line 10"/>
          <p:cNvSpPr>
            <a:spLocks noChangeShapeType="1"/>
          </p:cNvSpPr>
          <p:nvPr/>
        </p:nvSpPr>
        <p:spPr bwMode="auto">
          <a:xfrm flipH="1" flipV="1">
            <a:off x="4686300" y="4914900"/>
            <a:ext cx="514350" cy="285750"/>
          </a:xfrm>
          <a:prstGeom prst="line">
            <a:avLst/>
          </a:prstGeom>
          <a:ln>
            <a:headEnd/>
            <a:tailEnd type="triangle" w="med" len="med"/>
          </a:ln>
        </p:spPr>
        <p:style>
          <a:lnRef idx="3">
            <a:schemeClr val="accent4"/>
          </a:lnRef>
          <a:fillRef idx="0">
            <a:schemeClr val="accent4"/>
          </a:fillRef>
          <a:effectRef idx="2">
            <a:schemeClr val="accent4"/>
          </a:effectRef>
          <a:fontRef idx="minor">
            <a:schemeClr val="tx1"/>
          </a:fontRef>
        </p:style>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Tahoma"/>
              <a:ea typeface="+mn-ea"/>
              <a:cs typeface="Arial"/>
            </a:endParaRPr>
          </a:p>
        </p:txBody>
      </p:sp>
      <p:sp>
        <p:nvSpPr>
          <p:cNvPr id="14" name="Line 9"/>
          <p:cNvSpPr>
            <a:spLocks noChangeShapeType="1"/>
          </p:cNvSpPr>
          <p:nvPr/>
        </p:nvSpPr>
        <p:spPr bwMode="auto">
          <a:xfrm flipH="1">
            <a:off x="4343400" y="3257550"/>
            <a:ext cx="285750" cy="171450"/>
          </a:xfrm>
          <a:prstGeom prst="line">
            <a:avLst/>
          </a:prstGeom>
          <a:ln>
            <a:headEnd/>
            <a:tailEnd type="triangle" w="med" len="med"/>
          </a:ln>
        </p:spPr>
        <p:style>
          <a:lnRef idx="3">
            <a:schemeClr val="accent4"/>
          </a:lnRef>
          <a:fillRef idx="0">
            <a:schemeClr val="accent4"/>
          </a:fillRef>
          <a:effectRef idx="2">
            <a:schemeClr val="accent4"/>
          </a:effectRef>
          <a:fontRef idx="minor">
            <a:schemeClr val="tx1"/>
          </a:fontRef>
        </p:style>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Tahoma"/>
              <a:ea typeface="+mn-ea"/>
              <a:cs typeface="Arial"/>
            </a:endParaRPr>
          </a:p>
        </p:txBody>
      </p:sp>
      <p:sp>
        <p:nvSpPr>
          <p:cNvPr id="15" name="Line 9"/>
          <p:cNvSpPr>
            <a:spLocks noChangeShapeType="1"/>
          </p:cNvSpPr>
          <p:nvPr/>
        </p:nvSpPr>
        <p:spPr bwMode="auto">
          <a:xfrm>
            <a:off x="2800350" y="2857500"/>
            <a:ext cx="514350" cy="571500"/>
          </a:xfrm>
          <a:prstGeom prst="line">
            <a:avLst/>
          </a:prstGeom>
          <a:ln>
            <a:headEnd/>
            <a:tailEnd type="triangle" w="med" len="med"/>
          </a:ln>
        </p:spPr>
        <p:style>
          <a:lnRef idx="3">
            <a:schemeClr val="accent4"/>
          </a:lnRef>
          <a:fillRef idx="0">
            <a:schemeClr val="accent4"/>
          </a:fillRef>
          <a:effectRef idx="2">
            <a:schemeClr val="accent4"/>
          </a:effectRef>
          <a:fontRef idx="minor">
            <a:schemeClr val="tx1"/>
          </a:fontRef>
        </p:style>
        <p:txBody>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Tahoma"/>
              <a:ea typeface="+mn-ea"/>
              <a:cs typeface="Arial"/>
            </a:endParaRPr>
          </a:p>
        </p:txBody>
      </p:sp>
      <p:sp>
        <p:nvSpPr>
          <p:cNvPr id="16" name="Rectangle 15"/>
          <p:cNvSpPr>
            <a:spLocks noChangeArrowheads="1"/>
          </p:cNvSpPr>
          <p:nvPr/>
        </p:nvSpPr>
        <p:spPr bwMode="auto">
          <a:xfrm>
            <a:off x="1143000" y="857251"/>
            <a:ext cx="30861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a:t>
            </a:r>
            <a:r>
              <a:rPr kumimoji="0" lang="en-US" altLang="en-US" sz="1800" b="0"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Hồ</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sơ</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công</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việc</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được</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lập</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trong</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quá</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trình</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giải</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quyết</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văn</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bản</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đến</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1"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gồm</a:t>
            </a:r>
            <a:r>
              <a:rPr kumimoji="0" lang="en-US" altLang="en-US" sz="1800" b="1" i="1"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a:t>
            </a:r>
            <a:endParaRPr kumimoji="0" lang="en-US"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007278335"/>
      </p:ext>
    </p:extLst>
  </p:cSld>
  <p:clrMapOvr>
    <a:masterClrMapping/>
  </p:clrMapOvr>
  <p:transition spd="med" advTm="10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20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ppt_x"/>
                                          </p:val>
                                        </p:tav>
                                        <p:tav tm="100000">
                                          <p:val>
                                            <p:strVal val="#ppt_x"/>
                                          </p:val>
                                        </p:tav>
                                      </p:tavLst>
                                    </p:anim>
                                    <p:anim calcmode="lin" valueType="num">
                                      <p:cBhvr additive="base">
                                        <p:cTn id="13"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mph" presetSubtype="0" fill="hold" grpId="1" nodeType="clickEffect">
                                  <p:stCondLst>
                                    <p:cond delay="0"/>
                                  </p:stCondLst>
                                  <p:childTnLst>
                                    <p:animRot by="21600000">
                                      <p:cBhvr>
                                        <p:cTn id="17" dur="2000" fill="hold"/>
                                        <p:tgtEl>
                                          <p:spTgt spid="4"/>
                                        </p:tgtEl>
                                        <p:attrNameLst>
                                          <p:attrName>r</p:attrName>
                                        </p:attrNameLst>
                                      </p:cBhvr>
                                    </p:animRo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mph" presetSubtype="0" fill="hold" nodeType="clickEffect">
                                  <p:stCondLst>
                                    <p:cond delay="0"/>
                                  </p:stCondLst>
                                  <p:childTnLst>
                                    <p:animRot by="21600000">
                                      <p:cBhvr>
                                        <p:cTn id="21" dur="2000" fill="hold"/>
                                        <p:tgtEl>
                                          <p:spTgt spid="14"/>
                                        </p:tgtEl>
                                        <p:attrNameLst>
                                          <p:attrName>r</p:attrName>
                                        </p:attrNameLst>
                                      </p:cBhvr>
                                    </p:animRo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linds(horizontal)">
                                      <p:cBhvr>
                                        <p:cTn id="26" dur="20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mph" presetSubtype="0" fill="hold" nodeType="clickEffect">
                                  <p:stCondLst>
                                    <p:cond delay="0"/>
                                  </p:stCondLst>
                                  <p:childTnLst>
                                    <p:animRot by="21600000">
                                      <p:cBhvr>
                                        <p:cTn id="30" dur="2000" fill="hold"/>
                                        <p:tgtEl>
                                          <p:spTgt spid="12"/>
                                        </p:tgtEl>
                                        <p:attrNameLst>
                                          <p:attrName>r</p:attrName>
                                        </p:attrNameLst>
                                      </p:cBhvr>
                                    </p:animRo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2000" fill="hold"/>
                                        <p:tgtEl>
                                          <p:spTgt spid="7"/>
                                        </p:tgtEl>
                                        <p:attrNameLst>
                                          <p:attrName>ppt_x</p:attrName>
                                        </p:attrNameLst>
                                      </p:cBhvr>
                                      <p:tavLst>
                                        <p:tav tm="0">
                                          <p:val>
                                            <p:strVal val="#ppt_x"/>
                                          </p:val>
                                        </p:tav>
                                        <p:tav tm="100000">
                                          <p:val>
                                            <p:strVal val="#ppt_x"/>
                                          </p:val>
                                        </p:tav>
                                      </p:tavLst>
                                    </p:anim>
                                    <p:anim calcmode="lin" valueType="num">
                                      <p:cBhvr additive="base">
                                        <p:cTn id="36"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mph" presetSubtype="0" fill="hold" nodeType="clickEffect">
                                  <p:stCondLst>
                                    <p:cond delay="0"/>
                                  </p:stCondLst>
                                  <p:childTnLst>
                                    <p:animRot by="21600000">
                                      <p:cBhvr>
                                        <p:cTn id="40" dur="2000" fill="hold"/>
                                        <p:tgtEl>
                                          <p:spTgt spid="13"/>
                                        </p:tgtEl>
                                        <p:attrNameLst>
                                          <p:attrName>r</p:attrName>
                                        </p:attrNameLst>
                                      </p:cBhvr>
                                    </p:animRo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diamond(in)">
                                      <p:cBhvr>
                                        <p:cTn id="45" dur="2000"/>
                                        <p:tgtEl>
                                          <p:spTgt spid="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8" presetClass="emph" presetSubtype="0" fill="hold" nodeType="clickEffect">
                                  <p:stCondLst>
                                    <p:cond delay="0"/>
                                  </p:stCondLst>
                                  <p:childTnLst>
                                    <p:animRot by="21600000">
                                      <p:cBhvr>
                                        <p:cTn id="49" dur="2000" fill="hold"/>
                                        <p:tgtEl>
                                          <p:spTgt spid="15"/>
                                        </p:tgtEl>
                                        <p:attrNameLst>
                                          <p:attrName>r</p:attrName>
                                        </p:attrNameLst>
                                      </p:cBhvr>
                                    </p:animRot>
                                  </p:childTnLst>
                                </p:cTn>
                              </p:par>
                            </p:childTnLst>
                          </p:cTn>
                        </p:par>
                      </p:childTnLst>
                    </p:cTn>
                  </p:par>
                  <p:par>
                    <p:cTn id="50" fill="hold" nodeType="clickPar">
                      <p:stCondLst>
                        <p:cond delay="indefinite"/>
                      </p:stCondLst>
                      <p:childTnLst>
                        <p:par>
                          <p:cTn id="51" fill="hold" nodeType="withGroup">
                            <p:stCondLst>
                              <p:cond delay="0"/>
                            </p:stCondLst>
                            <p:childTnLst>
                              <p:par>
                                <p:cTn id="52" presetID="8" presetClass="entr" presetSubtype="16"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diamond(in)">
                                      <p:cBhvr>
                                        <p:cTn id="54" dur="2000"/>
                                        <p:tgtEl>
                                          <p:spTgt spid="11"/>
                                        </p:tgtEl>
                                      </p:cBhvr>
                                    </p:animEffect>
                                  </p:childTnLst>
                                </p:cTn>
                              </p:par>
                              <p:par>
                                <p:cTn id="55" presetID="8" presetClass="entr" presetSubtype="16" fill="hold"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diamond(in)">
                                      <p:cBhvr>
                                        <p:cTn id="57" dur="2000"/>
                                        <p:tgtEl>
                                          <p:spTgt spid="10"/>
                                        </p:tgtEl>
                                      </p:cBhvr>
                                    </p:animEffect>
                                  </p:childTnLst>
                                </p:cTn>
                              </p:par>
                              <p:par>
                                <p:cTn id="58" presetID="8" presetClass="entr" presetSubtype="16"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diamond(in)">
                                      <p:cBhvr>
                                        <p:cTn id="6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7" grpId="0" animBg="1"/>
      <p:bldP spid="8" grpId="0" animBg="1"/>
      <p:bldP spid="11" grpId="0" animBg="1"/>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1314450" y="1428750"/>
            <a:ext cx="6572250" cy="4572000"/>
          </a:xfrm>
        </p:spPr>
        <p:txBody>
          <a:bodyPr/>
          <a:lstStyle/>
          <a:p>
            <a:pPr marL="0" indent="0">
              <a:buNone/>
              <a:tabLst>
                <a:tab pos="469106" algn="l"/>
              </a:tabLst>
              <a:defRPr/>
            </a:pPr>
            <a:r>
              <a:rPr lang="en-US" b="1"/>
              <a:t>	</a:t>
            </a:r>
          </a:p>
          <a:p>
            <a:pPr marL="0" indent="0">
              <a:buNone/>
              <a:tabLst>
                <a:tab pos="469106" algn="l"/>
              </a:tabLst>
              <a:defRPr/>
            </a:pPr>
            <a:r>
              <a:rPr lang="en-US" b="1"/>
              <a:t>	</a:t>
            </a:r>
            <a:endParaRPr lang="en-US"/>
          </a:p>
        </p:txBody>
      </p:sp>
      <p:sp>
        <p:nvSpPr>
          <p:cNvPr id="13315" name="Rectangle 3"/>
          <p:cNvSpPr>
            <a:spLocks noChangeArrowheads="1"/>
          </p:cNvSpPr>
          <p:nvPr/>
        </p:nvSpPr>
        <p:spPr bwMode="auto">
          <a:xfrm>
            <a:off x="571500" y="506772"/>
            <a:ext cx="78867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indent="457200">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indent="342900" algn="just" defTabSz="685800" eaLnBrk="0" fontAlgn="base" hangingPunct="0">
              <a:spcBef>
                <a:spcPct val="0"/>
              </a:spcBef>
              <a:spcAft>
                <a:spcPct val="0"/>
              </a:spcAft>
              <a:buClrTx/>
              <a:buSzTx/>
              <a:buNone/>
              <a:defRPr/>
            </a:pPr>
            <a:r>
              <a:rPr kumimoji="0" lang="en-US"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Hồ</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sơ</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vấn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đề</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Là</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một</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văn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bản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tài</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liệu</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có</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liên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quan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với</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nhau</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về</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một</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vấn</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đề</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nhất</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en-US" sz="18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định</a:t>
            </a:r>
            <a:r>
              <a:rPr lang="en-US" altLang="en-US"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a:t>
            </a:r>
          </a:p>
          <a:p>
            <a:pPr marL="0" marR="0" lvl="0" indent="342900" algn="just" defTabSz="6858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Ví</a:t>
            </a:r>
            <a:r>
              <a:rPr kumimoji="0" lang="en-US"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dụ 1: Hồ sơ về việc khen thưởng thành tích công tác năm của Chủ tịch UBND Thành phố cho cơ quan, tổ chức bao gồm các văn bản sau:</a:t>
            </a:r>
          </a:p>
          <a:p>
            <a:pPr marL="0" marR="0" lvl="0" indent="342900" algn="just" defTabSz="6858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342900" algn="just" defTabSz="6858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342900" algn="just" defTabSz="6858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3316" name="Rectangle 6"/>
          <p:cNvSpPr>
            <a:spLocks noChangeArrowheads="1"/>
          </p:cNvSpPr>
          <p:nvPr/>
        </p:nvSpPr>
        <p:spPr bwMode="auto">
          <a:xfrm>
            <a:off x="3829050" y="2686050"/>
            <a:ext cx="1596629" cy="245745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HỒ SƠ</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350" b="1" i="1"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Về việc khen thưởng thành tích công tác năm của Chủ tịch UBND Thành phố cho cơ quan,</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350" b="1" i="1"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tổ chức</a:t>
            </a:r>
          </a:p>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3317" name="Rectangle 6"/>
          <p:cNvSpPr>
            <a:spLocks noChangeArrowheads="1"/>
          </p:cNvSpPr>
          <p:nvPr/>
        </p:nvSpPr>
        <p:spPr bwMode="auto">
          <a:xfrm>
            <a:off x="6172200" y="4136232"/>
            <a:ext cx="1596629" cy="1464469"/>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Quyết định về việc khen thưởng thành tích công tác năm của Chủ tịch UBND Thành phố cho cơ quan, tổ chức.</a:t>
            </a:r>
          </a:p>
        </p:txBody>
      </p:sp>
      <p:sp>
        <p:nvSpPr>
          <p:cNvPr id="13318" name="Rectangle 6"/>
          <p:cNvSpPr>
            <a:spLocks noChangeArrowheads="1"/>
          </p:cNvSpPr>
          <p:nvPr/>
        </p:nvSpPr>
        <p:spPr bwMode="auto">
          <a:xfrm>
            <a:off x="1143000" y="3886200"/>
            <a:ext cx="2286000" cy="211455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Tờ trình của cơ quan, tổ chức về việc đề nghị tặng thưởng thành tích công tác năm của Chủ tịch UBND Thành phố.</a:t>
            </a:r>
            <a:r>
              <a:rPr kumimoji="0" lang="en-US" altLang="en-US" sz="1350" b="0" i="1"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vi-VN"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(Đính kèm biên bản họp Hội đồng Thi đua - Khen thưởng và kết quả bỏ phiếu của đơn vị trình khen; báo cáo thành tích của các tập thể, cá nhân)</a:t>
            </a: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a:t>
            </a:r>
          </a:p>
        </p:txBody>
      </p:sp>
      <p:sp>
        <p:nvSpPr>
          <p:cNvPr id="13319" name="Rectangle 6"/>
          <p:cNvSpPr>
            <a:spLocks noChangeArrowheads="1"/>
          </p:cNvSpPr>
          <p:nvPr/>
        </p:nvSpPr>
        <p:spPr bwMode="auto">
          <a:xfrm>
            <a:off x="1143000" y="2114550"/>
            <a:ext cx="1939529" cy="154305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Biên bản họp hội đồng thi đua - khen thưởng của cơ quan, tổ chức về việc đề nghị tặng thưởng thành tích công tác năm của Chủ tịch UBND Thành phố;</a:t>
            </a:r>
          </a:p>
        </p:txBody>
      </p:sp>
      <p:sp>
        <p:nvSpPr>
          <p:cNvPr id="13320" name="Rectangle 6"/>
          <p:cNvSpPr>
            <a:spLocks noChangeArrowheads="1"/>
          </p:cNvSpPr>
          <p:nvPr/>
        </p:nvSpPr>
        <p:spPr bwMode="auto">
          <a:xfrm>
            <a:off x="6172200" y="2057400"/>
            <a:ext cx="1596629" cy="154305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Tờ trình của Ban Thi đua - Khen thưởng Thành phố về việc đề nghị Chủ tịch UBND Thành phố tặng thưởng thành tích công tác năm;</a:t>
            </a:r>
          </a:p>
        </p:txBody>
      </p:sp>
      <p:cxnSp>
        <p:nvCxnSpPr>
          <p:cNvPr id="13321" name="Straight Arrow Connector 16"/>
          <p:cNvCxnSpPr>
            <a:cxnSpLocks noChangeShapeType="1"/>
            <a:stCxn id="13318" idx="3"/>
          </p:cNvCxnSpPr>
          <p:nvPr/>
        </p:nvCxnSpPr>
        <p:spPr bwMode="auto">
          <a:xfrm flipV="1">
            <a:off x="3429000" y="4743450"/>
            <a:ext cx="400050" cy="20002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322" name="Straight Arrow Connector 18"/>
          <p:cNvCxnSpPr>
            <a:cxnSpLocks noChangeShapeType="1"/>
            <a:stCxn id="13319" idx="3"/>
          </p:cNvCxnSpPr>
          <p:nvPr/>
        </p:nvCxnSpPr>
        <p:spPr bwMode="auto">
          <a:xfrm>
            <a:off x="3082528" y="2886075"/>
            <a:ext cx="746522" cy="657225"/>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323" name="Straight Arrow Connector 20"/>
          <p:cNvCxnSpPr>
            <a:cxnSpLocks noChangeShapeType="1"/>
          </p:cNvCxnSpPr>
          <p:nvPr/>
        </p:nvCxnSpPr>
        <p:spPr bwMode="auto">
          <a:xfrm rot="10800000" flipV="1">
            <a:off x="5429250" y="2857500"/>
            <a:ext cx="742950" cy="4572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324" name="Straight Arrow Connector 22"/>
          <p:cNvCxnSpPr>
            <a:cxnSpLocks noChangeShapeType="1"/>
          </p:cNvCxnSpPr>
          <p:nvPr/>
        </p:nvCxnSpPr>
        <p:spPr bwMode="auto">
          <a:xfrm rot="10800000">
            <a:off x="5429250" y="4343400"/>
            <a:ext cx="742950" cy="342900"/>
          </a:xfrm>
          <a:prstGeom prst="straightConnector1">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79686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20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20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ntr" presetSubtype="16" fill="hold" grpId="0" nodeType="clickEffect">
                                  <p:stCondLst>
                                    <p:cond delay="0"/>
                                  </p:stCondLst>
                                  <p:childTnLst>
                                    <p:set>
                                      <p:cBhvr>
                                        <p:cTn id="18" dur="1" fill="hold">
                                          <p:stCondLst>
                                            <p:cond delay="0"/>
                                          </p:stCondLst>
                                        </p:cTn>
                                        <p:tgtEl>
                                          <p:spTgt spid="13316"/>
                                        </p:tgtEl>
                                        <p:attrNameLst>
                                          <p:attrName>style.visibility</p:attrName>
                                        </p:attrNameLst>
                                      </p:cBhvr>
                                      <p:to>
                                        <p:strVal val="visible"/>
                                      </p:to>
                                    </p:set>
                                    <p:animEffect transition="in" filter="diamond(in)">
                                      <p:cBhvr>
                                        <p:cTn id="19" dur="2000"/>
                                        <p:tgtEl>
                                          <p:spTgt spid="1331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mph" presetSubtype="0" fill="hold" grpId="1" nodeType="clickEffect">
                                  <p:stCondLst>
                                    <p:cond delay="0"/>
                                  </p:stCondLst>
                                  <p:childTnLst>
                                    <p:animRot by="21600000">
                                      <p:cBhvr>
                                        <p:cTn id="23" dur="2000" fill="hold"/>
                                        <p:tgtEl>
                                          <p:spTgt spid="13316"/>
                                        </p:tgtEl>
                                        <p:attrNameLst>
                                          <p:attrName>r</p:attrName>
                                        </p:attrNameLst>
                                      </p:cBhvr>
                                    </p:animRo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mph" presetSubtype="0" fill="hold" nodeType="clickEffect">
                                  <p:stCondLst>
                                    <p:cond delay="0"/>
                                  </p:stCondLst>
                                  <p:childTnLst>
                                    <p:animRot by="21600000">
                                      <p:cBhvr>
                                        <p:cTn id="27" dur="2000" fill="hold"/>
                                        <p:tgtEl>
                                          <p:spTgt spid="13322"/>
                                        </p:tgtEl>
                                        <p:attrNameLst>
                                          <p:attrName>r</p:attrName>
                                        </p:attrNameLst>
                                      </p:cBhvr>
                                    </p:animRo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3319"/>
                                        </p:tgtEl>
                                        <p:attrNameLst>
                                          <p:attrName>style.visibility</p:attrName>
                                        </p:attrNameLst>
                                      </p:cBhvr>
                                      <p:to>
                                        <p:strVal val="visible"/>
                                      </p:to>
                                    </p:set>
                                    <p:animEffect transition="in" filter="diamond(in)">
                                      <p:cBhvr>
                                        <p:cTn id="32" dur="2000"/>
                                        <p:tgtEl>
                                          <p:spTgt spid="133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mph" presetSubtype="0" fill="hold" nodeType="clickEffect">
                                  <p:stCondLst>
                                    <p:cond delay="0"/>
                                  </p:stCondLst>
                                  <p:childTnLst>
                                    <p:animRot by="21600000">
                                      <p:cBhvr>
                                        <p:cTn id="36" dur="2000" fill="hold"/>
                                        <p:tgtEl>
                                          <p:spTgt spid="13321"/>
                                        </p:tgtEl>
                                        <p:attrNameLst>
                                          <p:attrName>r</p:attrName>
                                        </p:attrNameLst>
                                      </p:cBhvr>
                                    </p:animRot>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13318"/>
                                        </p:tgtEl>
                                        <p:attrNameLst>
                                          <p:attrName>style.visibility</p:attrName>
                                        </p:attrNameLst>
                                      </p:cBhvr>
                                      <p:to>
                                        <p:strVal val="visible"/>
                                      </p:to>
                                    </p:set>
                                    <p:animEffect transition="in" filter="diamond(in)">
                                      <p:cBhvr>
                                        <p:cTn id="41" dur="2000"/>
                                        <p:tgtEl>
                                          <p:spTgt spid="1331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mph" presetSubtype="0" fill="hold" nodeType="clickEffect">
                                  <p:stCondLst>
                                    <p:cond delay="0"/>
                                  </p:stCondLst>
                                  <p:childTnLst>
                                    <p:animRot by="21600000">
                                      <p:cBhvr>
                                        <p:cTn id="45" dur="2000" fill="hold"/>
                                        <p:tgtEl>
                                          <p:spTgt spid="13323"/>
                                        </p:tgtEl>
                                        <p:attrNameLst>
                                          <p:attrName>r</p:attrName>
                                        </p:attrNameLst>
                                      </p:cBhvr>
                                    </p:animRot>
                                  </p:childTnLst>
                                </p:cTn>
                              </p:par>
                            </p:childTnLst>
                          </p:cTn>
                        </p:par>
                      </p:childTnLst>
                    </p:cTn>
                  </p:par>
                  <p:par>
                    <p:cTn id="46" fill="hold" nodeType="clickPar">
                      <p:stCondLst>
                        <p:cond delay="indefinite"/>
                      </p:stCondLst>
                      <p:childTnLst>
                        <p:par>
                          <p:cTn id="47" fill="hold" nodeType="withGroup">
                            <p:stCondLst>
                              <p:cond delay="0"/>
                            </p:stCondLst>
                            <p:childTnLst>
                              <p:par>
                                <p:cTn id="48" presetID="8" presetClass="entr" presetSubtype="16" fill="hold" grpId="0" nodeType="clickEffect">
                                  <p:stCondLst>
                                    <p:cond delay="0"/>
                                  </p:stCondLst>
                                  <p:childTnLst>
                                    <p:set>
                                      <p:cBhvr>
                                        <p:cTn id="49" dur="1" fill="hold">
                                          <p:stCondLst>
                                            <p:cond delay="0"/>
                                          </p:stCondLst>
                                        </p:cTn>
                                        <p:tgtEl>
                                          <p:spTgt spid="13320"/>
                                        </p:tgtEl>
                                        <p:attrNameLst>
                                          <p:attrName>style.visibility</p:attrName>
                                        </p:attrNameLst>
                                      </p:cBhvr>
                                      <p:to>
                                        <p:strVal val="visible"/>
                                      </p:to>
                                    </p:set>
                                    <p:animEffect transition="in" filter="diamond(in)">
                                      <p:cBhvr>
                                        <p:cTn id="50" dur="2000"/>
                                        <p:tgtEl>
                                          <p:spTgt spid="1332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mph" presetSubtype="0" fill="hold" nodeType="clickEffect">
                                  <p:stCondLst>
                                    <p:cond delay="0"/>
                                  </p:stCondLst>
                                  <p:childTnLst>
                                    <p:animRot by="21600000">
                                      <p:cBhvr>
                                        <p:cTn id="54" dur="2000" fill="hold"/>
                                        <p:tgtEl>
                                          <p:spTgt spid="13324"/>
                                        </p:tgtEl>
                                        <p:attrNameLst>
                                          <p:attrName>r</p:attrName>
                                        </p:attrNameLst>
                                      </p:cBhvr>
                                    </p:animRot>
                                  </p:childTnLst>
                                </p:cTn>
                              </p:par>
                            </p:childTnLst>
                          </p:cTn>
                        </p:par>
                      </p:childTnLst>
                    </p:cTn>
                  </p:par>
                  <p:par>
                    <p:cTn id="55" fill="hold" nodeType="clickPar">
                      <p:stCondLst>
                        <p:cond delay="indefinite"/>
                      </p:stCondLst>
                      <p:childTnLst>
                        <p:par>
                          <p:cTn id="56" fill="hold" nodeType="withGroup">
                            <p:stCondLst>
                              <p:cond delay="0"/>
                            </p:stCondLst>
                            <p:childTnLst>
                              <p:par>
                                <p:cTn id="57" presetID="8" presetClass="entr" presetSubtype="16" fill="hold" grpId="0" nodeType="clickEffect">
                                  <p:stCondLst>
                                    <p:cond delay="0"/>
                                  </p:stCondLst>
                                  <p:childTnLst>
                                    <p:set>
                                      <p:cBhvr>
                                        <p:cTn id="58" dur="1" fill="hold">
                                          <p:stCondLst>
                                            <p:cond delay="0"/>
                                          </p:stCondLst>
                                        </p:cTn>
                                        <p:tgtEl>
                                          <p:spTgt spid="13317"/>
                                        </p:tgtEl>
                                        <p:attrNameLst>
                                          <p:attrName>style.visibility</p:attrName>
                                        </p:attrNameLst>
                                      </p:cBhvr>
                                      <p:to>
                                        <p:strVal val="visible"/>
                                      </p:to>
                                    </p:set>
                                    <p:animEffect transition="in" filter="diamond(in)">
                                      <p:cBhvr>
                                        <p:cTn id="59" dur="2000"/>
                                        <p:tgtEl>
                                          <p:spTgt spid="13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6" grpId="1" animBg="1"/>
      <p:bldP spid="13317" grpId="0" animBg="1"/>
      <p:bldP spid="13318" grpId="0" animBg="1"/>
      <p:bldP spid="13319" grpId="0" animBg="1"/>
      <p:bldP spid="13320" grpId="0" animBg="1"/>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1093420" y="1061356"/>
            <a:ext cx="6858000" cy="5143500"/>
          </a:xfrm>
        </p:spPr>
        <p:txBody>
          <a:bodyPr/>
          <a:lstStyle/>
          <a:p>
            <a:pPr marL="0" indent="0">
              <a:buNone/>
              <a:defRPr/>
            </a:pPr>
            <a:r>
              <a:rPr lang="en-US" dirty="0"/>
              <a:t>	</a:t>
            </a:r>
          </a:p>
        </p:txBody>
      </p:sp>
      <p:sp>
        <p:nvSpPr>
          <p:cNvPr id="12291" name="Rectangle 4"/>
          <p:cNvSpPr>
            <a:spLocks noChangeArrowheads="1"/>
          </p:cNvSpPr>
          <p:nvPr/>
        </p:nvSpPr>
        <p:spPr bwMode="auto">
          <a:xfrm>
            <a:off x="3124200" y="2228849"/>
            <a:ext cx="2190751" cy="1743075"/>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0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HỒ SƠ</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1"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Tổ chức lớp bồi dưỡng, tập huấn cho công chức phụ trách công tác văn thư, lưu trữ, </a:t>
            </a:r>
            <a:r>
              <a:rPr kumimoji="0" lang="en-US" altLang="en-US" sz="1050" b="1" i="1" u="none" strike="noStrike" kern="1200" cap="none" spc="0" normalizeH="0" baseline="0" noProof="0" dirty="0" err="1">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năm</a:t>
            </a:r>
            <a:r>
              <a:rPr kumimoji="0" lang="en-US" altLang="en-US" sz="1050" b="1" i="1"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2024 của Chi cục Văn thư - Lưu trữ</a:t>
            </a: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1" u="none" strike="noStrike" kern="1200" cap="none" spc="0" normalizeH="0" baseline="0" noProof="0" dirty="0">
                <a:ln>
                  <a:noFill/>
                </a:ln>
                <a:solidFill>
                  <a:srgbClr val="003300"/>
                </a:solidFill>
                <a:effectLst/>
                <a:uLnTx/>
                <a:uFillTx/>
                <a:latin typeface="Times New Roman" panose="02020603050405020304" pitchFamily="18" charset="0"/>
                <a:ea typeface="Tahoma" panose="020B0604030504040204" pitchFamily="34" charset="0"/>
                <a:cs typeface="Times New Roman" panose="02020603050405020304" pitchFamily="18" charset="0"/>
              </a:rPr>
              <a:t> thành phố Hà Nội</a:t>
            </a:r>
            <a:endParaRPr kumimoji="0" lang="en-US" altLang="en-US" sz="10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05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(gồm các văn bản (1); (2); (3); (4); (5); (6); (7); (8); (9); (10); (11); (12); (13) </a:t>
            </a:r>
            <a:endParaRPr kumimoji="0" lang="en-US" altLang="en-US" sz="10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293" name="Rectangle 4"/>
          <p:cNvSpPr>
            <a:spLocks noChangeArrowheads="1"/>
          </p:cNvSpPr>
          <p:nvPr/>
        </p:nvSpPr>
        <p:spPr bwMode="auto">
          <a:xfrm>
            <a:off x="1143000" y="857250"/>
            <a:ext cx="1371600" cy="12573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(1)</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Quyết</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định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của UBND thành phố Hà Nội về việc giao kế hoạch và kinh phí mở các lớp đào tạo, bồi dưỡng cán bộ, công chức, viên chức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p:txBody>
      </p:sp>
      <p:sp>
        <p:nvSpPr>
          <p:cNvPr id="12294" name="Rectangle 4"/>
          <p:cNvSpPr>
            <a:spLocks noChangeArrowheads="1"/>
          </p:cNvSpPr>
          <p:nvPr/>
        </p:nvSpPr>
        <p:spPr bwMode="auto">
          <a:xfrm>
            <a:off x="1093419" y="2471736"/>
            <a:ext cx="1263267" cy="12573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(7)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đăng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ký</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tham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gia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bồi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dưỡng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về</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cơ</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quan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tổ</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chức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thuộc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thành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phần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tham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gia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35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295" name="Rectangle 4"/>
          <p:cNvSpPr>
            <a:spLocks noChangeArrowheads="1"/>
          </p:cNvSpPr>
          <p:nvPr/>
        </p:nvSpPr>
        <p:spPr bwMode="auto">
          <a:xfrm>
            <a:off x="1143000" y="4379400"/>
            <a:ext cx="1181865" cy="1602677"/>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(8)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Tổng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hợp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Danh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sách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chức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phụ</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trách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cơ</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quan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tổ</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chức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tham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gia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35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2297" name="Rectangle 4"/>
          <p:cNvSpPr>
            <a:spLocks noChangeArrowheads="1"/>
          </p:cNvSpPr>
          <p:nvPr/>
        </p:nvSpPr>
        <p:spPr bwMode="auto">
          <a:xfrm>
            <a:off x="7010400" y="704644"/>
            <a:ext cx="1427927" cy="12573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(5)</a:t>
            </a:r>
            <a:r>
              <a:rPr kumimoji="0" lang="en-US" altLang="en-US" sz="90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về</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triệu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học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viên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tham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dự</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sở</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298" name="Rectangle 4"/>
          <p:cNvSpPr>
            <a:spLocks noChangeArrowheads="1"/>
          </p:cNvSpPr>
          <p:nvPr/>
        </p:nvSpPr>
        <p:spPr bwMode="auto">
          <a:xfrm>
            <a:off x="2571750" y="857250"/>
            <a:ext cx="1200150" cy="12573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(2)</a:t>
            </a:r>
            <a:r>
              <a:rPr kumimoji="0" lang="en-US" altLang="en-US" sz="90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Kế</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hoạch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số</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Sở</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Nội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vụ</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về</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tổ</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chức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299" name="Rectangle 6"/>
          <p:cNvSpPr>
            <a:spLocks noChangeArrowheads="1"/>
          </p:cNvSpPr>
          <p:nvPr/>
        </p:nvSpPr>
        <p:spPr bwMode="auto">
          <a:xfrm>
            <a:off x="5711711" y="300036"/>
            <a:ext cx="1257300" cy="16002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(4)</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Công văn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số</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Sở Nội vụ thành phố Hà Nội về việc thông báo học viên tham gia lớp bồi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dưỡng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endParaRPr kumimoji="0" lang="en-US" altLang="en-US" sz="900" b="0" i="0" u="none" strike="noStrike" kern="1200" cap="none" spc="0" normalizeH="0" baseline="0" noProof="0" dirty="0">
              <a:ln>
                <a:noFill/>
              </a:ln>
              <a:solidFill>
                <a:srgbClr val="003300"/>
              </a:solidFill>
              <a:effectLst/>
              <a:uLnTx/>
              <a:uFillTx/>
              <a:latin typeface="Tahoma" panose="020B0604030504040204" pitchFamily="34" charset="0"/>
              <a:ea typeface="+mn-ea"/>
              <a:cs typeface="Arial"/>
            </a:endParaRPr>
          </a:p>
        </p:txBody>
      </p:sp>
      <p:sp>
        <p:nvSpPr>
          <p:cNvPr id="12301" name="Rectangle 6"/>
          <p:cNvSpPr>
            <a:spLocks noChangeArrowheads="1"/>
          </p:cNvSpPr>
          <p:nvPr/>
        </p:nvSpPr>
        <p:spPr bwMode="auto">
          <a:xfrm>
            <a:off x="4286250" y="4572000"/>
            <a:ext cx="1028700" cy="19431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(10)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Bài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phát</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biểu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lãnh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đạo</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Sở</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Nội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vụ</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tại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Lễ</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Khai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mạc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just" defTabSz="685800" rtl="0" eaLnBrk="0" fontAlgn="base" latinLnBrk="0" hangingPunct="0">
              <a:lnSpc>
                <a:spcPct val="100000"/>
              </a:lnSpc>
              <a:spcBef>
                <a:spcPct val="0"/>
              </a:spcBef>
              <a:spcAft>
                <a:spcPct val="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(11)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Nội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quy</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về</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302" name="Rectangle 6"/>
          <p:cNvSpPr>
            <a:spLocks noChangeArrowheads="1"/>
          </p:cNvSpPr>
          <p:nvPr/>
        </p:nvSpPr>
        <p:spPr bwMode="auto">
          <a:xfrm>
            <a:off x="2764575" y="4629149"/>
            <a:ext cx="1314450" cy="14859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(9)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Chương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trình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303" name="Rectangle 6"/>
          <p:cNvSpPr>
            <a:spLocks noChangeArrowheads="1"/>
          </p:cNvSpPr>
          <p:nvPr/>
        </p:nvSpPr>
        <p:spPr bwMode="auto">
          <a:xfrm>
            <a:off x="3971529" y="256522"/>
            <a:ext cx="1427927" cy="1507613"/>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(3) </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Quyết định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số</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Sở</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Nội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vụ</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thành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phố Hà Nội về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việc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tổ</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chức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sp>
        <p:nvSpPr>
          <p:cNvPr id="12304" name="Rectangle 6"/>
          <p:cNvSpPr>
            <a:spLocks noChangeArrowheads="1"/>
          </p:cNvSpPr>
          <p:nvPr/>
        </p:nvSpPr>
        <p:spPr bwMode="auto">
          <a:xfrm>
            <a:off x="5443879" y="4591049"/>
            <a:ext cx="1143000" cy="17145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endParaRPr>
          </a:p>
          <a:p>
            <a:pPr marL="0" marR="0" lvl="0" indent="0" algn="l" defTabSz="685800" rtl="0" eaLnBrk="0" fontAlgn="base" latinLnBrk="0" hangingPunct="0">
              <a:lnSpc>
                <a:spcPct val="100000"/>
              </a:lnSpc>
              <a:spcBef>
                <a:spcPct val="0"/>
              </a:spcBef>
              <a:spcAft>
                <a:spcPct val="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(12)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Bài</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phát</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biểu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bế</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giảng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của</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Lãnh</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đạo</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p>
        </p:txBody>
      </p:sp>
      <p:sp>
        <p:nvSpPr>
          <p:cNvPr id="12305" name="Rectangle 6"/>
          <p:cNvSpPr>
            <a:spLocks noChangeArrowheads="1"/>
          </p:cNvSpPr>
          <p:nvPr/>
        </p:nvSpPr>
        <p:spPr bwMode="auto">
          <a:xfrm>
            <a:off x="6686550" y="4136232"/>
            <a:ext cx="1314450" cy="1693069"/>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endPar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endParaRP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35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(13)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Báo</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cáo</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kết</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quả</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thư</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năm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2024.</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cxnSp>
        <p:nvCxnSpPr>
          <p:cNvPr id="3" name="Straight Arrow Connector 2">
            <a:extLst>
              <a:ext uri="{FF2B5EF4-FFF2-40B4-BE49-F238E27FC236}">
                <a16:creationId xmlns:a16="http://schemas.microsoft.com/office/drawing/2014/main" id="{25D28A62-C2B7-94FA-CCA2-875E45A9F6A3}"/>
              </a:ext>
            </a:extLst>
          </p:cNvPr>
          <p:cNvCxnSpPr/>
          <p:nvPr/>
        </p:nvCxnSpPr>
        <p:spPr>
          <a:xfrm>
            <a:off x="2362200" y="2895600"/>
            <a:ext cx="762000" cy="0"/>
          </a:xfrm>
          <a:prstGeom prst="straightConnector1">
            <a:avLst/>
          </a:prstGeom>
          <a:ln>
            <a:solidFill>
              <a:schemeClr val="tx1">
                <a:lumMod val="95000"/>
                <a:lumOff val="5000"/>
              </a:schemeClr>
            </a:solidFill>
            <a:tailEnd type="triangle"/>
          </a:ln>
        </p:spPr>
        <p:style>
          <a:lnRef idx="1">
            <a:schemeClr val="accent2"/>
          </a:lnRef>
          <a:fillRef idx="0">
            <a:schemeClr val="accent2"/>
          </a:fillRef>
          <a:effectRef idx="0">
            <a:schemeClr val="accent2"/>
          </a:effectRef>
          <a:fontRef idx="minor">
            <a:schemeClr val="tx1"/>
          </a:fontRef>
        </p:style>
      </p:cxnSp>
      <p:cxnSp>
        <p:nvCxnSpPr>
          <p:cNvPr id="5" name="Straight Arrow Connector 4">
            <a:extLst>
              <a:ext uri="{FF2B5EF4-FFF2-40B4-BE49-F238E27FC236}">
                <a16:creationId xmlns:a16="http://schemas.microsoft.com/office/drawing/2014/main" id="{8F73C9BB-6A84-5C34-1523-3CD5519EE97A}"/>
              </a:ext>
            </a:extLst>
          </p:cNvPr>
          <p:cNvCxnSpPr>
            <a:cxnSpLocks/>
          </p:cNvCxnSpPr>
          <p:nvPr/>
        </p:nvCxnSpPr>
        <p:spPr>
          <a:xfrm flipV="1">
            <a:off x="2251433" y="3598410"/>
            <a:ext cx="854172" cy="780990"/>
          </a:xfrm>
          <a:prstGeom prst="straightConnector1">
            <a:avLst/>
          </a:prstGeom>
          <a:ln>
            <a:solidFill>
              <a:schemeClr val="tx1">
                <a:lumMod val="95000"/>
                <a:lumOff val="5000"/>
              </a:schemeClr>
            </a:solidFill>
            <a:tailEnd type="triangle"/>
          </a:ln>
        </p:spPr>
        <p:style>
          <a:lnRef idx="1">
            <a:schemeClr val="accent2"/>
          </a:lnRef>
          <a:fillRef idx="0">
            <a:schemeClr val="accent2"/>
          </a:fillRef>
          <a:effectRef idx="0">
            <a:schemeClr val="accent2"/>
          </a:effectRef>
          <a:fontRef idx="minor">
            <a:schemeClr val="tx1"/>
          </a:fontRef>
        </p:style>
      </p:cxnSp>
      <p:cxnSp>
        <p:nvCxnSpPr>
          <p:cNvPr id="7" name="Straight Arrow Connector 6">
            <a:extLst>
              <a:ext uri="{FF2B5EF4-FFF2-40B4-BE49-F238E27FC236}">
                <a16:creationId xmlns:a16="http://schemas.microsoft.com/office/drawing/2014/main" id="{698ABC68-7EA3-7ACC-2B90-A3A9A420C579}"/>
              </a:ext>
            </a:extLst>
          </p:cNvPr>
          <p:cNvCxnSpPr/>
          <p:nvPr/>
        </p:nvCxnSpPr>
        <p:spPr>
          <a:xfrm flipV="1">
            <a:off x="4953000" y="3963137"/>
            <a:ext cx="0" cy="5972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46BD157-DBD3-C72F-619E-30EEE565D820}"/>
              </a:ext>
            </a:extLst>
          </p:cNvPr>
          <p:cNvCxnSpPr>
            <a:stCxn id="12299" idx="1"/>
            <a:endCxn id="12291" idx="3"/>
          </p:cNvCxnSpPr>
          <p:nvPr/>
        </p:nvCxnSpPr>
        <p:spPr>
          <a:xfrm flipH="1">
            <a:off x="5314951" y="1100136"/>
            <a:ext cx="396760" cy="20002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Rectangle 4">
            <a:extLst>
              <a:ext uri="{FF2B5EF4-FFF2-40B4-BE49-F238E27FC236}">
                <a16:creationId xmlns:a16="http://schemas.microsoft.com/office/drawing/2014/main" id="{87D06582-5EA7-C9E6-AD43-6718F3192525}"/>
              </a:ext>
            </a:extLst>
          </p:cNvPr>
          <p:cNvSpPr>
            <a:spLocks noChangeArrowheads="1"/>
          </p:cNvSpPr>
          <p:nvPr/>
        </p:nvSpPr>
        <p:spPr bwMode="auto">
          <a:xfrm>
            <a:off x="6547687" y="2479841"/>
            <a:ext cx="1314450" cy="1257300"/>
          </a:xfrm>
          <a:prstGeom prst="rect">
            <a:avLst/>
          </a:prstGeom>
          <a:solidFill>
            <a:srgbClr val="FFFFFF"/>
          </a:solidFill>
          <a:ln w="28575">
            <a:solidFill>
              <a:srgbClr val="000000"/>
            </a:solidFill>
            <a:miter lim="800000"/>
            <a:headEnd/>
            <a:tailEnd/>
          </a:ln>
        </p:spPr>
        <p:txBody>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900" b="1"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(6)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số</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về</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triệu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học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viên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tham</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dự</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tập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huấn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công</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tác</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văn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thu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lưu</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trữ</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lớp</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quận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 </a:t>
            </a:r>
            <a:r>
              <a:rPr kumimoji="0" lang="en-US" altLang="en-US" sz="900" b="0" i="0" u="none" strike="noStrike" kern="1200" cap="none" spc="0" normalizeH="0" baseline="0" noProof="0" dirty="0" err="1">
                <a:ln>
                  <a:noFill/>
                </a:ln>
                <a:solidFill>
                  <a:srgbClr val="003300"/>
                </a:solidFill>
                <a:effectLst/>
                <a:uLnTx/>
                <a:uFillTx/>
                <a:latin typeface="Times New Roman" panose="02020603050405020304" pitchFamily="18" charset="0"/>
                <a:ea typeface="+mn-ea"/>
                <a:cs typeface="Times New Roman" panose="02020603050405020304" pitchFamily="18" charset="0"/>
              </a:rPr>
              <a:t>huyện</a:t>
            </a:r>
            <a:r>
              <a:rPr kumimoji="0" lang="en-US" altLang="en-US" sz="900" b="0" i="0" u="none" strike="noStrike" kern="1200" cap="none" spc="0" normalizeH="0" baseline="0" noProof="0" dirty="0">
                <a:ln>
                  <a:noFill/>
                </a:ln>
                <a:solidFill>
                  <a:srgbClr val="0033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685800" rtl="0" eaLnBrk="0" fontAlgn="base" latinLnBrk="0" hangingPunct="0">
              <a:lnSpc>
                <a:spcPct val="100000"/>
              </a:lnSpc>
              <a:spcBef>
                <a:spcPct val="0"/>
              </a:spcBef>
              <a:spcAft>
                <a:spcPts val="75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a:rPr>
              <a:t>                          </a:t>
            </a:r>
            <a:endParaRPr kumimoji="0" lang="en-US" altLang="en-US" sz="135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a:endParaRPr>
          </a:p>
        </p:txBody>
      </p:sp>
      <p:cxnSp>
        <p:nvCxnSpPr>
          <p:cNvPr id="6" name="Straight Arrow Connector 6">
            <a:extLst>
              <a:ext uri="{FF2B5EF4-FFF2-40B4-BE49-F238E27FC236}">
                <a16:creationId xmlns:a16="http://schemas.microsoft.com/office/drawing/2014/main" id="{323DE332-C482-1D9C-E964-5D5F2AE049D9}"/>
              </a:ext>
            </a:extLst>
          </p:cNvPr>
          <p:cNvCxnSpPr/>
          <p:nvPr/>
        </p:nvCxnSpPr>
        <p:spPr>
          <a:xfrm flipV="1">
            <a:off x="3644016" y="4001917"/>
            <a:ext cx="0" cy="5972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Đường nối Thẳng 9">
            <a:extLst>
              <a:ext uri="{FF2B5EF4-FFF2-40B4-BE49-F238E27FC236}">
                <a16:creationId xmlns:a16="http://schemas.microsoft.com/office/drawing/2014/main" id="{572A3B85-C9CE-4F37-34CD-D9379A3F392D}"/>
              </a:ext>
            </a:extLst>
          </p:cNvPr>
          <p:cNvCxnSpPr>
            <a:stCxn id="4" idx="1"/>
          </p:cNvCxnSpPr>
          <p:nvPr/>
        </p:nvCxnSpPr>
        <p:spPr>
          <a:xfrm flipH="1" flipV="1">
            <a:off x="5443879" y="3100387"/>
            <a:ext cx="1103808" cy="8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6">
            <a:extLst>
              <a:ext uri="{FF2B5EF4-FFF2-40B4-BE49-F238E27FC236}">
                <a16:creationId xmlns:a16="http://schemas.microsoft.com/office/drawing/2014/main" id="{8010CD4D-B303-0B30-60BF-7521197F0899}"/>
              </a:ext>
            </a:extLst>
          </p:cNvPr>
          <p:cNvCxnSpPr>
            <a:cxnSpLocks/>
          </p:cNvCxnSpPr>
          <p:nvPr/>
        </p:nvCxnSpPr>
        <p:spPr>
          <a:xfrm flipH="1" flipV="1">
            <a:off x="5314950" y="4001917"/>
            <a:ext cx="628650" cy="5891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6">
            <a:extLst>
              <a:ext uri="{FF2B5EF4-FFF2-40B4-BE49-F238E27FC236}">
                <a16:creationId xmlns:a16="http://schemas.microsoft.com/office/drawing/2014/main" id="{0B1594A5-AF34-DC06-34BC-07DB3D746F3B}"/>
              </a:ext>
            </a:extLst>
          </p:cNvPr>
          <p:cNvCxnSpPr>
            <a:cxnSpLocks/>
          </p:cNvCxnSpPr>
          <p:nvPr/>
        </p:nvCxnSpPr>
        <p:spPr>
          <a:xfrm flipH="1">
            <a:off x="5299112" y="3297562"/>
            <a:ext cx="1287767" cy="1503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6">
            <a:extLst>
              <a:ext uri="{FF2B5EF4-FFF2-40B4-BE49-F238E27FC236}">
                <a16:creationId xmlns:a16="http://schemas.microsoft.com/office/drawing/2014/main" id="{CFE1D3C5-2346-2A7A-92E4-4D240937C1BB}"/>
              </a:ext>
            </a:extLst>
          </p:cNvPr>
          <p:cNvCxnSpPr>
            <a:cxnSpLocks/>
            <a:stCxn id="12303" idx="2"/>
          </p:cNvCxnSpPr>
          <p:nvPr/>
        </p:nvCxnSpPr>
        <p:spPr>
          <a:xfrm>
            <a:off x="4685493" y="1764135"/>
            <a:ext cx="0" cy="4012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6">
            <a:extLst>
              <a:ext uri="{FF2B5EF4-FFF2-40B4-BE49-F238E27FC236}">
                <a16:creationId xmlns:a16="http://schemas.microsoft.com/office/drawing/2014/main" id="{4A0A5496-4350-82FD-09C2-9F8E2808B2C9}"/>
              </a:ext>
            </a:extLst>
          </p:cNvPr>
          <p:cNvCxnSpPr>
            <a:cxnSpLocks/>
            <a:stCxn id="12299" idx="2"/>
            <a:endCxn id="12291" idx="3"/>
          </p:cNvCxnSpPr>
          <p:nvPr/>
        </p:nvCxnSpPr>
        <p:spPr>
          <a:xfrm flipH="1">
            <a:off x="5314951" y="1900236"/>
            <a:ext cx="1025410" cy="12001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6">
            <a:extLst>
              <a:ext uri="{FF2B5EF4-FFF2-40B4-BE49-F238E27FC236}">
                <a16:creationId xmlns:a16="http://schemas.microsoft.com/office/drawing/2014/main" id="{32777A47-F714-6C56-1D73-8294076580D0}"/>
              </a:ext>
            </a:extLst>
          </p:cNvPr>
          <p:cNvCxnSpPr>
            <a:cxnSpLocks/>
            <a:endCxn id="12291" idx="3"/>
          </p:cNvCxnSpPr>
          <p:nvPr/>
        </p:nvCxnSpPr>
        <p:spPr>
          <a:xfrm flipH="1">
            <a:off x="5314951" y="1974082"/>
            <a:ext cx="1911634" cy="11263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6">
            <a:extLst>
              <a:ext uri="{FF2B5EF4-FFF2-40B4-BE49-F238E27FC236}">
                <a16:creationId xmlns:a16="http://schemas.microsoft.com/office/drawing/2014/main" id="{EB5BE8EF-35CD-0BF7-C3EE-9254F0702484}"/>
              </a:ext>
            </a:extLst>
          </p:cNvPr>
          <p:cNvCxnSpPr>
            <a:cxnSpLocks/>
          </p:cNvCxnSpPr>
          <p:nvPr/>
        </p:nvCxnSpPr>
        <p:spPr>
          <a:xfrm flipH="1" flipV="1">
            <a:off x="5321915" y="3355426"/>
            <a:ext cx="1337347" cy="7565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Straight Arrow Connector 2">
            <a:extLst>
              <a:ext uri="{FF2B5EF4-FFF2-40B4-BE49-F238E27FC236}">
                <a16:creationId xmlns:a16="http://schemas.microsoft.com/office/drawing/2014/main" id="{A18DECEC-26AC-E24F-33AE-5C2BEE3ABF15}"/>
              </a:ext>
            </a:extLst>
          </p:cNvPr>
          <p:cNvCxnSpPr>
            <a:cxnSpLocks/>
          </p:cNvCxnSpPr>
          <p:nvPr/>
        </p:nvCxnSpPr>
        <p:spPr>
          <a:xfrm>
            <a:off x="2086145" y="2152461"/>
            <a:ext cx="1019460" cy="699891"/>
          </a:xfrm>
          <a:prstGeom prst="straightConnector1">
            <a:avLst/>
          </a:prstGeom>
          <a:ln>
            <a:solidFill>
              <a:schemeClr val="tx1">
                <a:lumMod val="95000"/>
                <a:lumOff val="5000"/>
              </a:schemeClr>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833429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diamond(in)">
                                      <p:cBhvr>
                                        <p:cTn id="7" dur="2000"/>
                                        <p:tgtEl>
                                          <p:spTgt spid="122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diamond(in)">
                                      <p:cBhvr>
                                        <p:cTn id="12" dur="2000"/>
                                        <p:tgtEl>
                                          <p:spTgt spid="122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2298"/>
                                        </p:tgtEl>
                                        <p:attrNameLst>
                                          <p:attrName>style.visibility</p:attrName>
                                        </p:attrNameLst>
                                      </p:cBhvr>
                                      <p:to>
                                        <p:strVal val="visible"/>
                                      </p:to>
                                    </p:set>
                                    <p:animEffect transition="in" filter="diamond(in)">
                                      <p:cBhvr>
                                        <p:cTn id="17" dur="2000"/>
                                        <p:tgtEl>
                                          <p:spTgt spid="122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2297"/>
                                        </p:tgtEl>
                                        <p:attrNameLst>
                                          <p:attrName>style.visibility</p:attrName>
                                        </p:attrNameLst>
                                      </p:cBhvr>
                                      <p:to>
                                        <p:strVal val="visible"/>
                                      </p:to>
                                    </p:set>
                                    <p:animEffect transition="in" filter="diamond(in)">
                                      <p:cBhvr>
                                        <p:cTn id="22" dur="2000"/>
                                        <p:tgtEl>
                                          <p:spTgt spid="122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2294"/>
                                        </p:tgtEl>
                                        <p:attrNameLst>
                                          <p:attrName>style.visibility</p:attrName>
                                        </p:attrNameLst>
                                      </p:cBhvr>
                                      <p:to>
                                        <p:strVal val="visible"/>
                                      </p:to>
                                    </p:set>
                                    <p:animEffect transition="in" filter="diamond(in)">
                                      <p:cBhvr>
                                        <p:cTn id="27" dur="2000"/>
                                        <p:tgtEl>
                                          <p:spTgt spid="1229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2295"/>
                                        </p:tgtEl>
                                        <p:attrNameLst>
                                          <p:attrName>style.visibility</p:attrName>
                                        </p:attrNameLst>
                                      </p:cBhvr>
                                      <p:to>
                                        <p:strVal val="visible"/>
                                      </p:to>
                                    </p:set>
                                    <p:animEffect transition="in" filter="diamond(in)">
                                      <p:cBhvr>
                                        <p:cTn id="32" dur="2000"/>
                                        <p:tgtEl>
                                          <p:spTgt spid="122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2299"/>
                                        </p:tgtEl>
                                        <p:attrNameLst>
                                          <p:attrName>style.visibility</p:attrName>
                                        </p:attrNameLst>
                                      </p:cBhvr>
                                      <p:to>
                                        <p:strVal val="visible"/>
                                      </p:to>
                                    </p:set>
                                    <p:animEffect transition="in" filter="diamond(in)">
                                      <p:cBhvr>
                                        <p:cTn id="37" dur="2000"/>
                                        <p:tgtEl>
                                          <p:spTgt spid="1229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12303"/>
                                        </p:tgtEl>
                                        <p:attrNameLst>
                                          <p:attrName>style.visibility</p:attrName>
                                        </p:attrNameLst>
                                      </p:cBhvr>
                                      <p:to>
                                        <p:strVal val="visible"/>
                                      </p:to>
                                    </p:set>
                                    <p:animEffect transition="in" filter="diamond(in)">
                                      <p:cBhvr>
                                        <p:cTn id="42" dur="2000"/>
                                        <p:tgtEl>
                                          <p:spTgt spid="1230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2302"/>
                                        </p:tgtEl>
                                        <p:attrNameLst>
                                          <p:attrName>style.visibility</p:attrName>
                                        </p:attrNameLst>
                                      </p:cBhvr>
                                      <p:to>
                                        <p:strVal val="visible"/>
                                      </p:to>
                                    </p:set>
                                    <p:animEffect transition="in" filter="diamond(in)">
                                      <p:cBhvr>
                                        <p:cTn id="47" dur="2000"/>
                                        <p:tgtEl>
                                          <p:spTgt spid="1230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p:cTn id="51" dur="1" fill="hold">
                                          <p:stCondLst>
                                            <p:cond delay="0"/>
                                          </p:stCondLst>
                                        </p:cTn>
                                        <p:tgtEl>
                                          <p:spTgt spid="12301">
                                            <p:txEl>
                                              <p:pRg st="0" end="0"/>
                                            </p:txEl>
                                          </p:spTgt>
                                        </p:tgtEl>
                                        <p:attrNameLst>
                                          <p:attrName>style.visibility</p:attrName>
                                        </p:attrNameLst>
                                      </p:cBhvr>
                                      <p:to>
                                        <p:strVal val="visible"/>
                                      </p:to>
                                    </p:set>
                                    <p:anim calcmode="lin" valueType="num">
                                      <p:cBhvr additive="base">
                                        <p:cTn id="52" dur="2000" fill="hold"/>
                                        <p:tgtEl>
                                          <p:spTgt spid="12301">
                                            <p:txEl>
                                              <p:pRg st="0" end="0"/>
                                            </p:txEl>
                                          </p:spTgt>
                                        </p:tgtEl>
                                        <p:attrNameLst>
                                          <p:attrName>ppt_x</p:attrName>
                                        </p:attrNameLst>
                                      </p:cBhvr>
                                      <p:tavLst>
                                        <p:tav tm="0">
                                          <p:val>
                                            <p:strVal val="#ppt_x"/>
                                          </p:val>
                                        </p:tav>
                                        <p:tav tm="100000">
                                          <p:val>
                                            <p:strVal val="#ppt_x"/>
                                          </p:val>
                                        </p:tav>
                                      </p:tavLst>
                                    </p:anim>
                                    <p:anim calcmode="lin" valueType="num">
                                      <p:cBhvr additive="base">
                                        <p:cTn id="53" dur="2000" fill="hold"/>
                                        <p:tgtEl>
                                          <p:spTgt spid="1230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12301">
                                            <p:txEl>
                                              <p:pRg st="1" end="1"/>
                                            </p:txEl>
                                          </p:spTgt>
                                        </p:tgtEl>
                                        <p:attrNameLst>
                                          <p:attrName>style.visibility</p:attrName>
                                        </p:attrNameLst>
                                      </p:cBhvr>
                                      <p:to>
                                        <p:strVal val="visible"/>
                                      </p:to>
                                    </p:set>
                                    <p:anim calcmode="lin" valueType="num">
                                      <p:cBhvr additive="base">
                                        <p:cTn id="58" dur="2000" fill="hold"/>
                                        <p:tgtEl>
                                          <p:spTgt spid="12301">
                                            <p:txEl>
                                              <p:pRg st="1" end="1"/>
                                            </p:txEl>
                                          </p:spTgt>
                                        </p:tgtEl>
                                        <p:attrNameLst>
                                          <p:attrName>ppt_x</p:attrName>
                                        </p:attrNameLst>
                                      </p:cBhvr>
                                      <p:tavLst>
                                        <p:tav tm="0">
                                          <p:val>
                                            <p:strVal val="#ppt_x"/>
                                          </p:val>
                                        </p:tav>
                                        <p:tav tm="100000">
                                          <p:val>
                                            <p:strVal val="#ppt_x"/>
                                          </p:val>
                                        </p:tav>
                                      </p:tavLst>
                                    </p:anim>
                                    <p:anim calcmode="lin" valueType="num">
                                      <p:cBhvr additive="base">
                                        <p:cTn id="59" dur="2000" fill="hold"/>
                                        <p:tgtEl>
                                          <p:spTgt spid="1230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8" presetClass="entr" presetSubtype="16" fill="hold" grpId="0" nodeType="clickEffect">
                                  <p:stCondLst>
                                    <p:cond delay="0"/>
                                  </p:stCondLst>
                                  <p:childTnLst>
                                    <p:set>
                                      <p:cBhvr>
                                        <p:cTn id="63" dur="1" fill="hold">
                                          <p:stCondLst>
                                            <p:cond delay="0"/>
                                          </p:stCondLst>
                                        </p:cTn>
                                        <p:tgtEl>
                                          <p:spTgt spid="12301">
                                            <p:bg/>
                                          </p:spTgt>
                                        </p:tgtEl>
                                        <p:attrNameLst>
                                          <p:attrName>style.visibility</p:attrName>
                                        </p:attrNameLst>
                                      </p:cBhvr>
                                      <p:to>
                                        <p:strVal val="visible"/>
                                      </p:to>
                                    </p:set>
                                    <p:animEffect transition="in" filter="diamond(in)">
                                      <p:cBhvr>
                                        <p:cTn id="64" dur="2000"/>
                                        <p:tgtEl>
                                          <p:spTgt spid="12301">
                                            <p:bg/>
                                          </p:spTgt>
                                        </p:tgtEl>
                                      </p:cBhvr>
                                    </p:animEffect>
                                  </p:childTnLst>
                                </p:cTn>
                              </p:par>
                              <p:par>
                                <p:cTn id="65" presetID="8" presetClass="entr" presetSubtype="16" fill="hold" grpId="0" nodeType="withEffect">
                                  <p:stCondLst>
                                    <p:cond delay="0"/>
                                  </p:stCondLst>
                                  <p:childTnLst>
                                    <p:set>
                                      <p:cBhvr>
                                        <p:cTn id="66" dur="1" fill="hold">
                                          <p:stCondLst>
                                            <p:cond delay="0"/>
                                          </p:stCondLst>
                                        </p:cTn>
                                        <p:tgtEl>
                                          <p:spTgt spid="12301">
                                            <p:txEl>
                                              <p:pRg st="0" end="0"/>
                                            </p:txEl>
                                          </p:spTgt>
                                        </p:tgtEl>
                                        <p:attrNameLst>
                                          <p:attrName>style.visibility</p:attrName>
                                        </p:attrNameLst>
                                      </p:cBhvr>
                                      <p:to>
                                        <p:strVal val="visible"/>
                                      </p:to>
                                    </p:set>
                                    <p:animEffect transition="in" filter="diamond(in)">
                                      <p:cBhvr>
                                        <p:cTn id="67" dur="2000"/>
                                        <p:tgtEl>
                                          <p:spTgt spid="12301">
                                            <p:txEl>
                                              <p:pRg st="0" end="0"/>
                                            </p:txEl>
                                          </p:spTgt>
                                        </p:tgtEl>
                                      </p:cBhvr>
                                    </p:animEffect>
                                  </p:childTnLst>
                                </p:cTn>
                              </p:par>
                              <p:par>
                                <p:cTn id="68" presetID="8" presetClass="entr" presetSubtype="16" fill="hold" grpId="0" nodeType="withEffect">
                                  <p:stCondLst>
                                    <p:cond delay="0"/>
                                  </p:stCondLst>
                                  <p:childTnLst>
                                    <p:set>
                                      <p:cBhvr>
                                        <p:cTn id="69" dur="1" fill="hold">
                                          <p:stCondLst>
                                            <p:cond delay="0"/>
                                          </p:stCondLst>
                                        </p:cTn>
                                        <p:tgtEl>
                                          <p:spTgt spid="12301">
                                            <p:txEl>
                                              <p:pRg st="1" end="1"/>
                                            </p:txEl>
                                          </p:spTgt>
                                        </p:tgtEl>
                                        <p:attrNameLst>
                                          <p:attrName>style.visibility</p:attrName>
                                        </p:attrNameLst>
                                      </p:cBhvr>
                                      <p:to>
                                        <p:strVal val="visible"/>
                                      </p:to>
                                    </p:set>
                                    <p:animEffect transition="in" filter="diamond(in)">
                                      <p:cBhvr>
                                        <p:cTn id="70" dur="2000"/>
                                        <p:tgtEl>
                                          <p:spTgt spid="12301">
                                            <p:txEl>
                                              <p:pRg st="1" end="1"/>
                                            </p:txEl>
                                          </p:spTgt>
                                        </p:tgtEl>
                                      </p:cBhvr>
                                    </p:animEffect>
                                  </p:childTnLst>
                                </p:cTn>
                              </p:par>
                              <p:par>
                                <p:cTn id="71" presetID="8" presetClass="entr" presetSubtype="16" fill="hold" grpId="0" nodeType="withEffect">
                                  <p:stCondLst>
                                    <p:cond delay="0"/>
                                  </p:stCondLst>
                                  <p:childTnLst>
                                    <p:set>
                                      <p:cBhvr>
                                        <p:cTn id="72" dur="1" fill="hold">
                                          <p:stCondLst>
                                            <p:cond delay="0"/>
                                          </p:stCondLst>
                                        </p:cTn>
                                        <p:tgtEl>
                                          <p:spTgt spid="12301">
                                            <p:txEl>
                                              <p:pRg st="2" end="2"/>
                                            </p:txEl>
                                          </p:spTgt>
                                        </p:tgtEl>
                                        <p:attrNameLst>
                                          <p:attrName>style.visibility</p:attrName>
                                        </p:attrNameLst>
                                      </p:cBhvr>
                                      <p:to>
                                        <p:strVal val="visible"/>
                                      </p:to>
                                    </p:set>
                                    <p:animEffect transition="in" filter="diamond(in)">
                                      <p:cBhvr>
                                        <p:cTn id="73" dur="2000"/>
                                        <p:tgtEl>
                                          <p:spTgt spid="12301">
                                            <p:txEl>
                                              <p:pRg st="2" end="2"/>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8" presetClass="entr" presetSubtype="16" fill="hold" grpId="0" nodeType="clickEffect">
                                  <p:stCondLst>
                                    <p:cond delay="0"/>
                                  </p:stCondLst>
                                  <p:childTnLst>
                                    <p:set>
                                      <p:cBhvr>
                                        <p:cTn id="77" dur="1" fill="hold">
                                          <p:stCondLst>
                                            <p:cond delay="0"/>
                                          </p:stCondLst>
                                        </p:cTn>
                                        <p:tgtEl>
                                          <p:spTgt spid="12304"/>
                                        </p:tgtEl>
                                        <p:attrNameLst>
                                          <p:attrName>style.visibility</p:attrName>
                                        </p:attrNameLst>
                                      </p:cBhvr>
                                      <p:to>
                                        <p:strVal val="visible"/>
                                      </p:to>
                                    </p:set>
                                    <p:animEffect transition="in" filter="diamond(in)">
                                      <p:cBhvr>
                                        <p:cTn id="78" dur="2000"/>
                                        <p:tgtEl>
                                          <p:spTgt spid="12304"/>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8" presetClass="entr" presetSubtype="16" fill="hold" grpId="0" nodeType="clickEffect">
                                  <p:stCondLst>
                                    <p:cond delay="0"/>
                                  </p:stCondLst>
                                  <p:childTnLst>
                                    <p:set>
                                      <p:cBhvr>
                                        <p:cTn id="82" dur="1" fill="hold">
                                          <p:stCondLst>
                                            <p:cond delay="0"/>
                                          </p:stCondLst>
                                        </p:cTn>
                                        <p:tgtEl>
                                          <p:spTgt spid="12305"/>
                                        </p:tgtEl>
                                        <p:attrNameLst>
                                          <p:attrName>style.visibility</p:attrName>
                                        </p:attrNameLst>
                                      </p:cBhvr>
                                      <p:to>
                                        <p:strVal val="visible"/>
                                      </p:to>
                                    </p:set>
                                    <p:animEffect transition="in" filter="diamond(in)">
                                      <p:cBhvr>
                                        <p:cTn id="83" dur="2000"/>
                                        <p:tgtEl>
                                          <p:spTgt spid="12305"/>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diamond(in)">
                                      <p:cBhvr>
                                        <p:cTn id="8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3" grpId="0" animBg="1"/>
      <p:bldP spid="12294" grpId="0" animBg="1"/>
      <p:bldP spid="12295" grpId="0" animBg="1"/>
      <p:bldP spid="12297" grpId="0" animBg="1"/>
      <p:bldP spid="12298" grpId="0" animBg="1"/>
      <p:bldP spid="12299" grpId="0" animBg="1"/>
      <p:bldP spid="12301" grpId="0" build="allAtOnce" animBg="1"/>
      <p:bldP spid="12302" grpId="0" animBg="1"/>
      <p:bldP spid="12303" grpId="0" animBg="1"/>
      <p:bldP spid="12304" grpId="0" animBg="1"/>
      <p:bldP spid="12305"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78F18A7-35B1-3723-5505-E3CAEBEBD5C0}"/>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B594AB91-18E4-8DCC-4370-C280415341A0}"/>
              </a:ext>
            </a:extLst>
          </p:cNvPr>
          <p:cNvSpPr>
            <a:spLocks noGrp="1"/>
          </p:cNvSpPr>
          <p:nvPr>
            <p:ph idx="1"/>
          </p:nvPr>
        </p:nvSpPr>
        <p:spPr>
          <a:xfrm>
            <a:off x="838204" y="2362202"/>
            <a:ext cx="8229596" cy="4190998"/>
          </a:xfrm>
        </p:spPr>
        <p:txBody>
          <a:bodyPr/>
          <a:lstStyle/>
          <a:p>
            <a:pPr indent="0" algn="just">
              <a:lnSpc>
                <a:spcPct val="108000"/>
              </a:lnSpc>
              <a:spcAft>
                <a:spcPts val="300"/>
              </a:spcAft>
              <a:buNone/>
              <a:tabLst>
                <a:tab pos="586105"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3. Trách nhiệm của đơn vị và cá nhân trong cơ quan, tổ chức</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phòng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ct val="108000"/>
              </a:lnSpc>
              <a:spcAft>
                <a:spcPts val="300"/>
              </a:spcAft>
              <a:buNone/>
              <a:tabLst>
                <a:tab pos="598805"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a) Người đứng đầu đơn vị trong cơ quan, tổ chức chịu trách nhiệm trước người đứng đầu cơ quan, tổ chức về việc lập hồ sơ, bảo quản và nộp lưu hồ sơ, tài liệu của đơn vị vào Lưu trữ cơ quan.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614045"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b) Trong quá trình theo dõi, giải quyết công việc, mỗi cá nhân phải lập hồ sơ về công việc và chịu trách nhiệm về số lượng, thành phần, nội dung tài liệu trong hồ sơ; bảo đảm yêu cầu, chất lượng của hồ sơ theo quy định trước khi nộp lưu vào Lưu trữ cơ quan.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617220" algn="l"/>
              </a:tabLs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c) Đơn vị và cá nhân trong cơ quan, tổ chức có trách nhiệm nộp lưu những </a:t>
            </a:r>
            <a:r>
              <a:rPr lang="vi-VN" sz="1800" spc="-30" dirty="0">
                <a:effectLst/>
                <a:latin typeface="Times New Roman" panose="02020603050405020304" pitchFamily="18" charset="0"/>
                <a:ea typeface="Calibri" panose="020F0502020204030204" pitchFamily="34" charset="0"/>
                <a:cs typeface="Times New Roman" panose="02020603050405020304" pitchFamily="18" charset="0"/>
              </a:rPr>
              <a:t>hồ sơ, tài liệu được xác định thời hạn bảo quản từ 05 năm trở lên vào Lưu trữ cơ quan.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980377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461C0A1-0CA1-149F-8C36-9855615E72C7}"/>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0F5D26C6-8598-9A68-3A73-8989908EB7C5}"/>
              </a:ext>
            </a:extLst>
          </p:cNvPr>
          <p:cNvSpPr>
            <a:spLocks noGrp="1"/>
          </p:cNvSpPr>
          <p:nvPr>
            <p:ph idx="1"/>
          </p:nvPr>
        </p:nvSpPr>
        <p:spPr>
          <a:xfrm>
            <a:off x="533400" y="1905000"/>
            <a:ext cx="8610599" cy="4876800"/>
          </a:xfrm>
        </p:spPr>
        <p:txBody>
          <a:bodyPr>
            <a:normAutofit fontScale="85000" lnSpcReduction="20000"/>
          </a:bodyPr>
          <a:lstStyle/>
          <a:p>
            <a:pPr marL="0" indent="0" algn="just">
              <a:lnSpc>
                <a:spcPct val="150000"/>
              </a:lnSpc>
              <a:buNone/>
            </a:pP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pPr algn="just">
              <a:lnSpc>
                <a:spcPct val="150000"/>
              </a:lnSpc>
              <a:buFont typeface="Arial" panose="020B0604020202020204" pitchFamily="34" charset="0"/>
              <a:buChar char="•"/>
            </a:pP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lnSpc>
                <a:spcPct val="150000"/>
              </a:lnSpc>
              <a:buNone/>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Sau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nháp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khảo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trùng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khỏi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Sau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pPr indent="0" algn="just">
              <a:lnSpc>
                <a:spcPct val="150000"/>
              </a:lnSpc>
              <a:buNone/>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VnTime"/>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372366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306BE1F-F7EB-B2CB-40CB-DC25729951C0}"/>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F02DF9EF-3A33-51A3-83BB-A85B6FA51AC2}"/>
              </a:ext>
            </a:extLst>
          </p:cNvPr>
          <p:cNvSpPr>
            <a:spLocks noGrp="1"/>
          </p:cNvSpPr>
          <p:nvPr>
            <p:ph idx="1"/>
          </p:nvPr>
        </p:nvSpPr>
        <p:spPr>
          <a:xfrm>
            <a:off x="1066801" y="1981200"/>
            <a:ext cx="7772400" cy="3930022"/>
          </a:xfrm>
        </p:spPr>
        <p:txBody>
          <a:bodyPr>
            <a:normAutofit/>
          </a:bodyPr>
          <a:lstStyle/>
          <a:p>
            <a:pPr algn="just">
              <a:lnSpc>
                <a:spcPct val="150000"/>
              </a:lnSpc>
              <a:buFont typeface="Arial" panose="020B0604020202020204" pitchFamily="34" charset="0"/>
              <a:buChar char="•"/>
            </a:pP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20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i="1" dirty="0">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en-US" sz="2000" i="1" dirty="0">
                <a:solidFill>
                  <a:srgbClr val="000000"/>
                </a:solidFill>
                <a:effectLst/>
                <a:latin typeface=".VnTime"/>
                <a:ea typeface="Times New Roman" panose="02020603050405020304" pitchFamily="18" charset="0"/>
                <a:cs typeface="Times New Roman" panose="02020603050405020304" pitchFamily="18" charset="0"/>
              </a:rPr>
              <a:t>	-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mối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VnTime"/>
              <a:ea typeface="Times New Roman" panose="02020603050405020304" pitchFamily="18" charset="0"/>
              <a:cs typeface="Times New Roman" panose="02020603050405020304" pitchFamily="18" charset="0"/>
            </a:endParaRPr>
          </a:p>
          <a:p>
            <a:pPr marL="0" indent="0">
              <a:buNone/>
            </a:pPr>
            <a:r>
              <a:rPr lang="en-US" sz="2000" b="1" i="1" dirty="0" err="1">
                <a:solidFill>
                  <a:srgbClr val="000000"/>
                </a:solidFill>
                <a:effectLst/>
                <a:latin typeface="Times New Roman" panose="02020603050405020304" pitchFamily="18" charset="0"/>
                <a:ea typeface="Times New Roman" panose="02020603050405020304" pitchFamily="18" charset="0"/>
              </a:rPr>
              <a:t>Lưu</a:t>
            </a:r>
            <a:r>
              <a:rPr lang="en-US" sz="2000" b="1" i="1" dirty="0">
                <a:solidFill>
                  <a:srgbClr val="000000"/>
                </a:solidFill>
                <a:effectLst/>
                <a:latin typeface="Times New Roman" panose="02020603050405020304" pitchFamily="18" charset="0"/>
                <a:ea typeface="Times New Roman" panose="02020603050405020304" pitchFamily="18" charset="0"/>
              </a:rPr>
              <a:t> ý</a:t>
            </a:r>
            <a:r>
              <a:rPr lang="en-US" sz="2000" b="1" dirty="0">
                <a:solidFill>
                  <a:srgbClr val="000000"/>
                </a:solidFill>
                <a:effectLst/>
                <a:latin typeface="Times New Roman" panose="02020603050405020304" pitchFamily="18" charset="0"/>
                <a:ea typeface="Times New Roman" panose="02020603050405020304" pitchFamily="18" charset="0"/>
              </a:rPr>
              <a: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tùy</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theo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từng</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hồ</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sơ</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đơn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vị</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bảo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quản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mà</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lựa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chọn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cách</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sắp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xếp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cho</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phù</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hợp</a:t>
            </a:r>
            <a:endParaRPr lang="en-US" sz="2000" dirty="0"/>
          </a:p>
        </p:txBody>
      </p:sp>
    </p:spTree>
    <p:extLst>
      <p:ext uri="{BB962C8B-B14F-4D97-AF65-F5344CB8AC3E}">
        <p14:creationId xmlns:p14="http://schemas.microsoft.com/office/powerpoint/2010/main" val="667997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A49BA8-CAB6-4A4F-B37D-7C93A1C1ED98}"/>
              </a:ext>
            </a:extLst>
          </p:cNvPr>
          <p:cNvSpPr>
            <a:spLocks noGrp="1"/>
          </p:cNvSpPr>
          <p:nvPr>
            <p:ph type="title"/>
          </p:nvPr>
        </p:nvSpPr>
        <p:spPr/>
        <p:txBody>
          <a:bodyPr/>
          <a:lstStyle/>
          <a:p>
            <a:endParaRPr lang="en-US"/>
          </a:p>
        </p:txBody>
      </p:sp>
      <p:sp>
        <p:nvSpPr>
          <p:cNvPr id="4" name="Hình chữ nhật 3">
            <a:extLst>
              <a:ext uri="{FF2B5EF4-FFF2-40B4-BE49-F238E27FC236}">
                <a16:creationId xmlns:a16="http://schemas.microsoft.com/office/drawing/2014/main" id="{2FD10A98-74A5-7BBC-54AA-3E4D82376D43}"/>
              </a:ext>
            </a:extLst>
          </p:cNvPr>
          <p:cNvSpPr/>
          <p:nvPr/>
        </p:nvSpPr>
        <p:spPr>
          <a:xfrm>
            <a:off x="2326200" y="2209800"/>
            <a:ext cx="4989000" cy="990600"/>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ỗ dành sẵn cho Nội dung 2">
            <a:extLst>
              <a:ext uri="{FF2B5EF4-FFF2-40B4-BE49-F238E27FC236}">
                <a16:creationId xmlns:a16="http://schemas.microsoft.com/office/drawing/2014/main" id="{F705DCE1-628E-7532-8CED-F8214B76A301}"/>
              </a:ext>
            </a:extLst>
          </p:cNvPr>
          <p:cNvSpPr>
            <a:spLocks noGrp="1"/>
          </p:cNvSpPr>
          <p:nvPr>
            <p:ph idx="1"/>
          </p:nvPr>
        </p:nvSpPr>
        <p:spPr>
          <a:xfrm>
            <a:off x="643550" y="1814290"/>
            <a:ext cx="8381999" cy="4419600"/>
          </a:xfrm>
        </p:spPr>
        <p:txBody>
          <a:bodyPr/>
          <a:lstStyle/>
          <a:p>
            <a:r>
              <a:rPr lang="en-US" dirty="0"/>
              <a:t>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sắp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5" name="Hình chữ nhật: Góc Tròn 4">
            <a:extLst>
              <a:ext uri="{FF2B5EF4-FFF2-40B4-BE49-F238E27FC236}">
                <a16:creationId xmlns:a16="http://schemas.microsoft.com/office/drawing/2014/main" id="{63EF764B-3960-2D69-DAD6-C32A1A7C0E1A}"/>
              </a:ext>
            </a:extLst>
          </p:cNvPr>
          <p:cNvSpPr/>
          <p:nvPr/>
        </p:nvSpPr>
        <p:spPr>
          <a:xfrm>
            <a:off x="761999" y="3810000"/>
            <a:ext cx="1337651"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id="{E4F40DAC-C697-8311-37F5-8FB78352C020}"/>
              </a:ext>
            </a:extLst>
          </p:cNvPr>
          <p:cNvSpPr/>
          <p:nvPr/>
        </p:nvSpPr>
        <p:spPr>
          <a:xfrm>
            <a:off x="2460283" y="3810000"/>
            <a:ext cx="1439499"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ình chữ nhật: Góc Tròn 6">
            <a:extLst>
              <a:ext uri="{FF2B5EF4-FFF2-40B4-BE49-F238E27FC236}">
                <a16:creationId xmlns:a16="http://schemas.microsoft.com/office/drawing/2014/main" id="{0DCD8CDA-2E0B-B13A-62AE-E1672673443E}"/>
              </a:ext>
            </a:extLst>
          </p:cNvPr>
          <p:cNvSpPr/>
          <p:nvPr/>
        </p:nvSpPr>
        <p:spPr>
          <a:xfrm>
            <a:off x="4170632" y="3822071"/>
            <a:ext cx="1468168"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ình chữ nhật: Góc Tròn 7">
            <a:extLst>
              <a:ext uri="{FF2B5EF4-FFF2-40B4-BE49-F238E27FC236}">
                <a16:creationId xmlns:a16="http://schemas.microsoft.com/office/drawing/2014/main" id="{01E934FE-2095-E6C2-2EF8-6E396F44A1AE}"/>
              </a:ext>
            </a:extLst>
          </p:cNvPr>
          <p:cNvSpPr/>
          <p:nvPr/>
        </p:nvSpPr>
        <p:spPr>
          <a:xfrm>
            <a:off x="5999432" y="3822071"/>
            <a:ext cx="1315768"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ình chữ nhật: Góc Tròn 8">
            <a:extLst>
              <a:ext uri="{FF2B5EF4-FFF2-40B4-BE49-F238E27FC236}">
                <a16:creationId xmlns:a16="http://schemas.microsoft.com/office/drawing/2014/main" id="{D652F1B4-BD91-5ED6-2F9C-8C0AC09E999B}"/>
              </a:ext>
            </a:extLst>
          </p:cNvPr>
          <p:cNvSpPr/>
          <p:nvPr/>
        </p:nvSpPr>
        <p:spPr>
          <a:xfrm>
            <a:off x="7586050" y="3886201"/>
            <a:ext cx="1315768"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ộp Văn bản 9">
            <a:extLst>
              <a:ext uri="{FF2B5EF4-FFF2-40B4-BE49-F238E27FC236}">
                <a16:creationId xmlns:a16="http://schemas.microsoft.com/office/drawing/2014/main" id="{86FB05F8-65A6-92A8-49B8-DD93D3A5CD7D}"/>
              </a:ext>
            </a:extLst>
          </p:cNvPr>
          <p:cNvSpPr txBox="1"/>
          <p:nvPr/>
        </p:nvSpPr>
        <p:spPr>
          <a:xfrm>
            <a:off x="914400" y="4038600"/>
            <a:ext cx="1030801" cy="1200329"/>
          </a:xfrm>
          <a:prstGeom prst="rect">
            <a:avLst/>
          </a:prstGeom>
          <a:noFill/>
        </p:spPr>
        <p:txBody>
          <a:bodyPr wrap="square" rtlCol="0">
            <a:spAutoFit/>
          </a:bodyPr>
          <a:lstStyle/>
          <a:p>
            <a:r>
              <a:rPr lang="en-US" sz="1800" i="1" dirty="0" err="1">
                <a:solidFill>
                  <a:srgbClr val="000000"/>
                </a:solidFill>
                <a:effectLst/>
                <a:latin typeface="Times New Roman" panose="02020603050405020304" pitchFamily="18" charset="0"/>
                <a:ea typeface="Times New Roman" panose="02020603050405020304" pitchFamily="18" charset="0"/>
              </a:rPr>
              <a:t>Sắp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xếp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theo</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thứ</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tự</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thời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gian</a:t>
            </a:r>
            <a:endParaRPr lang="en-US" dirty="0"/>
          </a:p>
        </p:txBody>
      </p:sp>
      <p:sp>
        <p:nvSpPr>
          <p:cNvPr id="11" name="Hộp Văn bản 10">
            <a:extLst>
              <a:ext uri="{FF2B5EF4-FFF2-40B4-BE49-F238E27FC236}">
                <a16:creationId xmlns:a16="http://schemas.microsoft.com/office/drawing/2014/main" id="{EBD59B14-5A90-4A62-E41C-4C6E58B2FCC3}"/>
              </a:ext>
            </a:extLst>
          </p:cNvPr>
          <p:cNvSpPr txBox="1"/>
          <p:nvPr/>
        </p:nvSpPr>
        <p:spPr>
          <a:xfrm>
            <a:off x="2613866" y="4191000"/>
            <a:ext cx="1030801" cy="923330"/>
          </a:xfrm>
          <a:prstGeom prst="rect">
            <a:avLst/>
          </a:prstGeom>
          <a:noFill/>
        </p:spPr>
        <p:txBody>
          <a:bodyPr wrap="square" rtlCol="0">
            <a:spAutoFit/>
          </a:bodyPr>
          <a:lstStyle/>
          <a:p>
            <a:r>
              <a:rPr lang="en-US" sz="1800" i="1" dirty="0" err="1">
                <a:solidFill>
                  <a:srgbClr val="000000"/>
                </a:solidFill>
                <a:effectLst/>
                <a:latin typeface="Times New Roman" panose="02020603050405020304" pitchFamily="18" charset="0"/>
                <a:ea typeface="Times New Roman" panose="02020603050405020304" pitchFamily="18" charset="0"/>
              </a:rPr>
              <a:t>Sắp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xếp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theo</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số</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văn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bản</a:t>
            </a:r>
            <a:endParaRPr lang="en-US" dirty="0"/>
          </a:p>
        </p:txBody>
      </p:sp>
      <p:sp>
        <p:nvSpPr>
          <p:cNvPr id="12" name="Hộp Văn bản 11">
            <a:extLst>
              <a:ext uri="{FF2B5EF4-FFF2-40B4-BE49-F238E27FC236}">
                <a16:creationId xmlns:a16="http://schemas.microsoft.com/office/drawing/2014/main" id="{0106E587-19FA-FEA8-EF4F-B6D7725D2EE6}"/>
              </a:ext>
            </a:extLst>
          </p:cNvPr>
          <p:cNvSpPr txBox="1"/>
          <p:nvPr/>
        </p:nvSpPr>
        <p:spPr>
          <a:xfrm>
            <a:off x="4305299" y="4190999"/>
            <a:ext cx="1286618" cy="1477328"/>
          </a:xfrm>
          <a:prstGeom prst="rect">
            <a:avLst/>
          </a:prstGeom>
          <a:noFill/>
        </p:spPr>
        <p:txBody>
          <a:bodyPr wrap="square" rtlCol="0">
            <a:spAutoFit/>
          </a:bodyPr>
          <a:lstStyle/>
          <a:p>
            <a:r>
              <a:rPr lang="en-US" sz="1800" i="1" dirty="0" err="1">
                <a:solidFill>
                  <a:srgbClr val="000000"/>
                </a:solidFill>
                <a:effectLst/>
                <a:latin typeface="Times New Roman" panose="02020603050405020304" pitchFamily="18" charset="0"/>
                <a:ea typeface="Times New Roman" panose="02020603050405020304" pitchFamily="18" charset="0"/>
              </a:rPr>
              <a:t>Sắp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xếp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theo</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quá</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trình</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giải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quyết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công</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việc</a:t>
            </a:r>
            <a:endParaRPr lang="en-US" dirty="0"/>
          </a:p>
        </p:txBody>
      </p:sp>
      <p:sp>
        <p:nvSpPr>
          <p:cNvPr id="13" name="Hình chữ nhật: Góc Tròn 12">
            <a:extLst>
              <a:ext uri="{FF2B5EF4-FFF2-40B4-BE49-F238E27FC236}">
                <a16:creationId xmlns:a16="http://schemas.microsoft.com/office/drawing/2014/main" id="{DD7235F2-8188-1D2E-F8FC-02215DEA7CEF}"/>
              </a:ext>
            </a:extLst>
          </p:cNvPr>
          <p:cNvSpPr/>
          <p:nvPr/>
        </p:nvSpPr>
        <p:spPr>
          <a:xfrm>
            <a:off x="5880499" y="3822071"/>
            <a:ext cx="1468168" cy="2133600"/>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ộp Văn bản 13">
            <a:extLst>
              <a:ext uri="{FF2B5EF4-FFF2-40B4-BE49-F238E27FC236}">
                <a16:creationId xmlns:a16="http://schemas.microsoft.com/office/drawing/2014/main" id="{D4C9EBCD-68F2-9655-D10A-1B6138FB4EC4}"/>
              </a:ext>
            </a:extLst>
          </p:cNvPr>
          <p:cNvSpPr txBox="1"/>
          <p:nvPr/>
        </p:nvSpPr>
        <p:spPr>
          <a:xfrm>
            <a:off x="6015166" y="4190999"/>
            <a:ext cx="1071434" cy="1815882"/>
          </a:xfrm>
          <a:prstGeom prst="rect">
            <a:avLst/>
          </a:prstGeom>
          <a:noFill/>
        </p:spPr>
        <p:txBody>
          <a:bodyPr wrap="square" rtlCol="0">
            <a:spAutoFit/>
          </a:bodyPr>
          <a:lstStyle/>
          <a:p>
            <a:r>
              <a:rPr lang="en-US" sz="1400" i="1" spc="30" dirty="0" err="1">
                <a:solidFill>
                  <a:srgbClr val="000000"/>
                </a:solidFill>
                <a:effectLst/>
                <a:latin typeface="Times New Roman" panose="02020603050405020304" pitchFamily="18" charset="0"/>
                <a:ea typeface="Times New Roman" panose="02020603050405020304" pitchFamily="18" charset="0"/>
              </a:rPr>
              <a:t>Sắp</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xếp</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theo</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mức</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độ</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quan</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trọng</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của</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văn</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bản</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và</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mức</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độ</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quan</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trọng</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của</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tác</a:t>
            </a:r>
            <a:r>
              <a:rPr lang="en-US" sz="1400" i="1" spc="30" dirty="0">
                <a:solidFill>
                  <a:srgbClr val="000000"/>
                </a:solidFill>
                <a:effectLst/>
                <a:latin typeface="Times New Roman" panose="02020603050405020304" pitchFamily="18" charset="0"/>
                <a:ea typeface="Times New Roman" panose="02020603050405020304" pitchFamily="18" charset="0"/>
              </a:rPr>
              <a:t> </a:t>
            </a:r>
            <a:r>
              <a:rPr lang="en-US" sz="1400" i="1" spc="30" dirty="0" err="1">
                <a:solidFill>
                  <a:srgbClr val="000000"/>
                </a:solidFill>
                <a:effectLst/>
                <a:latin typeface="Times New Roman" panose="02020603050405020304" pitchFamily="18" charset="0"/>
                <a:ea typeface="Times New Roman" panose="02020603050405020304" pitchFamily="18" charset="0"/>
              </a:rPr>
              <a:t>giả</a:t>
            </a:r>
            <a:endParaRPr lang="en-US" sz="1400" dirty="0"/>
          </a:p>
        </p:txBody>
      </p:sp>
      <p:sp>
        <p:nvSpPr>
          <p:cNvPr id="15" name="Hộp Văn bản 14">
            <a:extLst>
              <a:ext uri="{FF2B5EF4-FFF2-40B4-BE49-F238E27FC236}">
                <a16:creationId xmlns:a16="http://schemas.microsoft.com/office/drawing/2014/main" id="{C4B10176-CC8C-B73B-3375-39EE106E7A9F}"/>
              </a:ext>
            </a:extLst>
          </p:cNvPr>
          <p:cNvSpPr txBox="1"/>
          <p:nvPr/>
        </p:nvSpPr>
        <p:spPr>
          <a:xfrm>
            <a:off x="7709782" y="4190999"/>
            <a:ext cx="1030801" cy="923330"/>
          </a:xfrm>
          <a:prstGeom prst="rect">
            <a:avLst/>
          </a:prstGeom>
          <a:noFill/>
        </p:spPr>
        <p:txBody>
          <a:bodyPr wrap="square" rtlCol="0">
            <a:spAutoFit/>
          </a:bodyPr>
          <a:lstStyle/>
          <a:p>
            <a:r>
              <a:rPr lang="en-US" sz="1800" i="1" dirty="0" err="1">
                <a:solidFill>
                  <a:srgbClr val="000000"/>
                </a:solidFill>
                <a:effectLst/>
                <a:latin typeface="Times New Roman" panose="02020603050405020304" pitchFamily="18" charset="0"/>
                <a:ea typeface="Times New Roman" panose="02020603050405020304" pitchFamily="18" charset="0"/>
              </a:rPr>
              <a:t>Sắp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xếp</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theo</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vần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chữ</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cái</a:t>
            </a:r>
            <a:endParaRPr lang="en-US" dirty="0"/>
          </a:p>
        </p:txBody>
      </p:sp>
      <p:sp>
        <p:nvSpPr>
          <p:cNvPr id="16" name="Mũi tên: Xuống 15">
            <a:extLst>
              <a:ext uri="{FF2B5EF4-FFF2-40B4-BE49-F238E27FC236}">
                <a16:creationId xmlns:a16="http://schemas.microsoft.com/office/drawing/2014/main" id="{62057700-52F1-983E-1E14-E77BDAB22B84}"/>
              </a:ext>
            </a:extLst>
          </p:cNvPr>
          <p:cNvSpPr/>
          <p:nvPr/>
        </p:nvSpPr>
        <p:spPr>
          <a:xfrm>
            <a:off x="4260415" y="3200400"/>
            <a:ext cx="1286618" cy="62167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09884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ADB3D78-DEE0-34AE-83D4-115586AB4C74}"/>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B154B574-221B-39EB-9E54-978CFD4CB821}"/>
              </a:ext>
            </a:extLst>
          </p:cNvPr>
          <p:cNvSpPr>
            <a:spLocks noGrp="1"/>
          </p:cNvSpPr>
          <p:nvPr>
            <p:ph idx="1"/>
          </p:nvPr>
        </p:nvSpPr>
        <p:spPr>
          <a:xfrm>
            <a:off x="1295401" y="2133600"/>
            <a:ext cx="7620000" cy="3777622"/>
          </a:xfrm>
        </p:spPr>
        <p:txBody>
          <a:bodyPr/>
          <a:lstStyle/>
          <a:p>
            <a:pPr indent="396240" algn="just">
              <a:lnSpc>
                <a:spcPct val="150000"/>
              </a:lnSpc>
            </a:pP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endParaRPr lang="en-US" sz="1800" dirty="0">
              <a:effectLst/>
              <a:latin typeface=".VnTime"/>
              <a:ea typeface="Times New Roman" panose="02020603050405020304" pitchFamily="18" charset="0"/>
              <a:cs typeface="Times New Roman" panose="02020603050405020304" pitchFamily="18" charset="0"/>
            </a:endParaRPr>
          </a:p>
          <a:p>
            <a:pPr indent="396240" algn="just">
              <a:lnSpc>
                <a:spcPct val="150000"/>
              </a:lnSpc>
            </a:pP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xong</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thập</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trật</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khoa </a:t>
            </a:r>
            <a:r>
              <a:rPr lang="en-US" sz="1800" spc="2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728848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6A75DD-2261-6564-17DC-36E03C5B9624}"/>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A4AE9665-C241-3692-F8BA-C3E0ECB9963B}"/>
              </a:ext>
            </a:extLst>
          </p:cNvPr>
          <p:cNvSpPr>
            <a:spLocks noGrp="1"/>
          </p:cNvSpPr>
          <p:nvPr>
            <p:ph idx="1"/>
          </p:nvPr>
        </p:nvSpPr>
        <p:spPr>
          <a:xfrm>
            <a:off x="685800" y="2133600"/>
            <a:ext cx="8229599" cy="4343400"/>
          </a:xfrm>
        </p:spPr>
        <p:txBody>
          <a:bodyPr>
            <a:normAutofit fontScale="92500" lnSpcReduction="20000"/>
          </a:bodyPr>
          <a:lstStyle/>
          <a:p>
            <a:pPr algn="just">
              <a:lnSpc>
                <a:spcPct val="150000"/>
              </a:lnSpc>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01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1.200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06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ả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Rập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bút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mềm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2B, 4B),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bút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bút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dập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4369863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780E114-7CAC-71E1-DC15-7D687BF6BE91}"/>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32294208-FB01-CF48-77B6-A38F53448B12}"/>
              </a:ext>
            </a:extLst>
          </p:cNvPr>
          <p:cNvSpPr>
            <a:spLocks noGrp="1"/>
          </p:cNvSpPr>
          <p:nvPr>
            <p:ph idx="1"/>
          </p:nvPr>
        </p:nvSpPr>
        <p:spPr>
          <a:xfrm>
            <a:off x="1942415" y="2133600"/>
            <a:ext cx="6591985" cy="4343400"/>
          </a:xfrm>
        </p:spPr>
        <p:txBody>
          <a:bodyPr/>
          <a:lstStyle/>
          <a:p>
            <a:pPr algn="just">
              <a:lnSpc>
                <a:spcPct val="150000"/>
              </a:lnSpc>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vĩnh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viễn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algn="just">
              <a:lnSpc>
                <a:spcPct val="150000"/>
              </a:lnSpc>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A4 (210mm x 297mm),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VnTime"/>
              <a:ea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953362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5447B87-4216-B0B1-62CE-65864509B3E1}"/>
              </a:ext>
            </a:extLst>
          </p:cNvPr>
          <p:cNvSpPr>
            <a:spLocks noGrp="1"/>
          </p:cNvSpPr>
          <p:nvPr>
            <p:ph type="title"/>
          </p:nvPr>
        </p:nvSpPr>
        <p:spPr/>
        <p:txBody>
          <a:bodyPr/>
          <a:lstStyle/>
          <a:p>
            <a:endParaRPr lang="en-US"/>
          </a:p>
        </p:txBody>
      </p:sp>
      <p:pic>
        <p:nvPicPr>
          <p:cNvPr id="4" name="Chỗ dành sẵn cho Nội dung 3">
            <a:extLst>
              <a:ext uri="{FF2B5EF4-FFF2-40B4-BE49-F238E27FC236}">
                <a16:creationId xmlns:a16="http://schemas.microsoft.com/office/drawing/2014/main" id="{13520CD3-595D-8F38-DF62-579F37AB75E2}"/>
              </a:ext>
            </a:extLst>
          </p:cNvPr>
          <p:cNvPicPr>
            <a:picLocks noGrp="1" noChangeAspect="1"/>
          </p:cNvPicPr>
          <p:nvPr>
            <p:ph idx="1"/>
          </p:nvPr>
        </p:nvPicPr>
        <p:blipFill>
          <a:blip r:embed="rId2"/>
          <a:stretch>
            <a:fillRect/>
          </a:stretch>
        </p:blipFill>
        <p:spPr>
          <a:xfrm>
            <a:off x="1371600" y="1600200"/>
            <a:ext cx="7696200" cy="5257800"/>
          </a:xfrm>
          <a:prstGeom prst="rect">
            <a:avLst/>
          </a:prstGeom>
        </p:spPr>
      </p:pic>
    </p:spTree>
    <p:extLst>
      <p:ext uri="{BB962C8B-B14F-4D97-AF65-F5344CB8AC3E}">
        <p14:creationId xmlns:p14="http://schemas.microsoft.com/office/powerpoint/2010/main" val="35351613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14F2857-E650-A13C-5066-5BA42D2E1D6A}"/>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2C4E9597-5A81-0376-31A5-63E2A81820EA}"/>
              </a:ext>
            </a:extLst>
          </p:cNvPr>
          <p:cNvSpPr>
            <a:spLocks noGrp="1"/>
          </p:cNvSpPr>
          <p:nvPr>
            <p:ph idx="1"/>
          </p:nvPr>
        </p:nvSpPr>
        <p:spPr>
          <a:xfrm>
            <a:off x="685799" y="2133600"/>
            <a:ext cx="8458201" cy="3962400"/>
          </a:xfrm>
        </p:spPr>
        <p:txBody>
          <a:bodyPr/>
          <a:lstStyle/>
          <a:p>
            <a:pPr marL="0" indent="0" algn="just">
              <a:lnSpc>
                <a:spcPct val="150000"/>
              </a:lnSpc>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endParaRPr lang="en-US" sz="16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mát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dõi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kịp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VnTime"/>
              <a:ea typeface="Times New Roman" panose="02020603050405020304" pitchFamily="18" charset="0"/>
              <a:cs typeface="Times New Roman" panose="02020603050405020304" pitchFamily="18" charset="0"/>
            </a:endParaRPr>
          </a:p>
          <a:p>
            <a:pPr marL="0" indent="0" algn="just">
              <a:lnSpc>
                <a:spcPct val="150000"/>
              </a:lnSpc>
              <a:buNone/>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sẵn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A4 (210mm x 297mm)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mẫu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VnTime"/>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4849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5CEF1E9-A3CB-2B6A-3AF7-E07BDBA84F0B}"/>
              </a:ext>
            </a:extLst>
          </p:cNvPr>
          <p:cNvSpPr>
            <a:spLocks noGrp="1"/>
          </p:cNvSpPr>
          <p:nvPr>
            <p:ph type="title"/>
          </p:nvPr>
        </p:nvSpPr>
        <p:spPr/>
        <p:txBody>
          <a:bodyPr/>
          <a:lstStyle/>
          <a:p>
            <a:endParaRPr lang="en-US"/>
          </a:p>
        </p:txBody>
      </p:sp>
      <p:pic>
        <p:nvPicPr>
          <p:cNvPr id="6" name="Chỗ dành sẵn cho Nội dung 5">
            <a:extLst>
              <a:ext uri="{FF2B5EF4-FFF2-40B4-BE49-F238E27FC236}">
                <a16:creationId xmlns:a16="http://schemas.microsoft.com/office/drawing/2014/main" id="{9394046F-4DF6-5882-492F-98354597E6E3}"/>
              </a:ext>
            </a:extLst>
          </p:cNvPr>
          <p:cNvPicPr>
            <a:picLocks noGrp="1" noChangeAspect="1"/>
          </p:cNvPicPr>
          <p:nvPr>
            <p:ph idx="1"/>
          </p:nvPr>
        </p:nvPicPr>
        <p:blipFill>
          <a:blip r:embed="rId2"/>
          <a:stretch>
            <a:fillRect/>
          </a:stretch>
        </p:blipFill>
        <p:spPr>
          <a:xfrm>
            <a:off x="1610562" y="2133599"/>
            <a:ext cx="7000037" cy="4466024"/>
          </a:xfrm>
          <a:prstGeom prst="rect">
            <a:avLst/>
          </a:prstGeom>
        </p:spPr>
      </p:pic>
    </p:spTree>
    <p:extLst>
      <p:ext uri="{BB962C8B-B14F-4D97-AF65-F5344CB8AC3E}">
        <p14:creationId xmlns:p14="http://schemas.microsoft.com/office/powerpoint/2010/main" val="27747643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381000" y="457200"/>
            <a:ext cx="8077200" cy="6172200"/>
          </a:xfrm>
        </p:spPr>
        <p:txBody>
          <a:bodyPr/>
          <a:lstStyle/>
          <a:p>
            <a:pPr algn="just">
              <a:buClr>
                <a:srgbClr val="FF0000"/>
              </a:buClr>
              <a:buFont typeface="Wingdings" panose="05000000000000000000" pitchFamily="2" charset="2"/>
              <a:buChar char="q"/>
              <a:defRPr/>
            </a:pPr>
            <a:r>
              <a:rPr lang="en-US" sz="2800" b="1" dirty="0">
                <a:latin typeface="Times New Roman" panose="02020603050405020304" pitchFamily="18" charset="0"/>
                <a:cs typeface="Times New Roman" panose="02020603050405020304" pitchFamily="18" charset="0"/>
              </a:rPr>
              <a:t>Thu </a:t>
            </a:r>
            <a:r>
              <a:rPr lang="en-US" sz="2800" b="1" dirty="0" err="1">
                <a:latin typeface="Times New Roman" panose="02020603050405020304" pitchFamily="18" charset="0"/>
                <a:cs typeface="Times New Roman" panose="02020603050405020304" pitchFamily="18" charset="0"/>
              </a:rPr>
              <a:t>thập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nhật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sơ</a:t>
            </a:r>
            <a:endParaRPr lang="en-US" sz="2800" b="1"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r>
              <a:rPr lang="en-US" sz="2800" dirty="0">
                <a:latin typeface="Times New Roman" panose="02020603050405020304" pitchFamily="18" charset="0"/>
                <a:cs typeface="Times New Roman" panose="02020603050405020304" pitchFamily="18" charset="0"/>
              </a:rPr>
              <a:t>Thu </a:t>
            </a:r>
            <a:r>
              <a:rPr lang="en-US" sz="2800" dirty="0" err="1">
                <a:latin typeface="Times New Roman" panose="02020603050405020304" pitchFamily="18" charset="0"/>
                <a:cs typeface="Times New Roman" panose="02020603050405020304" pitchFamily="18" charset="0"/>
              </a:rPr>
              <a:t>thập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dõi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mở</a:t>
            </a:r>
            <a:r>
              <a:rPr lang="en-US" sz="2800" dirty="0">
                <a:latin typeface="Times New Roman" panose="02020603050405020304" pitchFamily="18" charset="0"/>
                <a:cs typeface="Times New Roman" panose="02020603050405020304" pitchFamily="18" charset="0"/>
              </a:rPr>
              <a:t> </a:t>
            </a:r>
          </a:p>
          <a:p>
            <a:pPr algn="just" eaLnBrk="1" hangingPunct="1">
              <a:lnSpc>
                <a:spcPct val="90000"/>
              </a:lnSpc>
              <a:buClr>
                <a:srgbClr val="FF0000"/>
              </a:buClr>
              <a:buFont typeface="Wingdings" panose="05000000000000000000" pitchFamily="2" charset="2"/>
              <a:buChar char="ü"/>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VB, TL: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VB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tiên</a:t>
            </a:r>
            <a:r>
              <a:rPr lang="en-US" sz="2800" dirty="0">
                <a:latin typeface="Times New Roman" panose="02020603050405020304" pitchFamily="18" charset="0"/>
                <a:cs typeface="Times New Roman" panose="02020603050405020304" pitchFamily="18" charset="0"/>
              </a:rPr>
              <a:t>, VB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cs typeface="Times New Roman" panose="02020603050405020304" pitchFamily="18" charset="0"/>
              </a:rPr>
              <a:t>, VB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TL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a:p>
            <a:pPr algn="just" eaLnBrk="1" hangingPunct="1">
              <a:lnSpc>
                <a:spcPct val="90000"/>
              </a:lnSpc>
              <a:buClr>
                <a:srgbClr val="FF0000"/>
              </a:buClr>
              <a:buFont typeface="Wingdings" panose="05000000000000000000" pitchFamily="2" charset="2"/>
              <a:buChar char="ü"/>
              <a:defRPr/>
            </a:pPr>
            <a:r>
              <a:rPr lang="en-US" sz="2800" i="1" dirty="0" err="1">
                <a:latin typeface="Times New Roman" panose="02020603050405020304" pitchFamily="18" charset="0"/>
                <a:cs typeface="Times New Roman" panose="02020603050405020304" pitchFamily="18" charset="0"/>
              </a:rPr>
              <a:t>Lưu</a:t>
            </a:r>
            <a:r>
              <a:rPr lang="en-US" sz="2800" i="1"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đĩa</a:t>
            </a:r>
            <a:r>
              <a:rPr lang="en-US" sz="2800" dirty="0">
                <a:latin typeface="Times New Roman" panose="02020603050405020304" pitchFamily="18" charset="0"/>
                <a:cs typeface="Times New Roman" panose="02020603050405020304" pitchFamily="18" charset="0"/>
              </a:rPr>
              <a:t>…</a:t>
            </a:r>
            <a:endParaRPr lang="en-US" sz="2800" i="1"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endParaRPr lang="en-US" i="1" dirty="0"/>
          </a:p>
          <a:p>
            <a:pPr marL="0" indent="0" algn="just">
              <a:buClr>
                <a:srgbClr val="FF0000"/>
              </a:buClr>
              <a:buFontTx/>
              <a:buNone/>
              <a:defRPr/>
            </a:pPr>
            <a:endParaRPr lang="en-US" dirty="0"/>
          </a:p>
          <a:p>
            <a:pPr>
              <a:defRPr/>
            </a:pPr>
            <a:endParaRPr lang="en-US" dirty="0"/>
          </a:p>
          <a:p>
            <a:pPr algn="just" eaLnBrk="1" fontAlgn="auto" hangingPunct="1">
              <a:spcAft>
                <a:spcPts val="0"/>
              </a:spcAft>
              <a:buClr>
                <a:srgbClr val="FF0000"/>
              </a:buClr>
              <a:buFont typeface="Wingdings" panose="05000000000000000000" pitchFamily="2" charset="2"/>
              <a:buChar char="§"/>
              <a:defRPr/>
            </a:pPr>
            <a:endParaRPr lang="en-US" dirty="0"/>
          </a:p>
          <a:p>
            <a:pPr marL="0" indent="0">
              <a:buClr>
                <a:srgbClr val="FF0000"/>
              </a:buClr>
              <a:buFontTx/>
              <a:buNone/>
              <a:defRPr/>
            </a:pPr>
            <a:endParaRPr lang="en-US" dirty="0"/>
          </a:p>
        </p:txBody>
      </p:sp>
      <p:sp>
        <p:nvSpPr>
          <p:cNvPr id="75779"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E03E43BF-7D30-438B-96A8-1D3A0D354A6E}" type="slidenum">
              <a:rPr lang="en-US" smtClean="0">
                <a:solidFill>
                  <a:srgbClr val="4C4C4C"/>
                </a:solidFill>
                <a:latin typeface="Verdana" pitchFamily="34" charset="0"/>
              </a:rPr>
              <a:pPr eaLnBrk="1" hangingPunct="1">
                <a:defRPr/>
              </a:pPr>
              <a:t>59</a:t>
            </a:fld>
            <a:endParaRPr lang="en-US">
              <a:solidFill>
                <a:srgbClr val="4C4C4C"/>
              </a:solidFill>
              <a:latin typeface="Verdana" pitchFamily="34" charset="0"/>
            </a:endParaRPr>
          </a:p>
        </p:txBody>
      </p:sp>
    </p:spTree>
    <p:extLst>
      <p:ext uri="{BB962C8B-B14F-4D97-AF65-F5344CB8AC3E}">
        <p14:creationId xmlns:p14="http://schemas.microsoft.com/office/powerpoint/2010/main" val="25386291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FE61048-C5E9-4AD6-3205-3FCD41074F04}"/>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3235BF50-307E-0A79-445A-C9A5B8DD6207}"/>
              </a:ext>
            </a:extLst>
          </p:cNvPr>
          <p:cNvSpPr>
            <a:spLocks noGrp="1"/>
          </p:cNvSpPr>
          <p:nvPr>
            <p:ph idx="1"/>
          </p:nvPr>
        </p:nvSpPr>
        <p:spPr>
          <a:xfrm>
            <a:off x="76200" y="1752600"/>
            <a:ext cx="8991600" cy="4953000"/>
          </a:xfrm>
        </p:spPr>
        <p:txBody>
          <a:bodyPr/>
          <a:lstStyle/>
          <a:p>
            <a:pPr indent="0" algn="just">
              <a:lnSpc>
                <a:spcPct val="108000"/>
              </a:lnSpc>
              <a:spcAft>
                <a:spcPts val="300"/>
              </a:spcAft>
              <a:buNone/>
              <a:tabLst>
                <a:tab pos="614045" algn="l"/>
              </a:tabLst>
            </a:pPr>
            <a:r>
              <a:rPr lang="vi-VN" sz="2200" dirty="0">
                <a:effectLst/>
                <a:latin typeface="Times New Roman" panose="02020603050405020304" pitchFamily="18" charset="0"/>
                <a:ea typeface="Calibri" panose="020F0502020204030204" pitchFamily="34" charset="0"/>
                <a:cs typeface="Times New Roman" panose="02020603050405020304" pitchFamily="18" charset="0"/>
              </a:rPr>
              <a:t>d) Trường hợp đơn vị hoặc cá nhân có nhu cầu giữ lại hồ sơ, tài liệu đã đến hạn nộp lưu để phục vụ công việc thì phải được người đứng đầu cơ quan, tổ chức đồng ý bằng văn bản và phải lập Danh mục hồ sơ, tài liệu giữ lại gửi Lưu trữ cơ quan. Thời hạn giữ lại hồ sơ, tài liệu của đơn vị, cá nhân không quá 02 năm kể từ ngày đến hạn nộp lưu.</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8000"/>
              </a:lnSpc>
              <a:spcAft>
                <a:spcPts val="300"/>
              </a:spcAft>
              <a:buNone/>
              <a:tabLst>
                <a:tab pos="614045" algn="l"/>
              </a:tabLst>
            </a:pPr>
            <a:r>
              <a:rPr lang="vi-VN" sz="2200" dirty="0">
                <a:effectLst/>
                <a:latin typeface="Times New Roman" panose="02020603050405020304" pitchFamily="18" charset="0"/>
                <a:ea typeface="Calibri" panose="020F0502020204030204" pitchFamily="34" charset="0"/>
                <a:cs typeface="Times New Roman" panose="02020603050405020304" pitchFamily="18" charset="0"/>
              </a:rPr>
              <a:t>đ) Cán bộ, công chức, viên chức và người lao động trong cơ quan, tổ chức trước khi nghỉ hưu, thôi việc, chuyển công tác, đi học tập dài ngày phải bàn giao toàn bộ hồ sơ, tài liệu hình thành trong quá trình công tác cho đơn vị, Lưu trữ cơ quan theo quy chế của cơ quan, tổ chức.</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43459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381000" y="1295400"/>
            <a:ext cx="8229600" cy="4419600"/>
          </a:xfrm>
        </p:spPr>
        <p:txBody>
          <a:bodyPr/>
          <a:lstStyle/>
          <a:p>
            <a:pPr algn="just">
              <a:buClr>
                <a:srgbClr val="FF0000"/>
              </a:buClr>
              <a:buFont typeface="Wingdings" panose="05000000000000000000" pitchFamily="2" charset="2"/>
              <a:buChar char="q"/>
              <a:defRPr/>
            </a:pP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thúc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hồ</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sơ</a:t>
            </a:r>
            <a:r>
              <a:rPr lang="en-US" sz="2800" b="1" dirty="0">
                <a:latin typeface="Times New Roman" panose="02020603050405020304" pitchFamily="18" charset="0"/>
                <a:cs typeface="Times New Roman" panose="02020603050405020304" pitchFamily="18" charset="0"/>
              </a:rPr>
              <a:t>: </a:t>
            </a:r>
            <a:endParaRPr lang="en-US" sz="2800" i="1"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r>
              <a:rPr lang="en-US" sz="2800" b="1" dirty="0">
                <a:latin typeface="Times New Roman" panose="02020603050405020304" pitchFamily="18" charset="0"/>
                <a:cs typeface="Times New Roman" panose="02020603050405020304" pitchFamily="18" charset="0"/>
              </a:rPr>
              <a:t> </a:t>
            </a:r>
            <a:r>
              <a:rPr lang="en-US" sz="2800" b="1" i="1" dirty="0">
                <a:latin typeface="Times New Roman" panose="02020603050405020304" pitchFamily="18" charset="0"/>
                <a:cs typeface="Times New Roman" panose="02020603050405020304" pitchFamily="18" charset="0"/>
              </a:rPr>
              <a:t>Thu </a:t>
            </a:r>
            <a:r>
              <a:rPr lang="en-US" sz="2800" b="1" i="1" dirty="0" err="1">
                <a:latin typeface="Times New Roman" panose="02020603050405020304" pitchFamily="18" charset="0"/>
                <a:cs typeface="Times New Roman" panose="02020603050405020304" pitchFamily="18" charset="0"/>
              </a:rPr>
              <a:t>thập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bổ</a:t>
            </a:r>
            <a:r>
              <a:rPr lang="en-US" sz="2800" b="1" i="1" dirty="0">
                <a:latin typeface="Times New Roman" panose="02020603050405020304" pitchFamily="18" charset="0"/>
                <a:cs typeface="Times New Roman" panose="02020603050405020304" pitchFamily="18" charset="0"/>
              </a:rPr>
              <a:t> sung </a:t>
            </a:r>
            <a:r>
              <a:rPr lang="en-US" sz="2800" b="1" i="1" dirty="0" err="1">
                <a:latin typeface="Times New Roman" panose="02020603050405020304" pitchFamily="18" charset="0"/>
                <a:cs typeface="Times New Roman" panose="02020603050405020304" pitchFamily="18" charset="0"/>
              </a:rPr>
              <a:t>những</a:t>
            </a:r>
            <a:r>
              <a:rPr lang="en-US" sz="2800" b="1" i="1" dirty="0">
                <a:latin typeface="Times New Roman" panose="02020603050405020304" pitchFamily="18" charset="0"/>
                <a:cs typeface="Times New Roman" panose="02020603050405020304" pitchFamily="18" charset="0"/>
              </a:rPr>
              <a:t> VB, TL </a:t>
            </a:r>
            <a:r>
              <a:rPr lang="en-US" sz="2800" b="1" i="1" dirty="0" err="1">
                <a:latin typeface="Times New Roman" panose="02020603050405020304" pitchFamily="18" charset="0"/>
                <a:cs typeface="Times New Roman" panose="02020603050405020304" pitchFamily="18" charset="0"/>
              </a:rPr>
              <a:t>còn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thiếu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vào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hồ</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sơ</a:t>
            </a:r>
            <a:r>
              <a:rPr lang="en-US" sz="2800" b="1" i="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phân</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ĐVBQ).</a:t>
            </a:r>
            <a:endParaRPr lang="en-US" sz="2800" b="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FF0000"/>
              </a:buClr>
              <a:buFont typeface="Wingdings" panose="05000000000000000000" pitchFamily="2" charset="2"/>
              <a:buChar char="ü"/>
              <a:defRPr/>
            </a:pP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Xác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định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giá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trị</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tài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liệu</a:t>
            </a:r>
            <a:endParaRPr lang="en-US" sz="2800" b="1" i="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FF0000"/>
              </a:buClr>
              <a:buFont typeface="Wingdings" panose="05000000000000000000" pitchFamily="2" charset="2"/>
              <a:buChar char="§"/>
              <a:defRPr/>
            </a:pP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VBQPPL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VB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a:t>
            </a:r>
          </a:p>
          <a:p>
            <a:pPr algn="just" eaLnBrk="1" fontAlgn="auto" hangingPunct="1">
              <a:lnSpc>
                <a:spcPct val="90000"/>
              </a:lnSpc>
              <a:spcAft>
                <a:spcPts val="0"/>
              </a:spcAft>
              <a:buClr>
                <a:srgbClr val="FF0000"/>
              </a:buClr>
              <a:buFont typeface="Wingdings" panose="05000000000000000000" pitchFamily="2" charset="2"/>
              <a:buChar char="§"/>
              <a:defRPr/>
            </a:pP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THBQ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HS.</a:t>
            </a:r>
            <a:endParaRPr lang="en-US" sz="2800" b="1" i="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0070C0"/>
              </a:buClr>
              <a:buFont typeface="Wingdings" panose="05000000000000000000" pitchFamily="2" charset="2"/>
              <a:buChar char="Ø"/>
              <a:defRPr/>
            </a:pPr>
            <a:endParaRPr lang="en-US" sz="3600" b="1" i="1" dirty="0"/>
          </a:p>
          <a:p>
            <a:pPr>
              <a:defRPr/>
            </a:pPr>
            <a:endParaRPr lang="en-US" sz="3600" dirty="0"/>
          </a:p>
          <a:p>
            <a:pPr algn="just" eaLnBrk="1" fontAlgn="auto" hangingPunct="1">
              <a:spcAft>
                <a:spcPts val="0"/>
              </a:spcAft>
              <a:buClr>
                <a:srgbClr val="FF0000"/>
              </a:buClr>
              <a:buFont typeface="Wingdings" panose="05000000000000000000" pitchFamily="2" charset="2"/>
              <a:buChar char="§"/>
              <a:defRPr/>
            </a:pPr>
            <a:endParaRPr lang="en-US" sz="3600" dirty="0"/>
          </a:p>
          <a:p>
            <a:pPr marL="0" indent="0">
              <a:buClr>
                <a:srgbClr val="FF0000"/>
              </a:buClr>
              <a:buFontTx/>
              <a:buNone/>
              <a:defRPr/>
            </a:pPr>
            <a:endParaRPr lang="en-US" sz="3600" dirty="0"/>
          </a:p>
        </p:txBody>
      </p:sp>
      <p:sp>
        <p:nvSpPr>
          <p:cNvPr id="76803"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r>
              <a:rPr lang="en-US" dirty="0">
                <a:solidFill>
                  <a:srgbClr val="4C4C4C"/>
                </a:solidFill>
                <a:latin typeface="Verdana" pitchFamily="34" charset="0"/>
              </a:rPr>
              <a:t>  </a:t>
            </a:r>
            <a:fld id="{2F6C7988-E25E-4639-9881-8FC20B8C0F29}" type="slidenum">
              <a:rPr lang="en-US" smtClean="0">
                <a:solidFill>
                  <a:srgbClr val="4C4C4C"/>
                </a:solidFill>
                <a:latin typeface="Verdana" pitchFamily="34" charset="0"/>
              </a:rPr>
              <a:pPr eaLnBrk="1" hangingPunct="1">
                <a:defRPr/>
              </a:pPr>
              <a:t>60</a:t>
            </a:fld>
            <a:endParaRPr lang="en-US" dirty="0">
              <a:solidFill>
                <a:srgbClr val="4C4C4C"/>
              </a:solidFill>
              <a:latin typeface="Verdana" pitchFamily="34" charset="0"/>
            </a:endParaRPr>
          </a:p>
        </p:txBody>
      </p:sp>
    </p:spTree>
    <p:extLst>
      <p:ext uri="{BB962C8B-B14F-4D97-AF65-F5344CB8AC3E}">
        <p14:creationId xmlns:p14="http://schemas.microsoft.com/office/powerpoint/2010/main" val="1816879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6">
                                            <p:txEl>
                                              <p:pRg st="3" end="3"/>
                                            </p:txEl>
                                          </p:spTgt>
                                        </p:tgtEl>
                                        <p:attrNameLst>
                                          <p:attrName>style.visibility</p:attrName>
                                        </p:attrNameLst>
                                      </p:cBhvr>
                                      <p:to>
                                        <p:strVal val="visible"/>
                                      </p:to>
                                    </p:set>
                                    <p:animEffect transition="in" filter="wipe(down)">
                                      <p:cBhvr>
                                        <p:cTn id="22" dur="500"/>
                                        <p:tgtEl>
                                          <p:spTgt spid="1331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316">
                                            <p:txEl>
                                              <p:pRg st="4" end="4"/>
                                            </p:txEl>
                                          </p:spTgt>
                                        </p:tgtEl>
                                        <p:attrNameLst>
                                          <p:attrName>style.visibility</p:attrName>
                                        </p:attrNameLst>
                                      </p:cBhvr>
                                      <p:to>
                                        <p:strVal val="visible"/>
                                      </p:to>
                                    </p:set>
                                    <p:animEffect transition="in" filter="wipe(down)">
                                      <p:cBhvr>
                                        <p:cTn id="27" dur="500"/>
                                        <p:tgtEl>
                                          <p:spTgt spid="133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ỗ dành sẵn cho Nội dung 2">
            <a:extLst>
              <a:ext uri="{FF2B5EF4-FFF2-40B4-BE49-F238E27FC236}">
                <a16:creationId xmlns:a16="http://schemas.microsoft.com/office/drawing/2014/main" id="{3F483A4B-434B-9FF8-BCEB-EB791A9D4445}"/>
              </a:ext>
            </a:extLst>
          </p:cNvPr>
          <p:cNvSpPr>
            <a:spLocks noGrp="1"/>
          </p:cNvSpPr>
          <p:nvPr>
            <p:ph idx="1"/>
          </p:nvPr>
        </p:nvSpPr>
        <p:spPr>
          <a:xfrm>
            <a:off x="1295400" y="2133600"/>
            <a:ext cx="7391399" cy="3777622"/>
          </a:xfrm>
        </p:spPr>
        <p:txBody>
          <a:bodyPr>
            <a:normAutofit/>
          </a:bodyPr>
          <a:lstStyle/>
          <a:p>
            <a:pPr marL="0" indent="0" algn="ctr">
              <a:buNone/>
            </a:pPr>
            <a:endParaRPr lang="en-US" sz="28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2800" b="1" dirty="0">
              <a:solidFill>
                <a:srgbClr val="FF0000"/>
              </a:solidFill>
              <a:latin typeface="Times New Roman" panose="02020603050405020304" pitchFamily="18" charset="0"/>
              <a:cs typeface="Times New Roman" panose="02020603050405020304" pitchFamily="18" charset="0"/>
            </a:endParaRPr>
          </a:p>
          <a:p>
            <a:pPr marL="0" indent="0" algn="ctr">
              <a:buNone/>
            </a:pPr>
            <a:r>
              <a:rPr lang="en-US" sz="2800" b="1" dirty="0" err="1">
                <a:solidFill>
                  <a:srgbClr val="FF0000"/>
                </a:solidFill>
                <a:latin typeface="Times New Roman" panose="02020603050405020304" pitchFamily="18" charset="0"/>
                <a:cs typeface="Times New Roman" panose="02020603050405020304" pitchFamily="18" charset="0"/>
              </a:rPr>
              <a:t>NỘP</a:t>
            </a:r>
            <a:r>
              <a:rPr lang="en-US" sz="2800" b="1" dirty="0">
                <a:solidFill>
                  <a:srgbClr val="FF0000"/>
                </a:solidFill>
                <a:latin typeface="Times New Roman" panose="02020603050405020304" pitchFamily="18" charset="0"/>
                <a:cs typeface="Times New Roman" panose="02020603050405020304" pitchFamily="18" charset="0"/>
              </a:rPr>
              <a:t> HỒ SƠ VÀO LƯU TRỮ CƠ QUAN</a:t>
            </a:r>
          </a:p>
        </p:txBody>
      </p:sp>
    </p:spTree>
    <p:extLst>
      <p:ext uri="{BB962C8B-B14F-4D97-AF65-F5344CB8AC3E}">
        <p14:creationId xmlns:p14="http://schemas.microsoft.com/office/powerpoint/2010/main" val="23898667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763000" cy="4525963"/>
          </a:xfrm>
        </p:spPr>
        <p:txBody>
          <a:bodyPr/>
          <a:lstStyle/>
          <a:p>
            <a:pPr marL="0" indent="0">
              <a:buFontTx/>
              <a:buNone/>
              <a:defRPr/>
            </a:pPr>
            <a:r>
              <a:rPr lang="en-US" b="1" i="1" dirty="0" err="1"/>
              <a:t>Cá</a:t>
            </a:r>
            <a:r>
              <a:rPr lang="en-US" b="1" i="1" dirty="0"/>
              <a:t> </a:t>
            </a:r>
            <a:r>
              <a:rPr lang="en-US" b="1" i="1" dirty="0" err="1"/>
              <a:t>nhân</a:t>
            </a:r>
            <a:r>
              <a:rPr lang="en-US" b="1" i="1" dirty="0"/>
              <a:t>/</a:t>
            </a:r>
            <a:r>
              <a:rPr lang="en-US" b="1" i="1" dirty="0" err="1"/>
              <a:t>bộ</a:t>
            </a:r>
            <a:r>
              <a:rPr lang="en-US" b="1" i="1" dirty="0"/>
              <a:t> </a:t>
            </a:r>
            <a:r>
              <a:rPr lang="en-US" b="1" i="1" dirty="0" err="1"/>
              <a:t>phận</a:t>
            </a:r>
            <a:r>
              <a:rPr lang="en-US" b="1" i="1" dirty="0"/>
              <a:t>/</a:t>
            </a:r>
            <a:r>
              <a:rPr lang="en-US" b="1" i="1" dirty="0" err="1"/>
              <a:t>đơn</a:t>
            </a:r>
            <a:r>
              <a:rPr lang="en-US" b="1" i="1" dirty="0"/>
              <a:t> </a:t>
            </a:r>
            <a:r>
              <a:rPr lang="en-US" b="1" i="1" dirty="0" err="1"/>
              <a:t>vị</a:t>
            </a:r>
            <a:r>
              <a:rPr lang="en-US" b="1" i="1" dirty="0"/>
              <a:t> </a:t>
            </a:r>
            <a:r>
              <a:rPr lang="en-US" b="1" i="1" dirty="0" err="1"/>
              <a:t>chủ</a:t>
            </a:r>
            <a:r>
              <a:rPr lang="en-US" b="1" i="1" dirty="0"/>
              <a:t> </a:t>
            </a:r>
            <a:r>
              <a:rPr lang="en-US" b="1" i="1" dirty="0" err="1"/>
              <a:t>trì</a:t>
            </a:r>
            <a:r>
              <a:rPr lang="en-US" b="1" i="1" dirty="0"/>
              <a:t> </a:t>
            </a:r>
            <a:r>
              <a:rPr lang="en-US" b="1" i="1" dirty="0" err="1"/>
              <a:t>phải</a:t>
            </a:r>
            <a:r>
              <a:rPr lang="en-US" b="1" i="1" dirty="0"/>
              <a:t> </a:t>
            </a:r>
            <a:r>
              <a:rPr lang="en-US" b="1" i="1" dirty="0" err="1"/>
              <a:t>lập</a:t>
            </a:r>
            <a:r>
              <a:rPr lang="en-US" b="1" i="1" dirty="0"/>
              <a:t> </a:t>
            </a:r>
            <a:r>
              <a:rPr lang="en-US" b="1" i="1" dirty="0" err="1"/>
              <a:t>hồ</a:t>
            </a:r>
            <a:r>
              <a:rPr lang="en-US" b="1" i="1" dirty="0"/>
              <a:t> </a:t>
            </a:r>
            <a:r>
              <a:rPr lang="en-US" b="1" i="1" dirty="0" err="1"/>
              <a:t>sơ</a:t>
            </a:r>
            <a:r>
              <a:rPr lang="en-US" b="1" i="1" dirty="0"/>
              <a:t> </a:t>
            </a:r>
            <a:r>
              <a:rPr lang="en-US" b="1" i="1" dirty="0" err="1"/>
              <a:t>công</a:t>
            </a:r>
            <a:r>
              <a:rPr lang="en-US" b="1" i="1" dirty="0"/>
              <a:t> </a:t>
            </a:r>
            <a:r>
              <a:rPr lang="en-US" b="1" i="1" dirty="0" err="1"/>
              <a:t>việc</a:t>
            </a:r>
            <a:r>
              <a:rPr lang="en-US" b="1" i="1" dirty="0"/>
              <a:t>. </a:t>
            </a:r>
            <a:r>
              <a:rPr lang="en-US" dirty="0" err="1"/>
              <a:t>Khi</a:t>
            </a:r>
            <a:r>
              <a:rPr lang="en-US" dirty="0"/>
              <a:t> </a:t>
            </a:r>
            <a:r>
              <a:rPr lang="en-US" dirty="0" err="1"/>
              <a:t>giao</a:t>
            </a:r>
            <a:r>
              <a:rPr lang="en-US" dirty="0"/>
              <a:t> </a:t>
            </a:r>
            <a:r>
              <a:rPr lang="en-US" dirty="0" err="1"/>
              <a:t>nộp</a:t>
            </a:r>
            <a:r>
              <a:rPr lang="en-US" dirty="0"/>
              <a:t>, HS </a:t>
            </a:r>
            <a:r>
              <a:rPr lang="en-US" dirty="0" err="1"/>
              <a:t>phải</a:t>
            </a:r>
            <a:r>
              <a:rPr lang="en-US" dirty="0"/>
              <a:t> </a:t>
            </a:r>
            <a:r>
              <a:rPr lang="en-US" dirty="0" err="1"/>
              <a:t>đảm</a:t>
            </a:r>
            <a:r>
              <a:rPr lang="en-US" dirty="0"/>
              <a:t> </a:t>
            </a:r>
            <a:r>
              <a:rPr lang="en-US" dirty="0" err="1"/>
              <a:t>bảo</a:t>
            </a:r>
            <a:r>
              <a:rPr lang="en-US" dirty="0"/>
              <a:t>:</a:t>
            </a:r>
          </a:p>
          <a:p>
            <a:pPr marL="0" indent="0">
              <a:buFontTx/>
              <a:buNone/>
              <a:defRPr/>
            </a:pPr>
            <a:endParaRPr lang="en-US" dirty="0"/>
          </a:p>
          <a:p>
            <a:pPr>
              <a:defRPr/>
            </a:pPr>
            <a:r>
              <a:rPr lang="en-US" dirty="0" err="1"/>
              <a:t>Biên</a:t>
            </a:r>
            <a:r>
              <a:rPr lang="en-US" dirty="0"/>
              <a:t> </a:t>
            </a:r>
            <a:r>
              <a:rPr lang="en-US" dirty="0" err="1"/>
              <a:t>mục</a:t>
            </a:r>
            <a:r>
              <a:rPr lang="en-US" dirty="0"/>
              <a:t> </a:t>
            </a:r>
            <a:r>
              <a:rPr lang="en-US" dirty="0" err="1"/>
              <a:t>đầy</a:t>
            </a:r>
            <a:r>
              <a:rPr lang="en-US" dirty="0"/>
              <a:t> </a:t>
            </a:r>
            <a:r>
              <a:rPr lang="en-US" dirty="0" err="1"/>
              <a:t>đủ</a:t>
            </a:r>
            <a:r>
              <a:rPr lang="en-US" dirty="0"/>
              <a:t> </a:t>
            </a:r>
            <a:r>
              <a:rPr lang="en-US" dirty="0" err="1"/>
              <a:t>ngoài</a:t>
            </a:r>
            <a:r>
              <a:rPr lang="en-US" dirty="0"/>
              <a:t> </a:t>
            </a:r>
            <a:r>
              <a:rPr lang="en-US" dirty="0" err="1"/>
              <a:t>bìa</a:t>
            </a:r>
            <a:endParaRPr lang="en-US" dirty="0"/>
          </a:p>
          <a:p>
            <a:pPr>
              <a:defRPr/>
            </a:pPr>
            <a:r>
              <a:rPr lang="en-US" dirty="0" err="1"/>
              <a:t>Đánh</a:t>
            </a:r>
            <a:r>
              <a:rPr lang="en-US" dirty="0"/>
              <a:t> </a:t>
            </a:r>
            <a:r>
              <a:rPr lang="en-US" dirty="0" err="1"/>
              <a:t>số</a:t>
            </a:r>
            <a:r>
              <a:rPr lang="en-US" dirty="0"/>
              <a:t> </a:t>
            </a:r>
            <a:r>
              <a:rPr lang="en-US" dirty="0" err="1"/>
              <a:t>tờ</a:t>
            </a:r>
            <a:r>
              <a:rPr lang="en-US" dirty="0"/>
              <a:t> (HS </a:t>
            </a:r>
            <a:r>
              <a:rPr lang="en-US" dirty="0" err="1"/>
              <a:t>có</a:t>
            </a:r>
            <a:r>
              <a:rPr lang="en-US" dirty="0"/>
              <a:t> THBQ </a:t>
            </a:r>
            <a:r>
              <a:rPr lang="en-US" dirty="0" err="1"/>
              <a:t>từ</a:t>
            </a:r>
            <a:r>
              <a:rPr lang="en-US" dirty="0"/>
              <a:t> 5 </a:t>
            </a:r>
            <a:r>
              <a:rPr lang="en-US" dirty="0" err="1"/>
              <a:t>năm</a:t>
            </a:r>
            <a:r>
              <a:rPr lang="en-US" dirty="0"/>
              <a:t> </a:t>
            </a:r>
            <a:r>
              <a:rPr lang="en-US" dirty="0" err="1"/>
              <a:t>trở</a:t>
            </a:r>
            <a:r>
              <a:rPr lang="en-US" dirty="0"/>
              <a:t> </a:t>
            </a:r>
            <a:r>
              <a:rPr lang="en-US" dirty="0" err="1"/>
              <a:t>lên</a:t>
            </a:r>
            <a:r>
              <a:rPr lang="en-US" dirty="0"/>
              <a:t>)</a:t>
            </a:r>
          </a:p>
          <a:p>
            <a:pPr>
              <a:defRPr/>
            </a:pPr>
            <a:r>
              <a:rPr lang="en-US" dirty="0" err="1"/>
              <a:t>Viết</a:t>
            </a:r>
            <a:r>
              <a:rPr lang="en-US" dirty="0"/>
              <a:t> </a:t>
            </a:r>
            <a:r>
              <a:rPr lang="en-US" dirty="0" err="1"/>
              <a:t>mục</a:t>
            </a:r>
            <a:r>
              <a:rPr lang="en-US" dirty="0"/>
              <a:t> </a:t>
            </a:r>
            <a:r>
              <a:rPr lang="en-US" dirty="0" err="1"/>
              <a:t>lục</a:t>
            </a:r>
            <a:r>
              <a:rPr lang="en-US" dirty="0"/>
              <a:t> v</a:t>
            </a:r>
            <a:r>
              <a:rPr lang="vi-VN" dirty="0"/>
              <a:t>ăn bản</a:t>
            </a:r>
            <a:r>
              <a:rPr lang="en-US" dirty="0"/>
              <a:t> (</a:t>
            </a:r>
            <a:r>
              <a:rPr lang="en-US" dirty="0" err="1"/>
              <a:t>hồ</a:t>
            </a:r>
            <a:r>
              <a:rPr lang="en-US" dirty="0"/>
              <a:t> </a:t>
            </a:r>
            <a:r>
              <a:rPr lang="en-US" dirty="0" err="1"/>
              <a:t>sơ</a:t>
            </a:r>
            <a:r>
              <a:rPr lang="en-US" dirty="0"/>
              <a:t> </a:t>
            </a:r>
            <a:r>
              <a:rPr lang="en-US" dirty="0" err="1"/>
              <a:t>vĩnh</a:t>
            </a:r>
            <a:r>
              <a:rPr lang="en-US" dirty="0"/>
              <a:t> </a:t>
            </a:r>
            <a:r>
              <a:rPr lang="en-US" dirty="0" err="1"/>
              <a:t>viễn</a:t>
            </a:r>
            <a:r>
              <a:rPr lang="en-US" dirty="0"/>
              <a:t>)</a:t>
            </a:r>
          </a:p>
          <a:p>
            <a:pPr>
              <a:defRPr/>
            </a:pPr>
            <a:r>
              <a:rPr lang="en-US" dirty="0" err="1"/>
              <a:t>Viết</a:t>
            </a:r>
            <a:r>
              <a:rPr lang="en-US" dirty="0"/>
              <a:t> </a:t>
            </a:r>
            <a:r>
              <a:rPr lang="en-US" dirty="0" err="1"/>
              <a:t>chứng</a:t>
            </a:r>
            <a:r>
              <a:rPr lang="en-US" dirty="0"/>
              <a:t> </a:t>
            </a:r>
            <a:r>
              <a:rPr lang="en-US" dirty="0" err="1"/>
              <a:t>từ</a:t>
            </a:r>
            <a:r>
              <a:rPr lang="en-US" dirty="0"/>
              <a:t> </a:t>
            </a:r>
            <a:r>
              <a:rPr lang="en-US" dirty="0" err="1"/>
              <a:t>kết</a:t>
            </a:r>
            <a:r>
              <a:rPr lang="en-US" dirty="0"/>
              <a:t> </a:t>
            </a:r>
            <a:r>
              <a:rPr lang="en-US" dirty="0" err="1"/>
              <a:t>thúc</a:t>
            </a:r>
            <a:endParaRPr lang="en-US" dirty="0"/>
          </a:p>
        </p:txBody>
      </p:sp>
    </p:spTree>
    <p:extLst>
      <p:ext uri="{BB962C8B-B14F-4D97-AF65-F5344CB8AC3E}">
        <p14:creationId xmlns:p14="http://schemas.microsoft.com/office/powerpoint/2010/main" val="40893735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304800" y="1858578"/>
            <a:ext cx="8534400" cy="4211639"/>
          </a:xfrm>
        </p:spPr>
        <p:txBody>
          <a:bodyPr/>
          <a:lstStyle/>
          <a:p>
            <a:pPr algn="just">
              <a:buClr>
                <a:srgbClr val="FF0000"/>
              </a:buClr>
              <a:buFont typeface="Wingdings" panose="05000000000000000000" pitchFamily="2" charset="2"/>
              <a:buChar char="q"/>
              <a:defRPr/>
            </a:pP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phần</a:t>
            </a:r>
            <a:r>
              <a:rPr lang="en-US" sz="2800" b="1" dirty="0">
                <a:latin typeface="Times New Roman" panose="02020603050405020304" pitchFamily="18" charset="0"/>
                <a:cs typeface="Times New Roman" panose="02020603050405020304" pitchFamily="18" charset="0"/>
              </a:rPr>
              <a:t> HS, TL </a:t>
            </a:r>
            <a:r>
              <a:rPr lang="en-US" sz="2800" b="1" dirty="0" err="1">
                <a:latin typeface="Times New Roman" panose="02020603050405020304" pitchFamily="18" charset="0"/>
                <a:cs typeface="Times New Roman" panose="02020603050405020304" pitchFamily="18" charset="0"/>
              </a:rPr>
              <a:t>nộp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lưu</a:t>
            </a:r>
            <a:endParaRPr lang="en-US" sz="2800"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ü"/>
              <a:defRPr/>
            </a:pP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HS, TL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THBQ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5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a:t>
            </a:r>
          </a:p>
          <a:p>
            <a:pPr algn="just">
              <a:buClr>
                <a:srgbClr val="FF0000"/>
              </a:buClr>
              <a:buFont typeface="Wingdings" panose="05000000000000000000" pitchFamily="2" charset="2"/>
              <a:buChar char="ü"/>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nộp</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chưa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xong</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phối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HS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VB, TL </a:t>
            </a:r>
            <a:r>
              <a:rPr lang="en-US" sz="2800" dirty="0" err="1">
                <a:latin typeface="Times New Roman" panose="02020603050405020304" pitchFamily="18" charset="0"/>
                <a:cs typeface="Times New Roman" panose="02020603050405020304" pitchFamily="18" charset="0"/>
              </a:rPr>
              <a:t>gửi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khảo</a:t>
            </a:r>
            <a:r>
              <a:rPr lang="en-US" sz="2800" dirty="0">
                <a:latin typeface="Times New Roman" panose="02020603050405020304" pitchFamily="18" charset="0"/>
                <a:cs typeface="Times New Roman" panose="02020603050405020304" pitchFamily="18" charset="0"/>
              </a:rPr>
              <a:t>.</a:t>
            </a:r>
            <a:endParaRPr lang="en-US" sz="2800" i="1" dirty="0">
              <a:latin typeface="Times New Roman" panose="02020603050405020304" pitchFamily="18" charset="0"/>
              <a:cs typeface="Times New Roman" panose="02020603050405020304" pitchFamily="18" charset="0"/>
            </a:endParaRPr>
          </a:p>
          <a:p>
            <a:pPr algn="just" eaLnBrk="1" fontAlgn="auto" hangingPunct="1">
              <a:lnSpc>
                <a:spcPct val="80000"/>
              </a:lnSpc>
              <a:spcAft>
                <a:spcPts val="0"/>
              </a:spcAft>
              <a:buClr>
                <a:srgbClr val="FF0000"/>
              </a:buClr>
              <a:defRPr/>
            </a:pPr>
            <a:endParaRPr lang="en-US" sz="2400" i="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0070C0"/>
              </a:buClr>
              <a:buFont typeface="Wingdings" panose="05000000000000000000" pitchFamily="2" charset="2"/>
              <a:buChar char="Ø"/>
              <a:defRPr/>
            </a:pPr>
            <a:endParaRPr lang="en-US" b="1" i="1" dirty="0"/>
          </a:p>
          <a:p>
            <a:pPr>
              <a:defRPr/>
            </a:pPr>
            <a:endParaRPr lang="en-US" dirty="0"/>
          </a:p>
          <a:p>
            <a:pPr algn="just" eaLnBrk="1" fontAlgn="auto" hangingPunct="1">
              <a:spcAft>
                <a:spcPts val="0"/>
              </a:spcAft>
              <a:buClr>
                <a:srgbClr val="FF0000"/>
              </a:buClr>
              <a:buFont typeface="Wingdings" panose="05000000000000000000" pitchFamily="2" charset="2"/>
              <a:buChar char="§"/>
              <a:defRPr/>
            </a:pPr>
            <a:endParaRPr lang="en-US" dirty="0"/>
          </a:p>
          <a:p>
            <a:pPr marL="0" indent="0">
              <a:buClr>
                <a:srgbClr val="FF0000"/>
              </a:buClr>
              <a:buFontTx/>
              <a:buNone/>
              <a:defRPr/>
            </a:pPr>
            <a:endParaRPr lang="en-US" dirty="0"/>
          </a:p>
        </p:txBody>
      </p:sp>
      <p:sp>
        <p:nvSpPr>
          <p:cNvPr id="82947"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D7F3E56F-657B-4AE8-9C2B-820AFA99EBDA}" type="slidenum">
              <a:rPr lang="en-US" smtClean="0">
                <a:solidFill>
                  <a:srgbClr val="4C4C4C"/>
                </a:solidFill>
                <a:latin typeface="Verdana" pitchFamily="34" charset="0"/>
              </a:rPr>
              <a:pPr eaLnBrk="1" hangingPunct="1">
                <a:defRPr/>
              </a:pPr>
              <a:t>63</a:t>
            </a:fld>
            <a:endParaRPr lang="en-US">
              <a:solidFill>
                <a:srgbClr val="4C4C4C"/>
              </a:solidFill>
              <a:latin typeface="Verdana" pitchFamily="34" charset="0"/>
            </a:endParaRPr>
          </a:p>
        </p:txBody>
      </p:sp>
    </p:spTree>
    <p:extLst>
      <p:ext uri="{BB962C8B-B14F-4D97-AF65-F5344CB8AC3E}">
        <p14:creationId xmlns:p14="http://schemas.microsoft.com/office/powerpoint/2010/main" val="8127619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1" end="1"/>
                                            </p:txEl>
                                          </p:spTgt>
                                        </p:tgtEl>
                                        <p:attrNameLst>
                                          <p:attrName>style.visibility</p:attrName>
                                        </p:attrNameLst>
                                      </p:cBhvr>
                                      <p:to>
                                        <p:strVal val="visible"/>
                                      </p:to>
                                    </p:set>
                                    <p:animEffect transition="in" filter="wipe(down)">
                                      <p:cBhvr>
                                        <p:cTn id="12" dur="500"/>
                                        <p:tgtEl>
                                          <p:spTgt spid="1331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2" end="2"/>
                                            </p:txEl>
                                          </p:spTgt>
                                        </p:tgtEl>
                                        <p:attrNameLst>
                                          <p:attrName>style.visibility</p:attrName>
                                        </p:attrNameLst>
                                      </p:cBhvr>
                                      <p:to>
                                        <p:strVal val="visible"/>
                                      </p:to>
                                    </p:set>
                                    <p:animEffect transition="in" filter="wipe(down)">
                                      <p:cBhvr>
                                        <p:cTn id="17" dur="500"/>
                                        <p:tgtEl>
                                          <p:spTgt spid="133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3"/>
          <p:cNvSpPr>
            <a:spLocks noGrp="1" noChangeArrowheads="1"/>
          </p:cNvSpPr>
          <p:nvPr>
            <p:ph idx="1"/>
          </p:nvPr>
        </p:nvSpPr>
        <p:spPr>
          <a:xfrm>
            <a:off x="152400" y="482602"/>
            <a:ext cx="8839200" cy="5354639"/>
          </a:xfrm>
        </p:spPr>
        <p:txBody>
          <a:bodyPr/>
          <a:lstStyle/>
          <a:p>
            <a:pPr algn="just">
              <a:buClr>
                <a:srgbClr val="FF0000"/>
              </a:buClr>
              <a:buFont typeface="Wingdings" panose="05000000000000000000" pitchFamily="2" charset="2"/>
              <a:buChar char="q"/>
              <a:defRPr/>
            </a:pPr>
            <a:r>
              <a:rPr lang="en-US" sz="3600" b="1" dirty="0" err="1">
                <a:latin typeface="Times New Roman" panose="02020603050405020304" pitchFamily="18" charset="0"/>
                <a:cs typeface="Times New Roman" panose="02020603050405020304" pitchFamily="18" charset="0"/>
              </a:rPr>
              <a:t>Thời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nộp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lưu</a:t>
            </a:r>
            <a:r>
              <a:rPr lang="en-US" sz="3600" b="1" dirty="0">
                <a:latin typeface="Times New Roman" panose="02020603050405020304" pitchFamily="18" charset="0"/>
                <a:cs typeface="Times New Roman" panose="02020603050405020304" pitchFamily="18" charset="0"/>
              </a:rPr>
              <a:t> HS, TL </a:t>
            </a:r>
            <a:r>
              <a:rPr lang="en-US" sz="3600" b="1" dirty="0" err="1">
                <a:latin typeface="Times New Roman" panose="02020603050405020304" pitchFamily="18" charset="0"/>
                <a:cs typeface="Times New Roman" panose="02020603050405020304" pitchFamily="18" charset="0"/>
              </a:rPr>
              <a:t>từ</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các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vị</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nhân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vào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Lưu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trữ</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quan</a:t>
            </a:r>
            <a:endParaRPr lang="en-US" sz="3600" b="1" dirty="0">
              <a:latin typeface="Times New Roman" panose="02020603050405020304" pitchFamily="18" charset="0"/>
              <a:cs typeface="Times New Roman" panose="02020603050405020304" pitchFamily="18" charset="0"/>
            </a:endParaRPr>
          </a:p>
          <a:p>
            <a:pPr algn="just">
              <a:buClr>
                <a:srgbClr val="FF0000"/>
              </a:buClr>
              <a:buFont typeface="Wingdings" panose="05000000000000000000" pitchFamily="2" charset="2"/>
              <a:buChar char="q"/>
              <a:defRPr/>
            </a:pPr>
            <a:endParaRPr lang="en-US" sz="3600" b="1" dirty="0">
              <a:latin typeface="Times New Roman" panose="02020603050405020304" pitchFamily="18" charset="0"/>
              <a:cs typeface="Times New Roman" panose="02020603050405020304" pitchFamily="18" charset="0"/>
            </a:endParaRPr>
          </a:p>
          <a:p>
            <a:pPr algn="just" eaLnBrk="1" fontAlgn="auto" hangingPunct="1">
              <a:lnSpc>
                <a:spcPct val="90000"/>
              </a:lnSpc>
              <a:spcAft>
                <a:spcPts val="0"/>
              </a:spcAft>
              <a:buClr>
                <a:srgbClr val="D2125B"/>
              </a:buClr>
              <a:buFont typeface="Wingdings" panose="05000000000000000000" pitchFamily="2" charset="2"/>
              <a:buChar char="ü"/>
              <a:defRPr/>
            </a:pP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hạn</a:t>
            </a:r>
            <a:r>
              <a:rPr lang="en-US" sz="3600" dirty="0">
                <a:latin typeface="Times New Roman" panose="02020603050405020304" pitchFamily="18" charset="0"/>
                <a:cs typeface="Times New Roman" panose="02020603050405020304" pitchFamily="18" charset="0"/>
              </a:rPr>
              <a:t> 01 </a:t>
            </a:r>
            <a:r>
              <a:rPr lang="en-US" sz="3600" dirty="0" err="1">
                <a:latin typeface="Times New Roman" panose="02020603050405020304" pitchFamily="18" charset="0"/>
                <a:cs typeface="Times New Roman" panose="02020603050405020304" pitchFamily="18" charset="0"/>
              </a:rPr>
              <a:t>năm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kê</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ngày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việc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kết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thúc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đối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các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loại</a:t>
            </a:r>
            <a:r>
              <a:rPr lang="en-US" sz="3600" dirty="0">
                <a:latin typeface="Times New Roman" panose="02020603050405020304" pitchFamily="18" charset="0"/>
                <a:cs typeface="Times New Roman" panose="02020603050405020304" pitchFamily="18" charset="0"/>
              </a:rPr>
              <a:t> TLHC</a:t>
            </a:r>
          </a:p>
          <a:p>
            <a:pPr algn="just" eaLnBrk="1" fontAlgn="auto" hangingPunct="1">
              <a:lnSpc>
                <a:spcPct val="90000"/>
              </a:lnSpc>
              <a:spcAft>
                <a:spcPts val="0"/>
              </a:spcAft>
              <a:buClr>
                <a:srgbClr val="C00000"/>
              </a:buClr>
              <a:buFont typeface="Wingdings" panose="05000000000000000000" pitchFamily="2" charset="2"/>
              <a:buChar char="ü"/>
              <a:defRPr/>
            </a:pP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hạn</a:t>
            </a:r>
            <a:r>
              <a:rPr lang="en-US" sz="3600" dirty="0">
                <a:latin typeface="Times New Roman" panose="02020603050405020304" pitchFamily="18" charset="0"/>
                <a:cs typeface="Times New Roman" panose="02020603050405020304" pitchFamily="18" charset="0"/>
              </a:rPr>
              <a:t> 03 </a:t>
            </a:r>
            <a:r>
              <a:rPr lang="en-US" sz="3600" dirty="0" err="1">
                <a:latin typeface="Times New Roman" panose="02020603050405020304" pitchFamily="18" charset="0"/>
                <a:cs typeface="Times New Roman" panose="02020603050405020304" pitchFamily="18" charset="0"/>
              </a:rPr>
              <a:t>tháng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kê</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từ</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ngày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quyết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toán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đối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với</a:t>
            </a:r>
            <a:r>
              <a:rPr lang="en-US" sz="3600" dirty="0">
                <a:latin typeface="Times New Roman" panose="02020603050405020304" pitchFamily="18" charset="0"/>
                <a:cs typeface="Times New Roman" panose="02020603050405020304" pitchFamily="18" charset="0"/>
              </a:rPr>
              <a:t> TL XDCB</a:t>
            </a:r>
          </a:p>
          <a:p>
            <a:pPr algn="just" eaLnBrk="1" fontAlgn="auto" hangingPunct="1">
              <a:lnSpc>
                <a:spcPct val="90000"/>
              </a:lnSpc>
              <a:spcAft>
                <a:spcPts val="0"/>
              </a:spcAft>
              <a:buClr>
                <a:srgbClr val="C00000"/>
              </a:buClr>
              <a:buFont typeface="Wingdings" panose="05000000000000000000" pitchFamily="2" charset="2"/>
              <a:buChar char="ü"/>
              <a:defRPr/>
            </a:pPr>
            <a:endParaRPr lang="en-US" sz="3600" dirty="0"/>
          </a:p>
          <a:p>
            <a:pPr algn="just" eaLnBrk="1" fontAlgn="auto" hangingPunct="1">
              <a:lnSpc>
                <a:spcPct val="90000"/>
              </a:lnSpc>
              <a:spcAft>
                <a:spcPts val="0"/>
              </a:spcAft>
              <a:buClr>
                <a:srgbClr val="0070C0"/>
              </a:buClr>
              <a:buFont typeface="Wingdings" panose="05000000000000000000" pitchFamily="2" charset="2"/>
              <a:buChar char="Ø"/>
              <a:defRPr/>
            </a:pPr>
            <a:endParaRPr lang="en-US" sz="3600" b="1" i="1" dirty="0"/>
          </a:p>
          <a:p>
            <a:pPr>
              <a:defRPr/>
            </a:pPr>
            <a:endParaRPr lang="en-US" sz="3600" dirty="0"/>
          </a:p>
          <a:p>
            <a:pPr algn="just" eaLnBrk="1" fontAlgn="auto" hangingPunct="1">
              <a:spcAft>
                <a:spcPts val="0"/>
              </a:spcAft>
              <a:buClr>
                <a:srgbClr val="FF0000"/>
              </a:buClr>
              <a:buFont typeface="Wingdings" panose="05000000000000000000" pitchFamily="2" charset="2"/>
              <a:buChar char="§"/>
              <a:defRPr/>
            </a:pPr>
            <a:endParaRPr lang="en-US" sz="3600" dirty="0"/>
          </a:p>
          <a:p>
            <a:pPr marL="0" indent="0">
              <a:buClr>
                <a:srgbClr val="FF0000"/>
              </a:buClr>
              <a:buFontTx/>
              <a:buNone/>
              <a:defRPr/>
            </a:pPr>
            <a:endParaRPr lang="en-US" sz="3600" dirty="0"/>
          </a:p>
        </p:txBody>
      </p:sp>
      <p:sp>
        <p:nvSpPr>
          <p:cNvPr id="83971" name="Rectangle 6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defRPr/>
            </a:pPr>
            <a:fld id="{A310DABB-C144-42CC-8581-B312E03C85D4}" type="slidenum">
              <a:rPr lang="en-US" smtClean="0">
                <a:solidFill>
                  <a:srgbClr val="4C4C4C"/>
                </a:solidFill>
                <a:latin typeface="Verdana" pitchFamily="34" charset="0"/>
              </a:rPr>
              <a:pPr eaLnBrk="1" hangingPunct="1">
                <a:defRPr/>
              </a:pPr>
              <a:t>64</a:t>
            </a:fld>
            <a:endParaRPr lang="en-US">
              <a:solidFill>
                <a:srgbClr val="4C4C4C"/>
              </a:solidFill>
              <a:latin typeface="Verdana" pitchFamily="34" charset="0"/>
            </a:endParaRPr>
          </a:p>
        </p:txBody>
      </p:sp>
    </p:spTree>
    <p:extLst>
      <p:ext uri="{BB962C8B-B14F-4D97-AF65-F5344CB8AC3E}">
        <p14:creationId xmlns:p14="http://schemas.microsoft.com/office/powerpoint/2010/main" val="1875360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Effect transition="in" filter="wipe(down)">
                                      <p:cBhvr>
                                        <p:cTn id="7" dur="500"/>
                                        <p:tgtEl>
                                          <p:spTgt spid="133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6">
                                            <p:txEl>
                                              <p:pRg st="2" end="2"/>
                                            </p:txEl>
                                          </p:spTgt>
                                        </p:tgtEl>
                                        <p:attrNameLst>
                                          <p:attrName>style.visibility</p:attrName>
                                        </p:attrNameLst>
                                      </p:cBhvr>
                                      <p:to>
                                        <p:strVal val="visible"/>
                                      </p:to>
                                    </p:set>
                                    <p:animEffect transition="in" filter="wipe(down)">
                                      <p:cBhvr>
                                        <p:cTn id="12" dur="500"/>
                                        <p:tgtEl>
                                          <p:spTgt spid="1331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6">
                                            <p:txEl>
                                              <p:pRg st="3" end="3"/>
                                            </p:txEl>
                                          </p:spTgt>
                                        </p:tgtEl>
                                        <p:attrNameLst>
                                          <p:attrName>style.visibility</p:attrName>
                                        </p:attrNameLst>
                                      </p:cBhvr>
                                      <p:to>
                                        <p:strVal val="visible"/>
                                      </p:to>
                                    </p:set>
                                    <p:animEffect transition="in" filter="wipe(down)">
                                      <p:cBhvr>
                                        <p:cTn id="17" dur="500"/>
                                        <p:tgtEl>
                                          <p:spTgt spid="133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304800" y="798513"/>
            <a:ext cx="8261350" cy="577851"/>
          </a:xfrm>
        </p:spPr>
        <p:txBody>
          <a:bodyPr/>
          <a:lstStyle/>
          <a:p>
            <a:pPr eaLnBrk="1" hangingPunct="1"/>
            <a:r>
              <a:rPr lang="en-US" sz="2800" b="1" dirty="0">
                <a:solidFill>
                  <a:schemeClr val="tx1"/>
                </a:solidFill>
                <a:latin typeface="Times New Roman" panose="02020603050405020304" pitchFamily="18" charset="0"/>
                <a:cs typeface="Times New Roman" panose="02020603050405020304" pitchFamily="18" charset="0"/>
              </a:rPr>
              <a:t>NGUYÊN TẮC GIAO NỘP HỒ SƠ, TÀI LIỆU</a:t>
            </a:r>
          </a:p>
        </p:txBody>
      </p:sp>
      <p:sp>
        <p:nvSpPr>
          <p:cNvPr id="251907" name="Rectangle 3"/>
          <p:cNvSpPr>
            <a:spLocks noGrp="1" noChangeArrowheads="1"/>
          </p:cNvSpPr>
          <p:nvPr>
            <p:ph idx="1"/>
          </p:nvPr>
        </p:nvSpPr>
        <p:spPr>
          <a:xfrm>
            <a:off x="0" y="1665289"/>
            <a:ext cx="8839200" cy="4500563"/>
          </a:xfrm>
        </p:spPr>
        <p:txBody>
          <a:bodyPr/>
          <a:lstStyle/>
          <a:p>
            <a:pPr marL="609600" indent="-609600" algn="just" eaLnBrk="1" hangingPunct="1">
              <a:buFontTx/>
              <a:buNone/>
            </a:pPr>
            <a:r>
              <a:rPr lang="en-US" sz="3600" dirty="0"/>
              <a:t>	</a:t>
            </a:r>
            <a:r>
              <a:rPr lang="en-US" sz="3600" dirty="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 Giao </a:t>
            </a:r>
            <a:r>
              <a:rPr lang="en-US" sz="3400" dirty="0" err="1">
                <a:latin typeface="Times New Roman" panose="02020603050405020304" pitchFamily="18" charset="0"/>
                <a:cs typeface="Times New Roman" panose="02020603050405020304" pitchFamily="18" charset="0"/>
              </a:rPr>
              <a:t>nộp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đủ</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hồ</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sơ</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và</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văn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bản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trong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hồ</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sơ</a:t>
            </a:r>
            <a:r>
              <a:rPr lang="en-US" sz="3400" dirty="0">
                <a:latin typeface="Times New Roman" panose="02020603050405020304" pitchFamily="18" charset="0"/>
                <a:cs typeface="Times New Roman" panose="02020603050405020304" pitchFamily="18" charset="0"/>
              </a:rPr>
              <a:t>;</a:t>
            </a:r>
          </a:p>
          <a:p>
            <a:pPr marL="609600" indent="-609600" algn="just" eaLnBrk="1" hangingPunct="1">
              <a:buFontTx/>
              <a:buNone/>
            </a:pPr>
            <a:r>
              <a:rPr lang="en-US" sz="3400" dirty="0">
                <a:latin typeface="Times New Roman" panose="02020603050405020304" pitchFamily="18" charset="0"/>
                <a:cs typeface="Times New Roman" panose="02020603050405020304" pitchFamily="18" charset="0"/>
              </a:rPr>
              <a:t>		- Giao </a:t>
            </a:r>
            <a:r>
              <a:rPr lang="en-US" sz="3400" dirty="0" err="1">
                <a:latin typeface="Times New Roman" panose="02020603050405020304" pitchFamily="18" charset="0"/>
                <a:cs typeface="Times New Roman" panose="02020603050405020304" pitchFamily="18" charset="0"/>
              </a:rPr>
              <a:t>nộp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cụ</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cứu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nếu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có</a:t>
            </a:r>
            <a:r>
              <a:rPr lang="en-US" sz="3400" dirty="0">
                <a:latin typeface="Times New Roman" panose="02020603050405020304" pitchFamily="18" charset="0"/>
                <a:cs typeface="Times New Roman" panose="02020603050405020304" pitchFamily="18" charset="0"/>
              </a:rPr>
              <a:t>);</a:t>
            </a:r>
          </a:p>
          <a:p>
            <a:pPr marL="609600" indent="-609600" algn="just" eaLnBrk="1" hangingPunct="1">
              <a:buFontTx/>
              <a:buNone/>
            </a:pPr>
            <a:r>
              <a:rPr lang="en-US" sz="3400" dirty="0">
                <a:latin typeface="Times New Roman" panose="02020603050405020304" pitchFamily="18" charset="0"/>
                <a:cs typeface="Times New Roman" panose="02020603050405020304" pitchFamily="18" charset="0"/>
              </a:rPr>
              <a:t>		- Giao </a:t>
            </a:r>
            <a:r>
              <a:rPr lang="en-US" sz="3400" dirty="0" err="1">
                <a:latin typeface="Times New Roman" panose="02020603050405020304" pitchFamily="18" charset="0"/>
                <a:cs typeface="Times New Roman" panose="02020603050405020304" pitchFamily="18" charset="0"/>
              </a:rPr>
              <a:t>nộp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đúng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thời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hạn</a:t>
            </a:r>
            <a:r>
              <a:rPr lang="en-US" sz="3400" dirty="0">
                <a:latin typeface="Times New Roman" panose="02020603050405020304" pitchFamily="18" charset="0"/>
                <a:cs typeface="Times New Roman" panose="02020603050405020304" pitchFamily="18" charset="0"/>
              </a:rPr>
              <a:t>;</a:t>
            </a:r>
          </a:p>
          <a:p>
            <a:pPr marL="609600" indent="-609600" algn="just" eaLnBrk="1" hangingPunct="1">
              <a:buFontTx/>
              <a:buNone/>
            </a:pPr>
            <a:r>
              <a:rPr lang="en-US" sz="3400" dirty="0">
                <a:latin typeface="Times New Roman" panose="02020603050405020304" pitchFamily="18" charset="0"/>
                <a:cs typeface="Times New Roman" panose="02020603050405020304" pitchFamily="18" charset="0"/>
              </a:rPr>
              <a:t>		- </a:t>
            </a:r>
            <a:r>
              <a:rPr lang="en-US" sz="3400" dirty="0" err="1">
                <a:latin typeface="Times New Roman" panose="02020603050405020304" pitchFamily="18" charset="0"/>
                <a:cs typeface="Times New Roman" panose="02020603050405020304" pitchFamily="18" charset="0"/>
              </a:rPr>
              <a:t>Lập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biên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bản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giao</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nhận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hồ</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sơ</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tài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liệu</a:t>
            </a:r>
            <a:r>
              <a:rPr lang="en-US" sz="3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749100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51906"/>
                                        </p:tgtEl>
                                        <p:attrNameLst>
                                          <p:attrName>style.visibility</p:attrName>
                                        </p:attrNameLst>
                                      </p:cBhvr>
                                      <p:to>
                                        <p:strVal val="visible"/>
                                      </p:to>
                                    </p:set>
                                    <p:anim calcmode="lin" valueType="num">
                                      <p:cBhvr>
                                        <p:cTn id="7" dur="500" decel="50000" fill="hold">
                                          <p:stCondLst>
                                            <p:cond delay="0"/>
                                          </p:stCondLst>
                                        </p:cTn>
                                        <p:tgtEl>
                                          <p:spTgt spid="25190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5190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51906"/>
                                        </p:tgtEl>
                                        <p:attrNameLst>
                                          <p:attrName>ppt_w</p:attrName>
                                        </p:attrNameLst>
                                      </p:cBhvr>
                                      <p:tavLst>
                                        <p:tav tm="0">
                                          <p:val>
                                            <p:strVal val="#ppt_w*.05"/>
                                          </p:val>
                                        </p:tav>
                                        <p:tav tm="100000">
                                          <p:val>
                                            <p:strVal val="#ppt_w"/>
                                          </p:val>
                                        </p:tav>
                                      </p:tavLst>
                                    </p:anim>
                                    <p:anim calcmode="lin" valueType="num">
                                      <p:cBhvr>
                                        <p:cTn id="10" dur="1000" fill="hold"/>
                                        <p:tgtEl>
                                          <p:spTgt spid="25190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5190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5190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5190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5190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nodeType="clickEffect">
                                  <p:stCondLst>
                                    <p:cond delay="0"/>
                                  </p:stCondLst>
                                  <p:childTnLst>
                                    <p:set>
                                      <p:cBhvr>
                                        <p:cTn id="18" dur="1" fill="hold">
                                          <p:stCondLst>
                                            <p:cond delay="0"/>
                                          </p:stCondLst>
                                        </p:cTn>
                                        <p:tgtEl>
                                          <p:spTgt spid="251907">
                                            <p:txEl>
                                              <p:pRg st="0" end="0"/>
                                            </p:txEl>
                                          </p:spTgt>
                                        </p:tgtEl>
                                        <p:attrNameLst>
                                          <p:attrName>style.visibility</p:attrName>
                                        </p:attrNameLst>
                                      </p:cBhvr>
                                      <p:to>
                                        <p:strVal val="visible"/>
                                      </p:to>
                                    </p:set>
                                    <p:anim calcmode="lin" valueType="num">
                                      <p:cBhvr>
                                        <p:cTn id="19" dur="500" decel="50000" fill="hold">
                                          <p:stCondLst>
                                            <p:cond delay="0"/>
                                          </p:stCondLst>
                                        </p:cTn>
                                        <p:tgtEl>
                                          <p:spTgt spid="251907">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51907">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51907">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251907">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51907">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51907">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51907">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51907">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nodeType="clickEffect">
                                  <p:stCondLst>
                                    <p:cond delay="0"/>
                                  </p:stCondLst>
                                  <p:childTnLst>
                                    <p:set>
                                      <p:cBhvr>
                                        <p:cTn id="30" dur="1" fill="hold">
                                          <p:stCondLst>
                                            <p:cond delay="0"/>
                                          </p:stCondLst>
                                        </p:cTn>
                                        <p:tgtEl>
                                          <p:spTgt spid="251907">
                                            <p:txEl>
                                              <p:pRg st="1" end="1"/>
                                            </p:txEl>
                                          </p:spTgt>
                                        </p:tgtEl>
                                        <p:attrNameLst>
                                          <p:attrName>style.visibility</p:attrName>
                                        </p:attrNameLst>
                                      </p:cBhvr>
                                      <p:to>
                                        <p:strVal val="visible"/>
                                      </p:to>
                                    </p:set>
                                    <p:anim calcmode="lin" valueType="num">
                                      <p:cBhvr>
                                        <p:cTn id="31" dur="500" decel="50000" fill="hold">
                                          <p:stCondLst>
                                            <p:cond delay="0"/>
                                          </p:stCondLst>
                                        </p:cTn>
                                        <p:tgtEl>
                                          <p:spTgt spid="251907">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51907">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51907">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251907">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51907">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51907">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51907">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51907">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5" presetClass="entr" presetSubtype="0" fill="hold" nodeType="clickEffect">
                                  <p:stCondLst>
                                    <p:cond delay="0"/>
                                  </p:stCondLst>
                                  <p:childTnLst>
                                    <p:set>
                                      <p:cBhvr>
                                        <p:cTn id="42" dur="1" fill="hold">
                                          <p:stCondLst>
                                            <p:cond delay="0"/>
                                          </p:stCondLst>
                                        </p:cTn>
                                        <p:tgtEl>
                                          <p:spTgt spid="251907">
                                            <p:txEl>
                                              <p:pRg st="2" end="2"/>
                                            </p:txEl>
                                          </p:spTgt>
                                        </p:tgtEl>
                                        <p:attrNameLst>
                                          <p:attrName>style.visibility</p:attrName>
                                        </p:attrNameLst>
                                      </p:cBhvr>
                                      <p:to>
                                        <p:strVal val="visible"/>
                                      </p:to>
                                    </p:set>
                                    <p:anim calcmode="lin" valueType="num">
                                      <p:cBhvr>
                                        <p:cTn id="43" dur="500" decel="50000" fill="hold">
                                          <p:stCondLst>
                                            <p:cond delay="0"/>
                                          </p:stCondLst>
                                        </p:cTn>
                                        <p:tgtEl>
                                          <p:spTgt spid="251907">
                                            <p:txEl>
                                              <p:pRg st="2" end="2"/>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251907">
                                            <p:txEl>
                                              <p:pRg st="2" end="2"/>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251907">
                                            <p:txEl>
                                              <p:pRg st="2" end="2"/>
                                            </p:txEl>
                                          </p:spTgt>
                                        </p:tgtEl>
                                        <p:attrNameLst>
                                          <p:attrName>ppt_w</p:attrName>
                                        </p:attrNameLst>
                                      </p:cBhvr>
                                      <p:tavLst>
                                        <p:tav tm="0">
                                          <p:val>
                                            <p:strVal val="#ppt_w*.05"/>
                                          </p:val>
                                        </p:tav>
                                        <p:tav tm="100000">
                                          <p:val>
                                            <p:strVal val="#ppt_w"/>
                                          </p:val>
                                        </p:tav>
                                      </p:tavLst>
                                    </p:anim>
                                    <p:anim calcmode="lin" valueType="num">
                                      <p:cBhvr>
                                        <p:cTn id="46" dur="1000" fill="hold"/>
                                        <p:tgtEl>
                                          <p:spTgt spid="251907">
                                            <p:txEl>
                                              <p:pRg st="2" end="2"/>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251907">
                                            <p:txEl>
                                              <p:pRg st="2" end="2"/>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251907">
                                            <p:txEl>
                                              <p:pRg st="2" end="2"/>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251907">
                                            <p:txEl>
                                              <p:pRg st="2" end="2"/>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251907">
                                            <p:txEl>
                                              <p:pRg st="2" end="2"/>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5" presetClass="entr" presetSubtype="0" fill="hold" nodeType="clickEffect">
                                  <p:stCondLst>
                                    <p:cond delay="0"/>
                                  </p:stCondLst>
                                  <p:childTnLst>
                                    <p:set>
                                      <p:cBhvr>
                                        <p:cTn id="54" dur="1" fill="hold">
                                          <p:stCondLst>
                                            <p:cond delay="0"/>
                                          </p:stCondLst>
                                        </p:cTn>
                                        <p:tgtEl>
                                          <p:spTgt spid="251907">
                                            <p:txEl>
                                              <p:pRg st="3" end="3"/>
                                            </p:txEl>
                                          </p:spTgt>
                                        </p:tgtEl>
                                        <p:attrNameLst>
                                          <p:attrName>style.visibility</p:attrName>
                                        </p:attrNameLst>
                                      </p:cBhvr>
                                      <p:to>
                                        <p:strVal val="visible"/>
                                      </p:to>
                                    </p:set>
                                    <p:anim calcmode="lin" valueType="num">
                                      <p:cBhvr>
                                        <p:cTn id="55" dur="500" decel="50000" fill="hold">
                                          <p:stCondLst>
                                            <p:cond delay="0"/>
                                          </p:stCondLst>
                                        </p:cTn>
                                        <p:tgtEl>
                                          <p:spTgt spid="251907">
                                            <p:txEl>
                                              <p:pRg st="3" end="3"/>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251907">
                                            <p:txEl>
                                              <p:pRg st="3" end="3"/>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251907">
                                            <p:txEl>
                                              <p:pRg st="3" end="3"/>
                                            </p:txEl>
                                          </p:spTgt>
                                        </p:tgtEl>
                                        <p:attrNameLst>
                                          <p:attrName>ppt_w</p:attrName>
                                        </p:attrNameLst>
                                      </p:cBhvr>
                                      <p:tavLst>
                                        <p:tav tm="0">
                                          <p:val>
                                            <p:strVal val="#ppt_w*.05"/>
                                          </p:val>
                                        </p:tav>
                                        <p:tav tm="100000">
                                          <p:val>
                                            <p:strVal val="#ppt_w"/>
                                          </p:val>
                                        </p:tav>
                                      </p:tavLst>
                                    </p:anim>
                                    <p:anim calcmode="lin" valueType="num">
                                      <p:cBhvr>
                                        <p:cTn id="58" dur="1000" fill="hold"/>
                                        <p:tgtEl>
                                          <p:spTgt spid="251907">
                                            <p:txEl>
                                              <p:pRg st="3" end="3"/>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251907">
                                            <p:txEl>
                                              <p:pRg st="3" end="3"/>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251907">
                                            <p:txEl>
                                              <p:pRg st="3" end="3"/>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251907">
                                            <p:txEl>
                                              <p:pRg st="3" end="3"/>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2519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773910" y="296859"/>
            <a:ext cx="7954962" cy="577851"/>
          </a:xfrm>
        </p:spPr>
        <p:txBody>
          <a:bodyPr>
            <a:normAutofit fontScale="90000"/>
          </a:bodyPr>
          <a:lstStyle/>
          <a:p>
            <a:pPr eaLnBrk="1" hangingPunct="1"/>
            <a:br>
              <a:rPr lang="en-US" sz="2800" b="1" dirty="0">
                <a:solidFill>
                  <a:schemeClr val="tx1"/>
                </a:solidFill>
              </a:rPr>
            </a:br>
            <a:endParaRPr lang="en-US" sz="2800" b="1" dirty="0">
              <a:solidFill>
                <a:schemeClr val="tx1"/>
              </a:solidFill>
            </a:endParaRPr>
          </a:p>
        </p:txBody>
      </p:sp>
      <p:sp>
        <p:nvSpPr>
          <p:cNvPr id="252931" name="Rectangle 3"/>
          <p:cNvSpPr>
            <a:spLocks noGrp="1" noChangeArrowheads="1"/>
          </p:cNvSpPr>
          <p:nvPr>
            <p:ph idx="1"/>
          </p:nvPr>
        </p:nvSpPr>
        <p:spPr>
          <a:xfrm>
            <a:off x="539754" y="2062166"/>
            <a:ext cx="7993063" cy="4498975"/>
          </a:xfrm>
        </p:spPr>
        <p:txBody>
          <a:bodyPr/>
          <a:lstStyle/>
          <a:p>
            <a:pPr marL="609600" indent="-609600" algn="just" eaLnBrk="1" hangingPunct="1">
              <a:buFontTx/>
              <a:buNone/>
            </a:pPr>
            <a:r>
              <a:rPr lang="en-US" sz="3600" dirty="0">
                <a:solidFill>
                  <a:srgbClr val="FFFFFF"/>
                </a:solidFill>
              </a:rPr>
              <a:t>		</a:t>
            </a:r>
            <a:r>
              <a:rPr lang="en-US" sz="3400" dirty="0">
                <a:solidFill>
                  <a:srgbClr val="FFFFFF"/>
                </a:solidFill>
              </a:rPr>
              <a:t>	</a:t>
            </a:r>
            <a:r>
              <a:rPr lang="en-US" sz="3200" dirty="0">
                <a:latin typeface="Times New Roman" panose="02020603050405020304" pitchFamily="18" charset="0"/>
                <a:cs typeface="Times New Roman" panose="02020603050405020304" pitchFamily="18" charset="0"/>
              </a:rPr>
              <a:t>Khi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a:t>
            </a:r>
          </a:p>
          <a:p>
            <a:pPr marL="609600" indent="-609600" algn="just" eaLnBrk="1" hangingPunct="1">
              <a:buFontTx/>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02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hồ</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lưu</a:t>
            </a:r>
            <a:r>
              <a:rPr lang="en-US" sz="3200" dirty="0">
                <a:latin typeface="Times New Roman" panose="02020603050405020304" pitchFamily="18" charset="0"/>
                <a:cs typeface="Times New Roman" panose="02020603050405020304" pitchFamily="18" charset="0"/>
              </a:rPr>
              <a:t>”</a:t>
            </a:r>
          </a:p>
          <a:p>
            <a:pPr marL="609600" indent="-609600" algn="just" eaLnBrk="1" hangingPunct="1">
              <a:buFontTx/>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02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liệu</a:t>
            </a:r>
            <a:r>
              <a:rPr lang="en-US" sz="3200" dirty="0">
                <a:latin typeface="Times New Roman" panose="02020603050405020304" pitchFamily="18" charset="0"/>
                <a:cs typeface="Times New Roman" panose="02020603050405020304" pitchFamily="18" charset="0"/>
              </a:rPr>
              <a:t>”. </a:t>
            </a:r>
          </a:p>
        </p:txBody>
      </p:sp>
      <p:sp>
        <p:nvSpPr>
          <p:cNvPr id="452612" name="Rectangle 4"/>
          <p:cNvSpPr>
            <a:spLocks noChangeArrowheads="1"/>
          </p:cNvSpPr>
          <p:nvPr/>
        </p:nvSpPr>
        <p:spPr bwMode="auto">
          <a:xfrm>
            <a:off x="1079504" y="1016001"/>
            <a:ext cx="7343775" cy="792163"/>
          </a:xfrm>
          <a:prstGeom prst="rect">
            <a:avLst/>
          </a:prstGeom>
          <a:solidFill>
            <a:schemeClr val="tx2">
              <a:lumMod val="20000"/>
              <a:lumOff val="80000"/>
            </a:schemeClr>
          </a:solidFill>
          <a:ln w="12700" cap="sq">
            <a:solidFill>
              <a:schemeClr val="tx1"/>
            </a:solidFill>
            <a:miter lim="800000"/>
            <a:headEnd type="none" w="sm" len="sm"/>
            <a:tailEnd type="none" w="sm" len="sm"/>
          </a:ln>
        </p:spPr>
        <p:txBody>
          <a:bodyPr wrap="none" anchor="ctr"/>
          <a:lstStyle/>
          <a:p>
            <a:pPr algn="ctr" eaLnBrk="0" fontAlgn="base" hangingPunct="0">
              <a:spcBef>
                <a:spcPct val="0"/>
              </a:spcBef>
              <a:spcAft>
                <a:spcPct val="0"/>
              </a:spcAft>
            </a:pPr>
            <a:r>
              <a:rPr lang="en-US" sz="3600" b="1" dirty="0">
                <a:solidFill>
                  <a:srgbClr val="000000"/>
                </a:solidFill>
                <a:latin typeface="Times New Roman" pitchFamily="18" charset="0"/>
              </a:rPr>
              <a:t>THỦ TỤC GIAO NỘP</a:t>
            </a:r>
          </a:p>
        </p:txBody>
      </p:sp>
    </p:spTree>
    <p:extLst>
      <p:ext uri="{BB962C8B-B14F-4D97-AF65-F5344CB8AC3E}">
        <p14:creationId xmlns:p14="http://schemas.microsoft.com/office/powerpoint/2010/main" val="17885775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52930"/>
                                        </p:tgtEl>
                                        <p:attrNameLst>
                                          <p:attrName>style.visibility</p:attrName>
                                        </p:attrNameLst>
                                      </p:cBhvr>
                                      <p:to>
                                        <p:strVal val="visible"/>
                                      </p:to>
                                    </p:set>
                                    <p:anim calcmode="lin" valueType="num">
                                      <p:cBhvr>
                                        <p:cTn id="7" dur="500" decel="50000" fill="hold">
                                          <p:stCondLst>
                                            <p:cond delay="0"/>
                                          </p:stCondLst>
                                        </p:cTn>
                                        <p:tgtEl>
                                          <p:spTgt spid="2529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529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52930"/>
                                        </p:tgtEl>
                                        <p:attrNameLst>
                                          <p:attrName>ppt_w</p:attrName>
                                        </p:attrNameLst>
                                      </p:cBhvr>
                                      <p:tavLst>
                                        <p:tav tm="0">
                                          <p:val>
                                            <p:strVal val="#ppt_w*.05"/>
                                          </p:val>
                                        </p:tav>
                                        <p:tav tm="100000">
                                          <p:val>
                                            <p:strVal val="#ppt_w"/>
                                          </p:val>
                                        </p:tav>
                                      </p:tavLst>
                                    </p:anim>
                                    <p:anim calcmode="lin" valueType="num">
                                      <p:cBhvr>
                                        <p:cTn id="10" dur="1000" fill="hold"/>
                                        <p:tgtEl>
                                          <p:spTgt spid="2529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529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529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529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5293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nodeType="clickEffect">
                                  <p:stCondLst>
                                    <p:cond delay="0"/>
                                  </p:stCondLst>
                                  <p:childTnLst>
                                    <p:set>
                                      <p:cBhvr>
                                        <p:cTn id="18" dur="1" fill="hold">
                                          <p:stCondLst>
                                            <p:cond delay="0"/>
                                          </p:stCondLst>
                                        </p:cTn>
                                        <p:tgtEl>
                                          <p:spTgt spid="252931">
                                            <p:txEl>
                                              <p:pRg st="0" end="0"/>
                                            </p:txEl>
                                          </p:spTgt>
                                        </p:tgtEl>
                                        <p:attrNameLst>
                                          <p:attrName>style.visibility</p:attrName>
                                        </p:attrNameLst>
                                      </p:cBhvr>
                                      <p:to>
                                        <p:strVal val="visible"/>
                                      </p:to>
                                    </p:set>
                                    <p:anim calcmode="lin" valueType="num">
                                      <p:cBhvr>
                                        <p:cTn id="19" dur="500" decel="50000" fill="hold">
                                          <p:stCondLst>
                                            <p:cond delay="0"/>
                                          </p:stCondLst>
                                        </p:cTn>
                                        <p:tgtEl>
                                          <p:spTgt spid="252931">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52931">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52931">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252931">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52931">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52931">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52931">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52931">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nodeType="clickEffect">
                                  <p:stCondLst>
                                    <p:cond delay="0"/>
                                  </p:stCondLst>
                                  <p:childTnLst>
                                    <p:set>
                                      <p:cBhvr>
                                        <p:cTn id="30" dur="1" fill="hold">
                                          <p:stCondLst>
                                            <p:cond delay="0"/>
                                          </p:stCondLst>
                                        </p:cTn>
                                        <p:tgtEl>
                                          <p:spTgt spid="252931">
                                            <p:txEl>
                                              <p:pRg st="1" end="1"/>
                                            </p:txEl>
                                          </p:spTgt>
                                        </p:tgtEl>
                                        <p:attrNameLst>
                                          <p:attrName>style.visibility</p:attrName>
                                        </p:attrNameLst>
                                      </p:cBhvr>
                                      <p:to>
                                        <p:strVal val="visible"/>
                                      </p:to>
                                    </p:set>
                                    <p:anim calcmode="lin" valueType="num">
                                      <p:cBhvr>
                                        <p:cTn id="31" dur="500" decel="50000" fill="hold">
                                          <p:stCondLst>
                                            <p:cond delay="0"/>
                                          </p:stCondLst>
                                        </p:cTn>
                                        <p:tgtEl>
                                          <p:spTgt spid="252931">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52931">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52931">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252931">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52931">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52931">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52931">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52931">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5" presetClass="entr" presetSubtype="0" fill="hold" nodeType="clickEffect">
                                  <p:stCondLst>
                                    <p:cond delay="0"/>
                                  </p:stCondLst>
                                  <p:childTnLst>
                                    <p:set>
                                      <p:cBhvr>
                                        <p:cTn id="42" dur="1" fill="hold">
                                          <p:stCondLst>
                                            <p:cond delay="0"/>
                                          </p:stCondLst>
                                        </p:cTn>
                                        <p:tgtEl>
                                          <p:spTgt spid="252931">
                                            <p:txEl>
                                              <p:pRg st="2" end="2"/>
                                            </p:txEl>
                                          </p:spTgt>
                                        </p:tgtEl>
                                        <p:attrNameLst>
                                          <p:attrName>style.visibility</p:attrName>
                                        </p:attrNameLst>
                                      </p:cBhvr>
                                      <p:to>
                                        <p:strVal val="visible"/>
                                      </p:to>
                                    </p:set>
                                    <p:anim calcmode="lin" valueType="num">
                                      <p:cBhvr>
                                        <p:cTn id="43" dur="500" decel="50000" fill="hold">
                                          <p:stCondLst>
                                            <p:cond delay="0"/>
                                          </p:stCondLst>
                                        </p:cTn>
                                        <p:tgtEl>
                                          <p:spTgt spid="252931">
                                            <p:txEl>
                                              <p:pRg st="2" end="2"/>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252931">
                                            <p:txEl>
                                              <p:pRg st="2" end="2"/>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252931">
                                            <p:txEl>
                                              <p:pRg st="2" end="2"/>
                                            </p:txEl>
                                          </p:spTgt>
                                        </p:tgtEl>
                                        <p:attrNameLst>
                                          <p:attrName>ppt_w</p:attrName>
                                        </p:attrNameLst>
                                      </p:cBhvr>
                                      <p:tavLst>
                                        <p:tav tm="0">
                                          <p:val>
                                            <p:strVal val="#ppt_w*.05"/>
                                          </p:val>
                                        </p:tav>
                                        <p:tav tm="100000">
                                          <p:val>
                                            <p:strVal val="#ppt_w"/>
                                          </p:val>
                                        </p:tav>
                                      </p:tavLst>
                                    </p:anim>
                                    <p:anim calcmode="lin" valueType="num">
                                      <p:cBhvr>
                                        <p:cTn id="46" dur="1000" fill="hold"/>
                                        <p:tgtEl>
                                          <p:spTgt spid="252931">
                                            <p:txEl>
                                              <p:pRg st="2" end="2"/>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252931">
                                            <p:txEl>
                                              <p:pRg st="2" end="2"/>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252931">
                                            <p:txEl>
                                              <p:pRg st="2" end="2"/>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252931">
                                            <p:txEl>
                                              <p:pRg st="2" end="2"/>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2529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38" y="4419600"/>
            <a:ext cx="8839200" cy="1981200"/>
          </a:xfrm>
        </p:spPr>
        <p:txBody>
          <a:bodyPr/>
          <a:lstStyle/>
          <a:p>
            <a:pPr>
              <a:defRPr/>
            </a:pPr>
            <a:endParaRPr lang="en-US" dirty="0">
              <a:solidFill>
                <a:srgbClr val="990033"/>
              </a:solidFill>
            </a:endParaRPr>
          </a:p>
        </p:txBody>
      </p:sp>
      <p:pic>
        <p:nvPicPr>
          <p:cNvPr id="45465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9" y="0"/>
            <a:ext cx="9115425" cy="4191000"/>
          </a:xfrm>
          <a:prstGeom prst="rect">
            <a:avLst/>
          </a:prstGeom>
          <a:noFill/>
          <a:ln>
            <a:noFill/>
          </a:ln>
          <a:effectLst>
            <a:outerShdw algn="ctr" rotWithShape="0">
              <a:schemeClr val="bg2">
                <a:alpha val="5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0067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flipV="1">
            <a:off x="0" y="533403"/>
            <a:ext cx="9144000" cy="42863"/>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3316" name="Rectangle 4"/>
          <p:cNvSpPr>
            <a:spLocks noChangeArrowheads="1"/>
          </p:cNvSpPr>
          <p:nvPr/>
        </p:nvSpPr>
        <p:spPr bwMode="auto">
          <a:xfrm flipV="1">
            <a:off x="0" y="531815"/>
            <a:ext cx="9144000" cy="42863"/>
          </a:xfrm>
          <a:prstGeom prst="rect">
            <a:avLst/>
          </a:prstGeom>
          <a:gradFill rotWithShape="1">
            <a:gsLst>
              <a:gs pos="0">
                <a:srgbClr val="0000FF"/>
              </a:gs>
              <a:gs pos="50000">
                <a:schemeClr val="tx2"/>
              </a:gs>
              <a:gs pos="100000">
                <a:srgbClr val="0000FF"/>
              </a:gs>
            </a:gsLst>
            <a:lin ang="5400000" scaled="1"/>
          </a:gradFill>
          <a:ln w="9525">
            <a:noFill/>
            <a:miter lim="800000"/>
            <a:headEnd/>
            <a:tailEnd/>
          </a:ln>
          <a:effectLst/>
        </p:spPr>
        <p:txBody>
          <a:bodyPr wrap="none" anchor="ctr"/>
          <a:lstStyle/>
          <a:p>
            <a:pPr eaLnBrk="0" fontAlgn="base" hangingPunct="0">
              <a:spcBef>
                <a:spcPct val="0"/>
              </a:spcBef>
              <a:spcAft>
                <a:spcPct val="0"/>
              </a:spcAft>
              <a:defRPr/>
            </a:pPr>
            <a:r>
              <a:rPr lang="en-US" dirty="0">
                <a:solidFill>
                  <a:srgbClr val="FFFFFF"/>
                </a:solidFill>
                <a:cs typeface="Arial" pitchFamily="34" charset="0"/>
              </a:rPr>
              <a:t>v</a:t>
            </a:r>
          </a:p>
        </p:txBody>
      </p:sp>
      <p:sp>
        <p:nvSpPr>
          <p:cNvPr id="13317" name="AutoShape 5"/>
          <p:cNvSpPr>
            <a:spLocks noChangeArrowheads="1"/>
          </p:cNvSpPr>
          <p:nvPr/>
        </p:nvSpPr>
        <p:spPr bwMode="ltGray">
          <a:xfrm rot="5400000">
            <a:off x="-1252537" y="1752603"/>
            <a:ext cx="3505200" cy="3590925"/>
          </a:xfrm>
          <a:custGeom>
            <a:avLst/>
            <a:gdLst>
              <a:gd name="G0" fmla="+- 64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4"/>
              <a:gd name="G18" fmla="*/ 64 1 2"/>
              <a:gd name="G19" fmla="+- G18 5400 0"/>
              <a:gd name="G20" fmla="cos G19 11796480"/>
              <a:gd name="G21" fmla="sin G19 11796480"/>
              <a:gd name="G22" fmla="+- G20 10800 0"/>
              <a:gd name="G23" fmla="+- G21 10800 0"/>
              <a:gd name="G24" fmla="+- 10800 0 G20"/>
              <a:gd name="G25" fmla="+- 64 10800 0"/>
              <a:gd name="G26" fmla="?: G9 G17 G25"/>
              <a:gd name="G27" fmla="?: G9 0 21600"/>
              <a:gd name="G28" fmla="cos 10800 11796480"/>
              <a:gd name="G29" fmla="sin 10800 11796480"/>
              <a:gd name="G30" fmla="sin 64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68 w 21600"/>
              <a:gd name="T15" fmla="*/ 10800 h 21600"/>
              <a:gd name="T16" fmla="*/ 10800 w 21600"/>
              <a:gd name="T17" fmla="*/ 10736 h 21600"/>
              <a:gd name="T18" fmla="*/ 16232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36" y="10800"/>
                </a:moveTo>
                <a:cubicBezTo>
                  <a:pt x="10736" y="10764"/>
                  <a:pt x="10764" y="10736"/>
                  <a:pt x="10800" y="10736"/>
                </a:cubicBezTo>
                <a:cubicBezTo>
                  <a:pt x="10835" y="10735"/>
                  <a:pt x="10863" y="10764"/>
                  <a:pt x="10864" y="10799"/>
                </a:cubicBezTo>
                <a:lnTo>
                  <a:pt x="21600" y="10800"/>
                </a:lnTo>
                <a:cubicBezTo>
                  <a:pt x="21600" y="4835"/>
                  <a:pt x="16764" y="0"/>
                  <a:pt x="10800" y="0"/>
                </a:cubicBezTo>
                <a:cubicBezTo>
                  <a:pt x="4835" y="0"/>
                  <a:pt x="0" y="4835"/>
                  <a:pt x="0" y="10800"/>
                </a:cubicBezTo>
                <a:close/>
              </a:path>
            </a:pathLst>
          </a:custGeom>
          <a:gradFill rotWithShape="1">
            <a:gsLst>
              <a:gs pos="0">
                <a:schemeClr val="accent1"/>
              </a:gs>
              <a:gs pos="100000">
                <a:schemeClr val="accent1">
                  <a:gamma/>
                  <a:tint val="45490"/>
                  <a:invGamma/>
                </a:schemeClr>
              </a:gs>
            </a:gsLst>
            <a:lin ang="1890000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3318" name="AutoShape 6"/>
          <p:cNvSpPr>
            <a:spLocks noChangeArrowheads="1"/>
          </p:cNvSpPr>
          <p:nvPr/>
        </p:nvSpPr>
        <p:spPr bwMode="gray">
          <a:xfrm rot="5400000">
            <a:off x="-1628774" y="1338265"/>
            <a:ext cx="4430712" cy="4430713"/>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rgbClr val="00CCFF"/>
              </a:gs>
              <a:gs pos="50000">
                <a:schemeClr val="bg1">
                  <a:alpha val="0"/>
                </a:schemeClr>
              </a:gs>
              <a:gs pos="100000">
                <a:srgbClr val="00CCFF"/>
              </a:gs>
            </a:gsLst>
            <a:lin ang="5400000" scaled="1"/>
          </a:gradFill>
          <a:ln w="9525" algn="ctr">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13319" name="Rectangle 7"/>
          <p:cNvSpPr>
            <a:spLocks noChangeArrowheads="1"/>
          </p:cNvSpPr>
          <p:nvPr/>
        </p:nvSpPr>
        <p:spPr bwMode="auto">
          <a:xfrm>
            <a:off x="304800" y="2110017"/>
            <a:ext cx="1747838"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fontAlgn="base">
              <a:spcBef>
                <a:spcPct val="0"/>
              </a:spcBef>
              <a:spcAft>
                <a:spcPct val="0"/>
              </a:spcAft>
              <a:defRPr/>
            </a:pPr>
            <a:r>
              <a:rPr lang="nl-NL" sz="2800" b="1" dirty="0">
                <a:solidFill>
                  <a:srgbClr val="000514"/>
                </a:solidFill>
                <a:latin typeface="Times New Roman" pitchFamily="18" charset="0"/>
                <a:cs typeface="Arial" pitchFamily="34" charset="0"/>
              </a:rPr>
              <a:t> II. </a:t>
            </a:r>
            <a:r>
              <a:rPr lang="en-US" sz="2800" b="1" dirty="0">
                <a:solidFill>
                  <a:srgbClr val="000514"/>
                </a:solidFill>
                <a:latin typeface="Times New Roman" pitchFamily="18" charset="0"/>
                <a:cs typeface="Arial" pitchFamily="34" charset="0"/>
              </a:rPr>
              <a:t>TỔNG QUAN</a:t>
            </a:r>
          </a:p>
          <a:p>
            <a:pPr algn="ctr" fontAlgn="base">
              <a:spcBef>
                <a:spcPct val="0"/>
              </a:spcBef>
              <a:spcAft>
                <a:spcPct val="0"/>
              </a:spcAft>
              <a:defRPr/>
            </a:pPr>
            <a:r>
              <a:rPr lang="en-US" sz="2800" b="1" dirty="0">
                <a:solidFill>
                  <a:srgbClr val="000514"/>
                </a:solidFill>
                <a:latin typeface="Times New Roman" pitchFamily="18" charset="0"/>
                <a:cs typeface="Arial" pitchFamily="34" charset="0"/>
              </a:rPr>
              <a:t>VỀ LẬP VÀ QL HỒ SƠ</a:t>
            </a:r>
            <a:endParaRPr lang="en-US" sz="2800" b="1" dirty="0">
              <a:solidFill>
                <a:srgbClr val="000514"/>
              </a:solidFill>
              <a:cs typeface="Arial" pitchFamily="34" charset="0"/>
            </a:endParaRPr>
          </a:p>
        </p:txBody>
      </p:sp>
      <p:sp>
        <p:nvSpPr>
          <p:cNvPr id="13352" name="Rectangle 40"/>
          <p:cNvSpPr>
            <a:spLocks noChangeArrowheads="1"/>
          </p:cNvSpPr>
          <p:nvPr/>
        </p:nvSpPr>
        <p:spPr bwMode="auto">
          <a:xfrm>
            <a:off x="381000" y="609600"/>
            <a:ext cx="76200" cy="6248400"/>
          </a:xfrm>
          <a:prstGeom prst="rect">
            <a:avLst/>
          </a:prstGeom>
          <a:gradFill rotWithShape="1">
            <a:gsLst>
              <a:gs pos="0">
                <a:schemeClr val="accent1"/>
              </a:gs>
              <a:gs pos="50000">
                <a:schemeClr val="accent1">
                  <a:gamma/>
                  <a:shade val="46275"/>
                  <a:invGamma/>
                </a:schemeClr>
              </a:gs>
              <a:gs pos="100000">
                <a:schemeClr val="accent1"/>
              </a:gs>
            </a:gsLst>
            <a:lin ang="0" scaled="1"/>
          </a:gradFill>
          <a:ln w="9525">
            <a:noFill/>
            <a:miter lim="800000"/>
            <a:headEnd/>
            <a:tailEnd/>
          </a:ln>
          <a:effectLst/>
        </p:spPr>
        <p:txBody>
          <a:bodyPr wrap="none" anchor="ctr"/>
          <a:lstStyle/>
          <a:p>
            <a:pPr eaLnBrk="0" fontAlgn="base" hangingPunct="0">
              <a:spcBef>
                <a:spcPct val="0"/>
              </a:spcBef>
              <a:spcAft>
                <a:spcPct val="0"/>
              </a:spcAft>
              <a:defRPr/>
            </a:pPr>
            <a:endParaRPr lang="en-US">
              <a:solidFill>
                <a:srgbClr val="FFFFFF"/>
              </a:solidFill>
              <a:cs typeface="Arial" pitchFamily="34" charset="0"/>
            </a:endParaRPr>
          </a:p>
        </p:txBody>
      </p:sp>
      <p:sp>
        <p:nvSpPr>
          <p:cNvPr id="3" name="Rectangle: Rounded Corners 2">
            <a:extLst>
              <a:ext uri="{FF2B5EF4-FFF2-40B4-BE49-F238E27FC236}">
                <a16:creationId xmlns:a16="http://schemas.microsoft.com/office/drawing/2014/main" id="{0B88D080-7A71-527C-0AE6-69D1F2234E61}"/>
              </a:ext>
            </a:extLst>
          </p:cNvPr>
          <p:cNvSpPr/>
          <p:nvPr/>
        </p:nvSpPr>
        <p:spPr bwMode="auto">
          <a:xfrm>
            <a:off x="3124200" y="1143000"/>
            <a:ext cx="5715000" cy="1328737"/>
          </a:xfrm>
          <a:prstGeom prst="roundRect">
            <a:avLst/>
          </a:prstGeom>
          <a:solidFill>
            <a:schemeClr val="accent1">
              <a:lumMod val="20000"/>
              <a:lumOff val="80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1.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Một</a:t>
            </a: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số</a:t>
            </a: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khái</a:t>
            </a: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niệm</a:t>
            </a: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cơ</a:t>
            </a:r>
            <a:r>
              <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 </a:t>
            </a:r>
            <a:r>
              <a:rPr kumimoji="0" lang="en-US" sz="2800" b="0" i="0" u="none" strike="noStrike" cap="none" normalizeH="0" baseline="0" dirty="0" err="1">
                <a:ln>
                  <a:noFill/>
                </a:ln>
                <a:solidFill>
                  <a:srgbClr val="FF0000"/>
                </a:solidFill>
                <a:effectLst/>
                <a:latin typeface="Times New Roman" panose="02020603050405020304" pitchFamily="18" charset="0"/>
                <a:cs typeface="Times New Roman" panose="02020603050405020304" pitchFamily="18" charset="0"/>
              </a:rPr>
              <a:t>bản</a:t>
            </a:r>
            <a:endParaRPr kumimoji="0" lang="en-US" sz="28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76CAF184-245B-B39F-B929-7D8DF580FD8B}"/>
              </a:ext>
            </a:extLst>
          </p:cNvPr>
          <p:cNvSpPr/>
          <p:nvPr/>
        </p:nvSpPr>
        <p:spPr bwMode="auto">
          <a:xfrm>
            <a:off x="3159690" y="2945088"/>
            <a:ext cx="5715000" cy="1205953"/>
          </a:xfrm>
          <a:prstGeom prst="roundRect">
            <a:avLst/>
          </a:prstGeom>
          <a:solidFill>
            <a:schemeClr val="accent1">
              <a:lumMod val="20000"/>
              <a:lumOff val="80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800" b="1" dirty="0">
              <a:solidFill>
                <a:srgbClr val="FF0000"/>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en-US" sz="2800" dirty="0">
                <a:solidFill>
                  <a:srgbClr val="FF0000"/>
                </a:solidFill>
                <a:latin typeface="Times New Roman" panose="02020603050405020304" pitchFamily="18" charset="0"/>
                <a:cs typeface="Times New Roman" panose="02020603050405020304" pitchFamily="18" charset="0"/>
              </a:rPr>
              <a:t>2. Vai </a:t>
            </a:r>
            <a:r>
              <a:rPr lang="en-US" sz="2800" dirty="0" err="1">
                <a:solidFill>
                  <a:srgbClr val="FF0000"/>
                </a:solidFill>
                <a:latin typeface="Times New Roman" panose="02020603050405020304" pitchFamily="18" charset="0"/>
                <a:cs typeface="Times New Roman" panose="02020603050405020304" pitchFamily="18" charset="0"/>
              </a:rPr>
              <a:t>trò</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lập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QLHS</a:t>
            </a:r>
            <a:endParaRPr lang="en-US" sz="2800" dirty="0">
              <a:solidFill>
                <a:srgbClr val="FF0000"/>
              </a:solidFill>
              <a:latin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Garamond" pitchFamily="18" charset="0"/>
            </a:endParaRPr>
          </a:p>
        </p:txBody>
      </p:sp>
      <p:sp>
        <p:nvSpPr>
          <p:cNvPr id="7" name="Rectangle: Rounded Corners 6">
            <a:extLst>
              <a:ext uri="{FF2B5EF4-FFF2-40B4-BE49-F238E27FC236}">
                <a16:creationId xmlns:a16="http://schemas.microsoft.com/office/drawing/2014/main" id="{4D18D42C-D650-FA44-63E9-857ACC3091F3}"/>
              </a:ext>
            </a:extLst>
          </p:cNvPr>
          <p:cNvSpPr/>
          <p:nvPr/>
        </p:nvSpPr>
        <p:spPr bwMode="auto">
          <a:xfrm>
            <a:off x="3124200" y="4787673"/>
            <a:ext cx="5715000" cy="1205953"/>
          </a:xfrm>
          <a:prstGeom prst="roundRect">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lin ang="13500000" scaled="1"/>
            <a:tileRect/>
          </a:gra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800" b="1" dirty="0">
              <a:solidFill>
                <a:srgbClr val="FFFFFF"/>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en-US" b="1" dirty="0">
                <a:solidFill>
                  <a:srgbClr val="FFFFFF"/>
                </a:solidFill>
                <a:latin typeface="Times New Roman" panose="02020603050405020304" pitchFamily="18" charset="0"/>
                <a:cs typeface="Times New Roman" panose="02020603050405020304" pitchFamily="18" charset="0"/>
              </a:rPr>
              <a:t>  </a:t>
            </a:r>
            <a:r>
              <a:rPr lang="en-US" sz="2800" dirty="0">
                <a:solidFill>
                  <a:srgbClr val="FFFFFF"/>
                </a:solidFill>
                <a:latin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cs typeface="Times New Roman" panose="02020603050405020304" pitchFamily="18" charset="0"/>
              </a:rPr>
              <a:t>3. </a:t>
            </a:r>
            <a:r>
              <a:rPr lang="en-US" sz="2800" dirty="0" err="1">
                <a:solidFill>
                  <a:srgbClr val="FF0000"/>
                </a:solidFill>
                <a:latin typeface="Times New Roman" panose="02020603050405020304" pitchFamily="18" charset="0"/>
                <a:cs typeface="Times New Roman" panose="02020603050405020304" pitchFamily="18" charset="0"/>
              </a:rPr>
              <a:t>Nguyên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tắc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yêu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QLHS</a:t>
            </a:r>
            <a:r>
              <a:rPr lang="en-US" sz="2800" dirty="0">
                <a:solidFill>
                  <a:srgbClr val="FF0000"/>
                </a:solidFill>
                <a:latin typeface="Times New Roman" panose="02020603050405020304" pitchFamily="18" charset="0"/>
                <a:cs typeface="Times New Roman" panose="02020603050405020304" pitchFamily="18" charset="0"/>
              </a:rPr>
              <a:t>, TL</a:t>
            </a:r>
            <a:r>
              <a:rPr lang="en-US" sz="1600" b="1" dirty="0">
                <a:solidFill>
                  <a:srgbClr val="FFFFFF"/>
                </a:solidFill>
                <a:latin typeface="Arial" pitchFamily="34" charset="0"/>
                <a:cs typeface="Arial" pitchFamily="34" charset="0"/>
              </a:rPr>
              <a:t>.</a:t>
            </a:r>
          </a:p>
          <a:p>
            <a:pPr eaLnBrk="0" fontAlgn="base" hangingPunct="0">
              <a:spcBef>
                <a:spcPct val="0"/>
              </a:spcBef>
              <a:spcAft>
                <a:spcPct val="0"/>
              </a:spcAft>
            </a:pPr>
            <a:endParaRPr lang="en-US" sz="1800" b="1" dirty="0">
              <a:solidFill>
                <a:srgbClr val="FF0000"/>
              </a:solidFill>
              <a:latin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Garamond" pitchFamily="18" charset="0"/>
            </a:endParaRPr>
          </a:p>
        </p:txBody>
      </p:sp>
      <p:sp>
        <p:nvSpPr>
          <p:cNvPr id="8" name="Arrow: Right 7">
            <a:extLst>
              <a:ext uri="{FF2B5EF4-FFF2-40B4-BE49-F238E27FC236}">
                <a16:creationId xmlns:a16="http://schemas.microsoft.com/office/drawing/2014/main" id="{312468DB-E192-F6CF-115E-9783C1012F20}"/>
              </a:ext>
            </a:extLst>
          </p:cNvPr>
          <p:cNvSpPr/>
          <p:nvPr/>
        </p:nvSpPr>
        <p:spPr bwMode="auto">
          <a:xfrm>
            <a:off x="2667000" y="2943500"/>
            <a:ext cx="457200" cy="184417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Garamond" pitchFamily="18" charset="0"/>
            </a:endParaRPr>
          </a:p>
        </p:txBody>
      </p:sp>
    </p:spTree>
    <p:extLst>
      <p:ext uri="{BB962C8B-B14F-4D97-AF65-F5344CB8AC3E}">
        <p14:creationId xmlns:p14="http://schemas.microsoft.com/office/powerpoint/2010/main" val="1151877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3319">
                                            <p:txEl>
                                              <p:pRg st="0" end="0"/>
                                            </p:txEl>
                                          </p:spTgt>
                                        </p:tgtEl>
                                        <p:attrNameLst>
                                          <p:attrName>style.visibility</p:attrName>
                                        </p:attrNameLst>
                                      </p:cBhvr>
                                      <p:to>
                                        <p:strVal val="visible"/>
                                      </p:to>
                                    </p:set>
                                    <p:animEffect transition="in" filter="strips(downLeft)">
                                      <p:cBhvr>
                                        <p:cTn id="7" dur="500"/>
                                        <p:tgtEl>
                                          <p:spTgt spid="133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13319">
                                            <p:txEl>
                                              <p:pRg st="1" end="1"/>
                                            </p:txEl>
                                          </p:spTgt>
                                        </p:tgtEl>
                                        <p:attrNameLst>
                                          <p:attrName>style.visibility</p:attrName>
                                        </p:attrNameLst>
                                      </p:cBhvr>
                                      <p:to>
                                        <p:strVal val="visible"/>
                                      </p:to>
                                    </p:set>
                                    <p:animEffect transition="in" filter="strips(downLeft)">
                                      <p:cBhvr>
                                        <p:cTn id="12" dur="500"/>
                                        <p:tgtEl>
                                          <p:spTgt spid="133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eaLnBrk="1" hangingPunct="1"/>
            <a:r>
              <a:rPr lang="en-US" b="1" dirty="0"/>
              <a:t>1. </a:t>
            </a:r>
            <a:r>
              <a:rPr lang="en-US" b="1" dirty="0" err="1"/>
              <a:t>Một</a:t>
            </a:r>
            <a:r>
              <a:rPr lang="en-US" b="1" dirty="0"/>
              <a:t> </a:t>
            </a:r>
            <a:r>
              <a:rPr lang="en-US" b="1" dirty="0" err="1"/>
              <a:t>số</a:t>
            </a:r>
            <a:r>
              <a:rPr lang="en-US" b="1" dirty="0"/>
              <a:t> </a:t>
            </a:r>
            <a:r>
              <a:rPr lang="en-US" b="1" dirty="0" err="1"/>
              <a:t>khái</a:t>
            </a:r>
            <a:r>
              <a:rPr lang="en-US" b="1" dirty="0"/>
              <a:t> </a:t>
            </a:r>
            <a:r>
              <a:rPr lang="en-US" b="1" dirty="0" err="1"/>
              <a:t>niệm</a:t>
            </a:r>
            <a:r>
              <a:rPr lang="en-US" b="1" dirty="0"/>
              <a:t> </a:t>
            </a:r>
            <a:r>
              <a:rPr lang="en-US" b="1" dirty="0" err="1"/>
              <a:t>cơ</a:t>
            </a:r>
            <a:r>
              <a:rPr lang="en-US" b="1" dirty="0"/>
              <a:t> </a:t>
            </a:r>
            <a:r>
              <a:rPr lang="en-US" b="1" dirty="0" err="1"/>
              <a:t>bản</a:t>
            </a:r>
            <a:br>
              <a:rPr lang="en-US" b="1" dirty="0"/>
            </a:br>
            <a:endParaRPr lang="en-US" b="1" dirty="0"/>
          </a:p>
        </p:txBody>
      </p:sp>
      <p:sp>
        <p:nvSpPr>
          <p:cNvPr id="221187" name="Rectangle 3"/>
          <p:cNvSpPr>
            <a:spLocks noGrp="1" noChangeArrowheads="1"/>
          </p:cNvSpPr>
          <p:nvPr>
            <p:ph idx="1"/>
          </p:nvPr>
        </p:nvSpPr>
        <p:spPr>
          <a:xfrm>
            <a:off x="381000" y="1867277"/>
            <a:ext cx="8763000" cy="4525963"/>
          </a:xfrm>
        </p:spPr>
        <p:txBody>
          <a:bodyPr>
            <a:normAutofit/>
          </a:bodyPr>
          <a:lstStyle/>
          <a:p>
            <a:pPr algn="just" eaLnBrk="1" hangingPunct="1">
              <a:buFontTx/>
              <a:buNone/>
            </a:pPr>
            <a:r>
              <a:rPr lang="en-US" sz="3600" dirty="0"/>
              <a:t>	</a:t>
            </a:r>
            <a:r>
              <a:rPr lang="en-US" sz="3600" b="1" dirty="0">
                <a:latin typeface="Times New Roman" panose="02020603050405020304" pitchFamily="18" charset="0"/>
                <a:cs typeface="Times New Roman" panose="02020603050405020304" pitchFamily="18" charset="0"/>
              </a:rPr>
              <a:t>a. </a:t>
            </a:r>
            <a:r>
              <a:rPr lang="en-US" sz="3600" b="1" dirty="0" err="1">
                <a:latin typeface="Times New Roman" panose="02020603050405020304" pitchFamily="18" charset="0"/>
                <a:cs typeface="Times New Roman" panose="02020603050405020304" pitchFamily="18" charset="0"/>
              </a:rPr>
              <a:t>Hồ</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sơ</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các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loại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hồ</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sơ</a:t>
            </a:r>
            <a:endParaRPr lang="en-US" sz="3600" b="1" dirty="0">
              <a:latin typeface="Times New Roman" panose="02020603050405020304" pitchFamily="18" charset="0"/>
              <a:cs typeface="Times New Roman" panose="02020603050405020304" pitchFamily="18" charset="0"/>
            </a:endParaRPr>
          </a:p>
          <a:p>
            <a:pPr algn="just" eaLnBrk="1" hangingPunct="1">
              <a:buFontTx/>
              <a:buNone/>
            </a:pPr>
            <a:r>
              <a:rPr lang="en-US" sz="3600" dirty="0"/>
              <a:t>	</a:t>
            </a:r>
            <a:r>
              <a:rPr lang="en-US" sz="3600" i="1" dirty="0" err="1">
                <a:latin typeface="Times New Roman" panose="02020603050405020304" pitchFamily="18" charset="0"/>
                <a:cs typeface="Times New Roman" panose="02020603050405020304" pitchFamily="18" charset="0"/>
              </a:rPr>
              <a:t>Hồ</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tập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hợp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tài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liệu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liên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với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nhau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vấn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đề</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một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tượng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cụ</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hoặc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đặc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điểm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theo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dõi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giải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quyết</a:t>
            </a:r>
            <a:r>
              <a:rPr lang="en-US" sz="3600" dirty="0">
                <a:latin typeface="Times New Roman" panose="02020603050405020304" pitchFamily="18" charset="0"/>
                <a:cs typeface="Times New Roman" panose="02020603050405020304" pitchFamily="18" charset="0"/>
              </a:rPr>
              <a:t> CV </a:t>
            </a:r>
            <a:r>
              <a:rPr lang="en-US" sz="3600" dirty="0" err="1">
                <a:latin typeface="Times New Roman" panose="02020603050405020304" pitchFamily="18" charset="0"/>
                <a:cs typeface="Times New Roman" panose="02020603050405020304" pitchFamily="18" charset="0"/>
              </a:rPr>
              <a:t>thuộc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phạm</a:t>
            </a:r>
            <a:r>
              <a:rPr lang="en-US" sz="3600" dirty="0">
                <a:latin typeface="Times New Roman" panose="02020603050405020304" pitchFamily="18" charset="0"/>
                <a:cs typeface="Times New Roman" panose="02020603050405020304" pitchFamily="18" charset="0"/>
              </a:rPr>
              <a:t> vi </a:t>
            </a:r>
            <a:r>
              <a:rPr lang="en-US" sz="3600" dirty="0" err="1">
                <a:latin typeface="Times New Roman" panose="02020603050405020304" pitchFamily="18" charset="0"/>
                <a:cs typeface="Times New Roman" panose="02020603050405020304" pitchFamily="18" charset="0"/>
              </a:rPr>
              <a:t>chức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năng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nhiệm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vụ</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của</a:t>
            </a:r>
            <a:r>
              <a:rPr lang="en-US" sz="3600" dirty="0">
                <a:latin typeface="Times New Roman" panose="02020603050405020304" pitchFamily="18" charset="0"/>
                <a:cs typeface="Times New Roman" panose="02020603050405020304" pitchFamily="18" charset="0"/>
              </a:rPr>
              <a:t> CQ,TC, </a:t>
            </a:r>
            <a:r>
              <a:rPr lang="en-US" sz="3600" dirty="0" err="1">
                <a:latin typeface="Times New Roman" panose="02020603050405020304" pitchFamily="18" charset="0"/>
                <a:cs typeface="Times New Roman" panose="02020603050405020304" pitchFamily="18" charset="0"/>
              </a:rPr>
              <a:t>cá</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nhân</a:t>
            </a:r>
            <a:r>
              <a:rPr lang="en-US" sz="3600" dirty="0"/>
              <a:t>. </a:t>
            </a:r>
          </a:p>
        </p:txBody>
      </p:sp>
    </p:spTree>
    <p:extLst>
      <p:ext uri="{BB962C8B-B14F-4D97-AF65-F5344CB8AC3E}">
        <p14:creationId xmlns:p14="http://schemas.microsoft.com/office/powerpoint/2010/main" val="3561299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1186"/>
                                        </p:tgtEl>
                                        <p:attrNameLst>
                                          <p:attrName>style.visibility</p:attrName>
                                        </p:attrNameLst>
                                      </p:cBhvr>
                                      <p:to>
                                        <p:strVal val="visible"/>
                                      </p:to>
                                    </p:set>
                                    <p:animEffect transition="in" filter="blinds(horizontal)">
                                      <p:cBhvr>
                                        <p:cTn id="7" dur="500"/>
                                        <p:tgtEl>
                                          <p:spTgt spid="221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1187">
                                            <p:txEl>
                                              <p:pRg st="0" end="0"/>
                                            </p:txEl>
                                          </p:spTgt>
                                        </p:tgtEl>
                                        <p:attrNameLst>
                                          <p:attrName>style.visibility</p:attrName>
                                        </p:attrNameLst>
                                      </p:cBhvr>
                                      <p:to>
                                        <p:strVal val="visible"/>
                                      </p:to>
                                    </p:set>
                                    <p:animEffect transition="in" filter="blinds(horizontal)">
                                      <p:cBhvr>
                                        <p:cTn id="12" dur="500"/>
                                        <p:tgtEl>
                                          <p:spTgt spid="2211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1187">
                                            <p:txEl>
                                              <p:pRg st="1" end="1"/>
                                            </p:txEl>
                                          </p:spTgt>
                                        </p:tgtEl>
                                        <p:attrNameLst>
                                          <p:attrName>style.visibility</p:attrName>
                                        </p:attrNameLst>
                                      </p:cBhvr>
                                      <p:to>
                                        <p:strVal val="visible"/>
                                      </p:to>
                                    </p:set>
                                    <p:animEffect transition="in" filter="blinds(horizontal)">
                                      <p:cBhvr>
                                        <p:cTn id="17" dur="500"/>
                                        <p:tgtEl>
                                          <p:spTgt spid="2211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6" grpId="0"/>
      <p:bldP spid="22118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2F90FF6-B738-C4C8-3394-E76A80D81A67}"/>
              </a:ext>
            </a:extLst>
          </p:cNvPr>
          <p:cNvSpPr>
            <a:spLocks noGrp="1"/>
          </p:cNvSpPr>
          <p:nvPr>
            <p:ph type="title"/>
          </p:nvPr>
        </p:nvSpPr>
        <p:spPr/>
        <p:txBody>
          <a:bodyPr/>
          <a:lstStyle/>
          <a:p>
            <a:endParaRPr lang="en-US"/>
          </a:p>
        </p:txBody>
      </p:sp>
      <p:sp>
        <p:nvSpPr>
          <p:cNvPr id="3" name="Chỗ dành sẵn cho Nội dung 2">
            <a:extLst>
              <a:ext uri="{FF2B5EF4-FFF2-40B4-BE49-F238E27FC236}">
                <a16:creationId xmlns:a16="http://schemas.microsoft.com/office/drawing/2014/main" id="{94AD92B2-B059-AD18-5CB3-3386556ED9D7}"/>
              </a:ext>
            </a:extLst>
          </p:cNvPr>
          <p:cNvSpPr>
            <a:spLocks noGrp="1"/>
          </p:cNvSpPr>
          <p:nvPr>
            <p:ph idx="1"/>
          </p:nvPr>
        </p:nvSpPr>
        <p:spPr>
          <a:xfrm>
            <a:off x="457200" y="2133600"/>
            <a:ext cx="8686799" cy="4724400"/>
          </a:xfrm>
        </p:spPr>
        <p:txBody>
          <a:bodyPr/>
          <a:lstStyle/>
          <a:p>
            <a:r>
              <a:rPr lang="en-US" sz="2800" b="1" i="1" dirty="0">
                <a:latin typeface="Times New Roman" panose="02020603050405020304" pitchFamily="18" charset="0"/>
                <a:cs typeface="Times New Roman" panose="02020603050405020304" pitchFamily="18" charset="0"/>
              </a:rPr>
              <a:t>b.</a:t>
            </a:r>
            <a:r>
              <a:rPr lang="en-US" sz="2800" dirty="0"/>
              <a:t> </a:t>
            </a:r>
            <a:r>
              <a:rPr lang="en-US" sz="2800" b="1" i="1" dirty="0" err="1">
                <a:latin typeface="Times New Roman" panose="02020603050405020304" pitchFamily="18" charset="0"/>
                <a:cs typeface="Times New Roman" panose="02020603050405020304" pitchFamily="18" charset="0"/>
              </a:rPr>
              <a:t>Công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tác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quản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lý</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hồ</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tài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liệu</a:t>
            </a:r>
            <a:endParaRPr lang="en-US" sz="2800" dirty="0">
              <a:solidFill>
                <a:srgbClr val="000000"/>
              </a:solidFill>
              <a:effectLst/>
              <a:latin typeface="Times New Roman" panose="02020603050405020304" pitchFamily="18" charset="0"/>
              <a:ea typeface="Times New Roman" panose="02020603050405020304" pitchFamily="18" charset="0"/>
            </a:endParaRPr>
          </a:p>
          <a:p>
            <a:pPr marL="0" indent="0" algn="just">
              <a:buNone/>
            </a:pPr>
            <a:r>
              <a:rPr lang="en-US" sz="1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B</a:t>
            </a:r>
            <a:r>
              <a:rPr lang="pl-PL" sz="2800" dirty="0">
                <a:solidFill>
                  <a:srgbClr val="000000"/>
                </a:solidFill>
                <a:effectLst/>
                <a:latin typeface="Times New Roman" panose="02020603050405020304" pitchFamily="18" charset="0"/>
                <a:ea typeface="Times New Roman" panose="02020603050405020304" pitchFamily="18" charset="0"/>
              </a:rPr>
              <a:t>ao gồm toàn bộ công việc liên quan đến </a:t>
            </a:r>
            <a:r>
              <a:rPr lang="pl-PL" sz="2800" b="1" i="1" dirty="0">
                <a:solidFill>
                  <a:srgbClr val="FF0000"/>
                </a:solidFill>
                <a:effectLst/>
                <a:latin typeface="Times New Roman" panose="02020603050405020304" pitchFamily="18" charset="0"/>
                <a:ea typeface="Times New Roman" panose="02020603050405020304" pitchFamily="18" charset="0"/>
              </a:rPr>
              <a:t>đăng ký, thu thập, bảo đảm vẹn toàn và phát huy giá trị các hồ sơ, tài liệu từ thời điểm hình thành trong quá trình hoạt động của các cơ quan, tổ chức và cơ quan, đơn vị</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pl-PL" sz="2800" b="1" i="1" dirty="0">
                <a:solidFill>
                  <a:srgbClr val="FF0000"/>
                </a:solidFill>
                <a:effectLst/>
                <a:latin typeface="Times New Roman" panose="02020603050405020304" pitchFamily="18" charset="0"/>
                <a:ea typeface="Times New Roman" panose="02020603050405020304" pitchFamily="18" charset="0"/>
              </a:rPr>
              <a:t>cho đến khi bị tiêu hủy hoặc được lựa chọn để bảo quản vĩnh viễn trong các lưu trữ lịch sử</a:t>
            </a:r>
            <a:endParaRPr lang="en-US" sz="2800" dirty="0">
              <a:solidFill>
                <a:srgbClr val="FF0000"/>
              </a:solidFill>
            </a:endParaRPr>
          </a:p>
        </p:txBody>
      </p:sp>
    </p:spTree>
    <p:extLst>
      <p:ext uri="{BB962C8B-B14F-4D97-AF65-F5344CB8AC3E}">
        <p14:creationId xmlns:p14="http://schemas.microsoft.com/office/powerpoint/2010/main" val="3489055388"/>
      </p:ext>
    </p:extLst>
  </p:cSld>
  <p:clrMapOvr>
    <a:masterClrMapping/>
  </p:clrMapOvr>
</p:sld>
</file>

<file path=ppt/theme/theme1.xml><?xml version="1.0" encoding="utf-8"?>
<a:theme xmlns:a="http://schemas.openxmlformats.org/drawingml/2006/main" name="1_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ó sợi">
  <a:themeElements>
    <a:clrScheme name="Bó sợi">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ó sợi">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ó sợi">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7.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1198</TotalTime>
  <Words>6438</Words>
  <Application>Microsoft Office PowerPoint</Application>
  <PresentationFormat>On-screen Show (4:3)</PresentationFormat>
  <Paragraphs>487</Paragraphs>
  <Slides>67</Slides>
  <Notes>3</Notes>
  <HiddenSlides>0</HiddenSlides>
  <MMClips>0</MMClips>
  <ScaleCrop>false</ScaleCrop>
  <HeadingPairs>
    <vt:vector size="6" baseType="variant">
      <vt:variant>
        <vt:lpstr>Fonts Used</vt:lpstr>
      </vt:variant>
      <vt:variant>
        <vt:i4>12</vt:i4>
      </vt:variant>
      <vt:variant>
        <vt:lpstr>Theme</vt:lpstr>
      </vt:variant>
      <vt:variant>
        <vt:i4>7</vt:i4>
      </vt:variant>
      <vt:variant>
        <vt:lpstr>Slide Titles</vt:lpstr>
      </vt:variant>
      <vt:variant>
        <vt:i4>67</vt:i4>
      </vt:variant>
    </vt:vector>
  </HeadingPairs>
  <TitlesOfParts>
    <vt:vector size="86" baseType="lpstr">
      <vt:lpstr>.VnTime</vt:lpstr>
      <vt:lpstr>Arial</vt:lpstr>
      <vt:lpstr>Calibri</vt:lpstr>
      <vt:lpstr>Century Gothic</vt:lpstr>
      <vt:lpstr>Courier New</vt:lpstr>
      <vt:lpstr>Garamond</vt:lpstr>
      <vt:lpstr>Tahoma</vt:lpstr>
      <vt:lpstr>Times New Roman</vt:lpstr>
      <vt:lpstr>Verdana</vt:lpstr>
      <vt:lpstr>Wingdings</vt:lpstr>
      <vt:lpstr>Wingdings 2</vt:lpstr>
      <vt:lpstr>Wingdings 3</vt:lpstr>
      <vt:lpstr>1_Maple</vt:lpstr>
      <vt:lpstr>2_Stream</vt:lpstr>
      <vt:lpstr>3_Stream</vt:lpstr>
      <vt:lpstr>8_Network</vt:lpstr>
      <vt:lpstr>2_Default Design</vt:lpstr>
      <vt:lpstr>Bó sợi</vt:lpstr>
      <vt:lpstr>1_Default Design</vt:lpstr>
      <vt:lpstr>LẬP VÀ GIAO NỘP  HỒ SƠ, TÀI LIỆU  VÀO LƯU TRỮ CƠ QUAN</vt:lpstr>
      <vt:lpstr>                 Nội dung</vt:lpstr>
      <vt:lpstr>I. TRÁCH NHIỆM TRONG VIỆC LẬP HỒ SƠ VÀ LƯU TRỮ HỒ SƠ</vt:lpstr>
      <vt:lpstr>PowerPoint Presentation</vt:lpstr>
      <vt:lpstr>PowerPoint Presentation</vt:lpstr>
      <vt:lpstr>PowerPoint Presentation</vt:lpstr>
      <vt:lpstr>PowerPoint Presentation</vt:lpstr>
      <vt:lpstr>1. Một số khái niệm cơ bản </vt:lpstr>
      <vt:lpstr>PowerPoint Presentation</vt:lpstr>
      <vt:lpstr>PowerPoint Presentation</vt:lpstr>
      <vt:lpstr>LẬP HỒ SƠ</vt:lpstr>
      <vt:lpstr>PowerPoint Presentation</vt:lpstr>
      <vt:lpstr>PowerPoint Presentation</vt:lpstr>
      <vt:lpstr>PowerPoint Presentation</vt:lpstr>
      <vt:lpstr>PowerPoint Presentation</vt:lpstr>
      <vt:lpstr>PowerPoint Presentation</vt:lpstr>
      <vt:lpstr>3. Nguyên tắc, yêu cầu QLHS, tài liệu </vt:lpstr>
      <vt:lpstr>PowerPoint Presentation</vt:lpstr>
      <vt:lpstr>II. KỸ NĂNG LẬP HỒ SƠ</vt:lpstr>
      <vt:lpstr>1. DANH MỤC HỒ SƠ</vt:lpstr>
      <vt:lpstr>PowerPoint Presentation</vt:lpstr>
      <vt:lpstr>PowerPoint Presentation</vt:lpstr>
      <vt:lpstr>PowerPoint Presentation</vt:lpstr>
      <vt:lpstr>PowerPoint Presentation</vt:lpstr>
      <vt:lpstr>PowerPoint Presentation</vt:lpstr>
      <vt:lpstr>PowerPoint Presentation</vt:lpstr>
      <vt:lpstr>-  Một số điểm cần chú ý khi lập danh mục hồ sơ.</vt:lpstr>
      <vt:lpstr>PowerPoint Presentation</vt:lpstr>
      <vt:lpstr>`</vt:lpstr>
      <vt:lpstr>PowerPoint Presentation</vt:lpstr>
      <vt:lpstr>Nội dung</vt:lpstr>
      <vt:lpstr>        Ví dụ:</vt:lpstr>
      <vt:lpstr>PowerPoint Presentation</vt:lpstr>
      <vt:lpstr>PowerPoint Presentation</vt:lpstr>
      <vt:lpstr>PowerPoint Presentation</vt:lpstr>
      <vt:lpstr>Một số cách viết tiêu đề HS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NGUYÊN TẮC GIAO NỘP HỒ SƠ, TÀI LIỆU</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 huong</dc:creator>
  <cp:lastModifiedBy>Tuyen Vu Duc</cp:lastModifiedBy>
  <cp:revision>58</cp:revision>
  <dcterms:created xsi:type="dcterms:W3CDTF">2020-09-11T13:10:08Z</dcterms:created>
  <dcterms:modified xsi:type="dcterms:W3CDTF">2024-08-01T07:10:23Z</dcterms:modified>
</cp:coreProperties>
</file>