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5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5" r:id="rId2"/>
    <p:sldMasterId id="2147483707" r:id="rId3"/>
    <p:sldMasterId id="2147483731" r:id="rId4"/>
  </p:sldMasterIdLst>
  <p:notesMasterIdLst>
    <p:notesMasterId r:id="rId28"/>
  </p:notesMasterIdLst>
  <p:sldIdLst>
    <p:sldId id="342" r:id="rId5"/>
    <p:sldId id="259" r:id="rId6"/>
    <p:sldId id="261" r:id="rId7"/>
    <p:sldId id="343" r:id="rId8"/>
    <p:sldId id="416" r:id="rId9"/>
    <p:sldId id="258" r:id="rId10"/>
    <p:sldId id="345" r:id="rId11"/>
    <p:sldId id="257" r:id="rId12"/>
    <p:sldId id="415" r:id="rId13"/>
    <p:sldId id="346" r:id="rId14"/>
    <p:sldId id="348" r:id="rId15"/>
    <p:sldId id="347" r:id="rId16"/>
    <p:sldId id="277" r:id="rId17"/>
    <p:sldId id="350" r:id="rId18"/>
    <p:sldId id="352" r:id="rId19"/>
    <p:sldId id="349" r:id="rId20"/>
    <p:sldId id="354" r:id="rId21"/>
    <p:sldId id="407" r:id="rId22"/>
    <p:sldId id="263" r:id="rId23"/>
    <p:sldId id="409" r:id="rId24"/>
    <p:sldId id="355" r:id="rId25"/>
    <p:sldId id="356" r:id="rId26"/>
    <p:sldId id="278" r:id="rId27"/>
  </p:sldIdLst>
  <p:sldSz cx="9144000" cy="5143500" type="screen16x9"/>
  <p:notesSz cx="6858000" cy="9144000"/>
  <p:embeddedFontLst>
    <p:embeddedFont>
      <p:font typeface="Anaheim" panose="020B0604020202020204" charset="0"/>
      <p:regular r:id="rId29"/>
    </p:embeddedFont>
    <p:embeddedFont>
      <p:font typeface="Bahnschrift Condensed" panose="020B0502040204020203" pitchFamily="34" charset="0"/>
      <p:regular r:id="rId30"/>
      <p:bold r:id="rId31"/>
    </p:embeddedFont>
    <p:embeddedFont>
      <p:font typeface="Bebas Neue" panose="020B0604020202020204" charset="0"/>
      <p:regular r:id="rId32"/>
    </p:embeddedFont>
    <p:embeddedFont>
      <p:font typeface="Comfortaa" panose="020B0604020202020204" charset="0"/>
      <p:regular r:id="rId33"/>
      <p:bold r:id="rId34"/>
    </p:embeddedFont>
    <p:embeddedFont>
      <p:font typeface="Gaegu" charset="0"/>
      <p:regular r:id="rId35"/>
      <p:bold r:id="rId36"/>
    </p:embeddedFont>
    <p:embeddedFont>
      <p:font typeface="Hind" panose="020B0604020202020204" charset="0"/>
      <p:regular r:id="rId37"/>
      <p:bold r:id="rId38"/>
    </p:embeddedFont>
    <p:embeddedFont>
      <p:font typeface="Londrina Solid" panose="020B0604020202020204" charset="0"/>
      <p:regular r:id="rId39"/>
    </p:embeddedFont>
    <p:embeddedFont>
      <p:font typeface="Nanum Pen Script" panose="020B0604020202020204" charset="0"/>
      <p:regular r:id="rId40"/>
    </p:embeddedFont>
    <p:embeddedFont>
      <p:font typeface="Nunito" panose="020B0604020202020204" charset="0"/>
      <p:regular r:id="rId41"/>
      <p:bold r:id="rId42"/>
      <p:italic r:id="rId43"/>
      <p:boldItalic r:id="rId44"/>
    </p:embeddedFont>
    <p:embeddedFont>
      <p:font typeface="Roboto Condensed Light" panose="020B0604020202020204" charset="0"/>
      <p:regular r:id="rId45"/>
      <p:italic r:id="rId46"/>
    </p:embeddedFont>
    <p:embeddedFont>
      <p:font typeface="Sue Ellen Francisco" panose="020B0604020202020204" charset="0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9AA0A6"/>
          </p15:clr>
        </p15:guide>
        <p15:guide id="2" orient="horz" pos="162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7D7"/>
    <a:srgbClr val="ABDD8C"/>
    <a:srgbClr val="589469"/>
    <a:srgbClr val="FFFFFF"/>
    <a:srgbClr val="FDFCFD"/>
    <a:srgbClr val="194A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9FFF425-E50A-4CCF-82F3-6F0FB184FF93}">
  <a:tblStyle styleId="{E9FFF425-E50A-4CCF-82F3-6F0FB184FF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64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6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14:51:09.50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9T14:51:09.50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85972cea44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85972cea44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5427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6" name="Google Shape;2276;gedac56f28e_0_1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7" name="Google Shape;2277;gedac56f28e_0_1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9197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e4b7ac32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e4b7ac326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f09f6a330b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7" name="Google Shape;1097;gf09f6a330b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1488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ge4b7ac326b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0" name="Google Shape;1780;ge4b7ac326b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ge4b7ac326b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0" name="Google Shape;1780;ge4b7ac326b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4" name="Google Shape;1174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6842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" name="Google Shape;3113;xl_extra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4" name="Google Shape;3114;xl_extra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99018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6" name="Google Shape;2276;gedac56f28e_0_1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7" name="Google Shape;2277;gedac56f28e_0_1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6879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f09f6a330b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f09f6a330b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5775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gedac56f2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6" name="Google Shape;1376;gedac56f2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xl_extra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xl_extra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4" name="Google Shape;3254;gf114aa7512_2_7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5" name="Google Shape;3255;gf114aa7512_2_7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85296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1" name="Google Shape;2791;g8793608e4a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2" name="Google Shape;2792;g8793608e4a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gedac56f28e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2" name="Google Shape;1642;gedac56f28e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0221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3" name="Google Shape;2193;xl_extra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4" name="Google Shape;2194;xl_extra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xl_extra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xl_extra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591138361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591138361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ge4b7ac326b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2" name="Google Shape;1682;ge4b7ac326b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5676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f09f6a330b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7" name="Google Shape;1097;gf09f6a330b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6" name="Google Shape;2276;gedac56f28e_0_1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7" name="Google Shape;2277;gedac56f28e_0_1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9253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f09f6a330b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f09f6a330b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f09f6a330b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f09f6a330b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2868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4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32" name="Google Shape;132;p4"/>
          <p:cNvSpPr/>
          <p:nvPr/>
        </p:nvSpPr>
        <p:spPr>
          <a:xfrm rot="-5400000">
            <a:off x="8207268" y="4206761"/>
            <a:ext cx="739918" cy="1133545"/>
          </a:xfrm>
          <a:custGeom>
            <a:avLst/>
            <a:gdLst/>
            <a:ahLst/>
            <a:cxnLst/>
            <a:rect l="l" t="t" r="r" b="b"/>
            <a:pathLst>
              <a:path w="40328" h="61782" extrusionOk="0">
                <a:moveTo>
                  <a:pt x="1" y="0"/>
                </a:moveTo>
                <a:lnTo>
                  <a:pt x="1" y="61782"/>
                </a:lnTo>
                <a:lnTo>
                  <a:pt x="40327" y="61782"/>
                </a:lnTo>
                <a:cubicBezTo>
                  <a:pt x="40280" y="59412"/>
                  <a:pt x="40018" y="57031"/>
                  <a:pt x="39613" y="54697"/>
                </a:cubicBezTo>
                <a:cubicBezTo>
                  <a:pt x="35862" y="33135"/>
                  <a:pt x="20849" y="14931"/>
                  <a:pt x="3096" y="2131"/>
                </a:cubicBezTo>
                <a:cubicBezTo>
                  <a:pt x="2084" y="1405"/>
                  <a:pt x="1049" y="691"/>
                  <a:pt x="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"/>
          <p:cNvSpPr/>
          <p:nvPr/>
        </p:nvSpPr>
        <p:spPr>
          <a:xfrm rot="5400000">
            <a:off x="196743" y="-196814"/>
            <a:ext cx="739918" cy="1133545"/>
          </a:xfrm>
          <a:custGeom>
            <a:avLst/>
            <a:gdLst/>
            <a:ahLst/>
            <a:cxnLst/>
            <a:rect l="l" t="t" r="r" b="b"/>
            <a:pathLst>
              <a:path w="40328" h="61782" extrusionOk="0">
                <a:moveTo>
                  <a:pt x="1" y="0"/>
                </a:moveTo>
                <a:lnTo>
                  <a:pt x="1" y="61782"/>
                </a:lnTo>
                <a:lnTo>
                  <a:pt x="40327" y="61782"/>
                </a:lnTo>
                <a:cubicBezTo>
                  <a:pt x="40280" y="59412"/>
                  <a:pt x="40018" y="57031"/>
                  <a:pt x="39613" y="54697"/>
                </a:cubicBezTo>
                <a:cubicBezTo>
                  <a:pt x="35862" y="33135"/>
                  <a:pt x="20849" y="14931"/>
                  <a:pt x="3096" y="2131"/>
                </a:cubicBezTo>
                <a:cubicBezTo>
                  <a:pt x="2084" y="1405"/>
                  <a:pt x="1049" y="691"/>
                  <a:pt x="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4"/>
          <p:cNvGrpSpPr/>
          <p:nvPr/>
        </p:nvGrpSpPr>
        <p:grpSpPr>
          <a:xfrm rot="822728">
            <a:off x="-105378" y="204390"/>
            <a:ext cx="578235" cy="1053977"/>
            <a:chOff x="-214625" y="3943775"/>
            <a:chExt cx="458725" cy="836125"/>
          </a:xfrm>
        </p:grpSpPr>
        <p:sp>
          <p:nvSpPr>
            <p:cNvPr id="135" name="Google Shape;135;p4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47;p4"/>
          <p:cNvGrpSpPr/>
          <p:nvPr/>
        </p:nvGrpSpPr>
        <p:grpSpPr>
          <a:xfrm rot="1937137">
            <a:off x="-49276" y="1419598"/>
            <a:ext cx="247561" cy="718794"/>
            <a:chOff x="1460575" y="5630575"/>
            <a:chExt cx="645350" cy="1873775"/>
          </a:xfrm>
        </p:grpSpPr>
        <p:sp>
          <p:nvSpPr>
            <p:cNvPr id="148" name="Google Shape;148;p4"/>
            <p:cNvSpPr/>
            <p:nvPr/>
          </p:nvSpPr>
          <p:spPr>
            <a:xfrm>
              <a:off x="1648400" y="5630575"/>
              <a:ext cx="269700" cy="175650"/>
            </a:xfrm>
            <a:custGeom>
              <a:avLst/>
              <a:gdLst/>
              <a:ahLst/>
              <a:cxnLst/>
              <a:rect l="l" t="t" r="r" b="b"/>
              <a:pathLst>
                <a:path w="10788" h="7026" extrusionOk="0">
                  <a:moveTo>
                    <a:pt x="656" y="1"/>
                  </a:moveTo>
                  <a:cubicBezTo>
                    <a:pt x="287" y="1"/>
                    <a:pt x="1" y="298"/>
                    <a:pt x="1" y="656"/>
                  </a:cubicBezTo>
                  <a:lnTo>
                    <a:pt x="1" y="6371"/>
                  </a:lnTo>
                  <a:cubicBezTo>
                    <a:pt x="1" y="6740"/>
                    <a:pt x="298" y="7025"/>
                    <a:pt x="656" y="7025"/>
                  </a:cubicBezTo>
                  <a:lnTo>
                    <a:pt x="10133" y="7025"/>
                  </a:lnTo>
                  <a:cubicBezTo>
                    <a:pt x="10490" y="7025"/>
                    <a:pt x="10776" y="6740"/>
                    <a:pt x="10788" y="6371"/>
                  </a:cubicBezTo>
                  <a:lnTo>
                    <a:pt x="10788" y="656"/>
                  </a:lnTo>
                  <a:cubicBezTo>
                    <a:pt x="10788" y="275"/>
                    <a:pt x="10490" y="1"/>
                    <a:pt x="10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1460575" y="5806500"/>
              <a:ext cx="645350" cy="1697850"/>
            </a:xfrm>
            <a:custGeom>
              <a:avLst/>
              <a:gdLst/>
              <a:ahLst/>
              <a:cxnLst/>
              <a:rect l="l" t="t" r="r" b="b"/>
              <a:pathLst>
                <a:path w="25814" h="67914" extrusionOk="0">
                  <a:moveTo>
                    <a:pt x="8597" y="0"/>
                  </a:moveTo>
                  <a:lnTo>
                    <a:pt x="8597" y="512"/>
                  </a:lnTo>
                  <a:cubicBezTo>
                    <a:pt x="8597" y="941"/>
                    <a:pt x="8347" y="1322"/>
                    <a:pt x="7942" y="1489"/>
                  </a:cubicBezTo>
                  <a:cubicBezTo>
                    <a:pt x="3275" y="3441"/>
                    <a:pt x="1" y="8037"/>
                    <a:pt x="1" y="13407"/>
                  </a:cubicBezTo>
                  <a:lnTo>
                    <a:pt x="1" y="63651"/>
                  </a:lnTo>
                  <a:lnTo>
                    <a:pt x="132" y="63651"/>
                  </a:lnTo>
                  <a:cubicBezTo>
                    <a:pt x="132" y="66008"/>
                    <a:pt x="2192" y="67913"/>
                    <a:pt x="4704" y="67913"/>
                  </a:cubicBezTo>
                  <a:cubicBezTo>
                    <a:pt x="6359" y="67913"/>
                    <a:pt x="7800" y="67092"/>
                    <a:pt x="8597" y="65866"/>
                  </a:cubicBezTo>
                  <a:cubicBezTo>
                    <a:pt x="9407" y="67092"/>
                    <a:pt x="10848" y="67913"/>
                    <a:pt x="12503" y="67913"/>
                  </a:cubicBezTo>
                  <a:cubicBezTo>
                    <a:pt x="14550" y="67913"/>
                    <a:pt x="16301" y="66639"/>
                    <a:pt x="16872" y="64901"/>
                  </a:cubicBezTo>
                  <a:cubicBezTo>
                    <a:pt x="17456" y="66639"/>
                    <a:pt x="19182" y="67913"/>
                    <a:pt x="21254" y="67913"/>
                  </a:cubicBezTo>
                  <a:cubicBezTo>
                    <a:pt x="23778" y="67913"/>
                    <a:pt x="25814" y="66008"/>
                    <a:pt x="25814" y="63651"/>
                  </a:cubicBezTo>
                  <a:lnTo>
                    <a:pt x="25814" y="13407"/>
                  </a:lnTo>
                  <a:cubicBezTo>
                    <a:pt x="25814" y="8037"/>
                    <a:pt x="22540" y="3441"/>
                    <a:pt x="17872" y="1489"/>
                  </a:cubicBezTo>
                  <a:cubicBezTo>
                    <a:pt x="17467" y="1310"/>
                    <a:pt x="17206" y="941"/>
                    <a:pt x="17206" y="512"/>
                  </a:cubicBezTo>
                  <a:lnTo>
                    <a:pt x="17206" y="0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" name="Google Shape;150;p4"/>
          <p:cNvGrpSpPr/>
          <p:nvPr/>
        </p:nvGrpSpPr>
        <p:grpSpPr>
          <a:xfrm rot="-1360815">
            <a:off x="8787582" y="2477598"/>
            <a:ext cx="744173" cy="981131"/>
            <a:chOff x="4326425" y="5583250"/>
            <a:chExt cx="744150" cy="981100"/>
          </a:xfrm>
        </p:grpSpPr>
        <p:sp>
          <p:nvSpPr>
            <p:cNvPr id="151" name="Google Shape;151;p4"/>
            <p:cNvSpPr/>
            <p:nvPr/>
          </p:nvSpPr>
          <p:spPr>
            <a:xfrm>
              <a:off x="4939300" y="6115475"/>
              <a:ext cx="90500" cy="306300"/>
            </a:xfrm>
            <a:custGeom>
              <a:avLst/>
              <a:gdLst/>
              <a:ahLst/>
              <a:cxnLst/>
              <a:rect l="l" t="t" r="r" b="b"/>
              <a:pathLst>
                <a:path w="3620" h="12252" extrusionOk="0">
                  <a:moveTo>
                    <a:pt x="3239" y="0"/>
                  </a:moveTo>
                  <a:lnTo>
                    <a:pt x="3239" y="0"/>
                  </a:lnTo>
                  <a:cubicBezTo>
                    <a:pt x="143" y="4024"/>
                    <a:pt x="0" y="8180"/>
                    <a:pt x="1334" y="12252"/>
                  </a:cubicBezTo>
                  <a:cubicBezTo>
                    <a:pt x="2096" y="9930"/>
                    <a:pt x="2524" y="7608"/>
                    <a:pt x="2977" y="5215"/>
                  </a:cubicBezTo>
                  <a:cubicBezTo>
                    <a:pt x="3286" y="3501"/>
                    <a:pt x="3620" y="1703"/>
                    <a:pt x="3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4965500" y="6115175"/>
              <a:ext cx="54775" cy="305125"/>
            </a:xfrm>
            <a:custGeom>
              <a:avLst/>
              <a:gdLst/>
              <a:ahLst/>
              <a:cxnLst/>
              <a:rect l="l" t="t" r="r" b="b"/>
              <a:pathLst>
                <a:path w="2191" h="12205" extrusionOk="0">
                  <a:moveTo>
                    <a:pt x="2191" y="0"/>
                  </a:moveTo>
                  <a:lnTo>
                    <a:pt x="2191" y="0"/>
                  </a:lnTo>
                  <a:cubicBezTo>
                    <a:pt x="1334" y="1905"/>
                    <a:pt x="667" y="3905"/>
                    <a:pt x="333" y="5953"/>
                  </a:cubicBezTo>
                  <a:cubicBezTo>
                    <a:pt x="0" y="8037"/>
                    <a:pt x="48" y="10132"/>
                    <a:pt x="274" y="12204"/>
                  </a:cubicBezTo>
                  <a:cubicBezTo>
                    <a:pt x="405" y="10120"/>
                    <a:pt x="441" y="8049"/>
                    <a:pt x="786" y="6025"/>
                  </a:cubicBezTo>
                  <a:cubicBezTo>
                    <a:pt x="1107" y="4001"/>
                    <a:pt x="1691" y="2024"/>
                    <a:pt x="2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4799100" y="6040150"/>
              <a:ext cx="81875" cy="309000"/>
            </a:xfrm>
            <a:custGeom>
              <a:avLst/>
              <a:gdLst/>
              <a:ahLst/>
              <a:cxnLst/>
              <a:rect l="l" t="t" r="r" b="b"/>
              <a:pathLst>
                <a:path w="3275" h="12360" extrusionOk="0">
                  <a:moveTo>
                    <a:pt x="2084" y="1"/>
                  </a:moveTo>
                  <a:lnTo>
                    <a:pt x="2084" y="1"/>
                  </a:lnTo>
                  <a:cubicBezTo>
                    <a:pt x="0" y="4620"/>
                    <a:pt x="810" y="8704"/>
                    <a:pt x="3060" y="12359"/>
                  </a:cubicBezTo>
                  <a:cubicBezTo>
                    <a:pt x="3275" y="9919"/>
                    <a:pt x="3156" y="7573"/>
                    <a:pt x="3013" y="5120"/>
                  </a:cubicBezTo>
                  <a:cubicBezTo>
                    <a:pt x="2929" y="3394"/>
                    <a:pt x="2834" y="1561"/>
                    <a:pt x="20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4836600" y="6040150"/>
              <a:ext cx="37825" cy="307500"/>
            </a:xfrm>
            <a:custGeom>
              <a:avLst/>
              <a:gdLst/>
              <a:ahLst/>
              <a:cxnLst/>
              <a:rect l="l" t="t" r="r" b="b"/>
              <a:pathLst>
                <a:path w="1513" h="12300" extrusionOk="0">
                  <a:moveTo>
                    <a:pt x="584" y="1"/>
                  </a:moveTo>
                  <a:lnTo>
                    <a:pt x="584" y="1"/>
                  </a:lnTo>
                  <a:cubicBezTo>
                    <a:pt x="191" y="2037"/>
                    <a:pt x="1" y="4132"/>
                    <a:pt x="132" y="6216"/>
                  </a:cubicBezTo>
                  <a:cubicBezTo>
                    <a:pt x="286" y="8311"/>
                    <a:pt x="810" y="10335"/>
                    <a:pt x="1513" y="12300"/>
                  </a:cubicBezTo>
                  <a:cubicBezTo>
                    <a:pt x="1179" y="10252"/>
                    <a:pt x="727" y="8240"/>
                    <a:pt x="596" y="6192"/>
                  </a:cubicBezTo>
                  <a:cubicBezTo>
                    <a:pt x="441" y="4144"/>
                    <a:pt x="548" y="2084"/>
                    <a:pt x="5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4717850" y="5983600"/>
              <a:ext cx="82175" cy="308700"/>
            </a:xfrm>
            <a:custGeom>
              <a:avLst/>
              <a:gdLst/>
              <a:ahLst/>
              <a:cxnLst/>
              <a:rect l="l" t="t" r="r" b="b"/>
              <a:pathLst>
                <a:path w="3287" h="12348" extrusionOk="0">
                  <a:moveTo>
                    <a:pt x="2798" y="1"/>
                  </a:moveTo>
                  <a:cubicBezTo>
                    <a:pt x="0" y="4227"/>
                    <a:pt x="155" y="8371"/>
                    <a:pt x="1774" y="12347"/>
                  </a:cubicBezTo>
                  <a:cubicBezTo>
                    <a:pt x="2369" y="9966"/>
                    <a:pt x="2619" y="7633"/>
                    <a:pt x="2893" y="5204"/>
                  </a:cubicBezTo>
                  <a:cubicBezTo>
                    <a:pt x="3084" y="3477"/>
                    <a:pt x="3286" y="1668"/>
                    <a:pt x="2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4747300" y="5983000"/>
              <a:ext cx="40525" cy="307800"/>
            </a:xfrm>
            <a:custGeom>
              <a:avLst/>
              <a:gdLst/>
              <a:ahLst/>
              <a:cxnLst/>
              <a:rect l="l" t="t" r="r" b="b"/>
              <a:pathLst>
                <a:path w="1621" h="12312" extrusionOk="0">
                  <a:moveTo>
                    <a:pt x="1620" y="1"/>
                  </a:moveTo>
                  <a:lnTo>
                    <a:pt x="1620" y="1"/>
                  </a:lnTo>
                  <a:cubicBezTo>
                    <a:pt x="906" y="1953"/>
                    <a:pt x="370" y="3989"/>
                    <a:pt x="179" y="6073"/>
                  </a:cubicBezTo>
                  <a:cubicBezTo>
                    <a:pt x="1" y="8180"/>
                    <a:pt x="191" y="10276"/>
                    <a:pt x="560" y="12312"/>
                  </a:cubicBezTo>
                  <a:cubicBezTo>
                    <a:pt x="560" y="10228"/>
                    <a:pt x="441" y="8157"/>
                    <a:pt x="644" y="6121"/>
                  </a:cubicBezTo>
                  <a:cubicBezTo>
                    <a:pt x="810" y="4085"/>
                    <a:pt x="1251" y="2061"/>
                    <a:pt x="16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4627350" y="5900250"/>
              <a:ext cx="103900" cy="301250"/>
            </a:xfrm>
            <a:custGeom>
              <a:avLst/>
              <a:gdLst/>
              <a:ahLst/>
              <a:cxnLst/>
              <a:rect l="l" t="t" r="r" b="b"/>
              <a:pathLst>
                <a:path w="4156" h="12050" extrusionOk="0">
                  <a:moveTo>
                    <a:pt x="3918" y="1"/>
                  </a:moveTo>
                  <a:cubicBezTo>
                    <a:pt x="513" y="3751"/>
                    <a:pt x="1" y="7871"/>
                    <a:pt x="1001" y="12050"/>
                  </a:cubicBezTo>
                  <a:cubicBezTo>
                    <a:pt x="1953" y="9800"/>
                    <a:pt x="2560" y="7526"/>
                    <a:pt x="3203" y="5156"/>
                  </a:cubicBezTo>
                  <a:cubicBezTo>
                    <a:pt x="3668" y="3478"/>
                    <a:pt x="4156" y="1727"/>
                    <a:pt x="39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4650575" y="5900250"/>
              <a:ext cx="74725" cy="299775"/>
            </a:xfrm>
            <a:custGeom>
              <a:avLst/>
              <a:gdLst/>
              <a:ahLst/>
              <a:cxnLst/>
              <a:rect l="l" t="t" r="r" b="b"/>
              <a:pathLst>
                <a:path w="2989" h="11991" extrusionOk="0">
                  <a:moveTo>
                    <a:pt x="2989" y="1"/>
                  </a:moveTo>
                  <a:cubicBezTo>
                    <a:pt x="1977" y="1811"/>
                    <a:pt x="1143" y="3751"/>
                    <a:pt x="619" y="5775"/>
                  </a:cubicBezTo>
                  <a:cubicBezTo>
                    <a:pt x="119" y="7811"/>
                    <a:pt x="0" y="9907"/>
                    <a:pt x="36" y="11990"/>
                  </a:cubicBezTo>
                  <a:cubicBezTo>
                    <a:pt x="357" y="9943"/>
                    <a:pt x="560" y="7883"/>
                    <a:pt x="1072" y="5894"/>
                  </a:cubicBezTo>
                  <a:cubicBezTo>
                    <a:pt x="1560" y="3894"/>
                    <a:pt x="2310" y="1965"/>
                    <a:pt x="29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4565450" y="5756500"/>
              <a:ext cx="136925" cy="279525"/>
            </a:xfrm>
            <a:custGeom>
              <a:avLst/>
              <a:gdLst/>
              <a:ahLst/>
              <a:cxnLst/>
              <a:rect l="l" t="t" r="r" b="b"/>
              <a:pathLst>
                <a:path w="5477" h="11181" extrusionOk="0">
                  <a:moveTo>
                    <a:pt x="5477" y="0"/>
                  </a:moveTo>
                  <a:lnTo>
                    <a:pt x="5477" y="0"/>
                  </a:lnTo>
                  <a:cubicBezTo>
                    <a:pt x="1345" y="2953"/>
                    <a:pt x="0" y="6894"/>
                    <a:pt x="95" y="11180"/>
                  </a:cubicBezTo>
                  <a:cubicBezTo>
                    <a:pt x="1500" y="9168"/>
                    <a:pt x="2572" y="7072"/>
                    <a:pt x="3703" y="4894"/>
                  </a:cubicBezTo>
                  <a:cubicBezTo>
                    <a:pt x="4489" y="3346"/>
                    <a:pt x="5334" y="1727"/>
                    <a:pt x="5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4567525" y="5756500"/>
              <a:ext cx="134275" cy="278025"/>
            </a:xfrm>
            <a:custGeom>
              <a:avLst/>
              <a:gdLst/>
              <a:ahLst/>
              <a:cxnLst/>
              <a:rect l="l" t="t" r="r" b="b"/>
              <a:pathLst>
                <a:path w="5371" h="11121" extrusionOk="0">
                  <a:moveTo>
                    <a:pt x="5370" y="0"/>
                  </a:moveTo>
                  <a:lnTo>
                    <a:pt x="5370" y="0"/>
                  </a:lnTo>
                  <a:cubicBezTo>
                    <a:pt x="4013" y="1560"/>
                    <a:pt x="2798" y="3274"/>
                    <a:pt x="1858" y="5156"/>
                  </a:cubicBezTo>
                  <a:cubicBezTo>
                    <a:pt x="953" y="7061"/>
                    <a:pt x="393" y="9085"/>
                    <a:pt x="0" y="11121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7" y="3513"/>
                    <a:pt x="4299" y="1786"/>
                    <a:pt x="5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4535075" y="5601125"/>
              <a:ext cx="136950" cy="279225"/>
            </a:xfrm>
            <a:custGeom>
              <a:avLst/>
              <a:gdLst/>
              <a:ahLst/>
              <a:cxnLst/>
              <a:rect l="l" t="t" r="r" b="b"/>
              <a:pathLst>
                <a:path w="5478" h="11169" extrusionOk="0">
                  <a:moveTo>
                    <a:pt x="5478" y="0"/>
                  </a:moveTo>
                  <a:lnTo>
                    <a:pt x="5478" y="0"/>
                  </a:lnTo>
                  <a:cubicBezTo>
                    <a:pt x="1358" y="2941"/>
                    <a:pt x="1" y="6882"/>
                    <a:pt x="108" y="11168"/>
                  </a:cubicBezTo>
                  <a:cubicBezTo>
                    <a:pt x="1513" y="9168"/>
                    <a:pt x="2596" y="7061"/>
                    <a:pt x="3703" y="4894"/>
                  </a:cubicBezTo>
                  <a:cubicBezTo>
                    <a:pt x="4501" y="3346"/>
                    <a:pt x="5347" y="1727"/>
                    <a:pt x="5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4537750" y="5601125"/>
              <a:ext cx="134275" cy="277725"/>
            </a:xfrm>
            <a:custGeom>
              <a:avLst/>
              <a:gdLst/>
              <a:ahLst/>
              <a:cxnLst/>
              <a:rect l="l" t="t" r="r" b="b"/>
              <a:pathLst>
                <a:path w="5371" h="11109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4001" y="1560"/>
                    <a:pt x="2787" y="3274"/>
                    <a:pt x="1858" y="5144"/>
                  </a:cubicBezTo>
                  <a:cubicBezTo>
                    <a:pt x="953" y="7049"/>
                    <a:pt x="394" y="9073"/>
                    <a:pt x="1" y="11109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8" y="3501"/>
                    <a:pt x="4299" y="1786"/>
                    <a:pt x="5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4345475" y="5636525"/>
              <a:ext cx="192000" cy="243525"/>
            </a:xfrm>
            <a:custGeom>
              <a:avLst/>
              <a:gdLst/>
              <a:ahLst/>
              <a:cxnLst/>
              <a:rect l="l" t="t" r="r" b="b"/>
              <a:pathLst>
                <a:path w="7680" h="9741" extrusionOk="0">
                  <a:moveTo>
                    <a:pt x="0" y="1"/>
                  </a:moveTo>
                  <a:cubicBezTo>
                    <a:pt x="500" y="1668"/>
                    <a:pt x="1679" y="3073"/>
                    <a:pt x="2798" y="4394"/>
                  </a:cubicBezTo>
                  <a:cubicBezTo>
                    <a:pt x="4358" y="6287"/>
                    <a:pt x="5858" y="8109"/>
                    <a:pt x="7680" y="9740"/>
                  </a:cubicBezTo>
                  <a:cubicBezTo>
                    <a:pt x="6846" y="5525"/>
                    <a:pt x="4668" y="1989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4345475" y="5636825"/>
              <a:ext cx="192000" cy="242025"/>
            </a:xfrm>
            <a:custGeom>
              <a:avLst/>
              <a:gdLst/>
              <a:ahLst/>
              <a:cxnLst/>
              <a:rect l="l" t="t" r="r" b="b"/>
              <a:pathLst>
                <a:path w="7680" h="9681" extrusionOk="0">
                  <a:moveTo>
                    <a:pt x="0" y="1"/>
                  </a:moveTo>
                  <a:lnTo>
                    <a:pt x="0" y="1"/>
                  </a:lnTo>
                  <a:cubicBezTo>
                    <a:pt x="1429" y="1501"/>
                    <a:pt x="2917" y="2942"/>
                    <a:pt x="4191" y="4561"/>
                  </a:cubicBezTo>
                  <a:cubicBezTo>
                    <a:pt x="5489" y="6156"/>
                    <a:pt x="6537" y="7942"/>
                    <a:pt x="7680" y="9681"/>
                  </a:cubicBezTo>
                  <a:cubicBezTo>
                    <a:pt x="6846" y="7764"/>
                    <a:pt x="5858" y="5918"/>
                    <a:pt x="4549" y="4263"/>
                  </a:cubicBezTo>
                  <a:cubicBezTo>
                    <a:pt x="3239" y="2632"/>
                    <a:pt x="1679" y="1227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4326425" y="5838650"/>
              <a:ext cx="239625" cy="197075"/>
            </a:xfrm>
            <a:custGeom>
              <a:avLst/>
              <a:gdLst/>
              <a:ahLst/>
              <a:cxnLst/>
              <a:rect l="l" t="t" r="r" b="b"/>
              <a:pathLst>
                <a:path w="9585" h="7883" extrusionOk="0">
                  <a:moveTo>
                    <a:pt x="0" y="0"/>
                  </a:moveTo>
                  <a:cubicBezTo>
                    <a:pt x="846" y="1524"/>
                    <a:pt x="2310" y="2643"/>
                    <a:pt x="3679" y="3691"/>
                  </a:cubicBezTo>
                  <a:cubicBezTo>
                    <a:pt x="5608" y="5215"/>
                    <a:pt x="7477" y="6656"/>
                    <a:pt x="9585" y="7882"/>
                  </a:cubicBezTo>
                  <a:cubicBezTo>
                    <a:pt x="7858" y="3941"/>
                    <a:pt x="4989" y="9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4326425" y="5839250"/>
              <a:ext cx="239625" cy="195275"/>
            </a:xfrm>
            <a:custGeom>
              <a:avLst/>
              <a:gdLst/>
              <a:ahLst/>
              <a:cxnLst/>
              <a:rect l="l" t="t" r="r" b="b"/>
              <a:pathLst>
                <a:path w="9585" h="7811" extrusionOk="0">
                  <a:moveTo>
                    <a:pt x="0" y="0"/>
                  </a:moveTo>
                  <a:lnTo>
                    <a:pt x="0" y="0"/>
                  </a:lnTo>
                  <a:cubicBezTo>
                    <a:pt x="1727" y="1155"/>
                    <a:pt x="3489" y="2238"/>
                    <a:pt x="5084" y="3548"/>
                  </a:cubicBezTo>
                  <a:cubicBezTo>
                    <a:pt x="6680" y="4834"/>
                    <a:pt x="8097" y="6346"/>
                    <a:pt x="9585" y="7811"/>
                  </a:cubicBezTo>
                  <a:cubicBezTo>
                    <a:pt x="8359" y="6132"/>
                    <a:pt x="7013" y="4524"/>
                    <a:pt x="5370" y="3191"/>
                  </a:cubicBezTo>
                  <a:cubicBezTo>
                    <a:pt x="3727" y="1881"/>
                    <a:pt x="1905" y="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4371375" y="6076050"/>
              <a:ext cx="281000" cy="132600"/>
            </a:xfrm>
            <a:custGeom>
              <a:avLst/>
              <a:gdLst/>
              <a:ahLst/>
              <a:cxnLst/>
              <a:rect l="l" t="t" r="r" b="b"/>
              <a:pathLst>
                <a:path w="11240" h="5304" extrusionOk="0">
                  <a:moveTo>
                    <a:pt x="934" y="0"/>
                  </a:moveTo>
                  <a:cubicBezTo>
                    <a:pt x="628" y="0"/>
                    <a:pt x="317" y="10"/>
                    <a:pt x="0" y="29"/>
                  </a:cubicBezTo>
                  <a:cubicBezTo>
                    <a:pt x="1191" y="1291"/>
                    <a:pt x="2882" y="2006"/>
                    <a:pt x="4465" y="2708"/>
                  </a:cubicBezTo>
                  <a:cubicBezTo>
                    <a:pt x="6715" y="3696"/>
                    <a:pt x="8882" y="4649"/>
                    <a:pt x="11240" y="5304"/>
                  </a:cubicBezTo>
                  <a:cubicBezTo>
                    <a:pt x="8773" y="2134"/>
                    <a:pt x="5501" y="0"/>
                    <a:pt x="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4371975" y="6077375"/>
              <a:ext cx="279800" cy="130100"/>
            </a:xfrm>
            <a:custGeom>
              <a:avLst/>
              <a:gdLst/>
              <a:ahLst/>
              <a:cxnLst/>
              <a:rect l="l" t="t" r="r" b="b"/>
              <a:pathLst>
                <a:path w="11192" h="5204" extrusionOk="0">
                  <a:moveTo>
                    <a:pt x="0" y="0"/>
                  </a:moveTo>
                  <a:lnTo>
                    <a:pt x="0" y="0"/>
                  </a:lnTo>
                  <a:cubicBezTo>
                    <a:pt x="1941" y="691"/>
                    <a:pt x="3929" y="1322"/>
                    <a:pt x="5786" y="2179"/>
                  </a:cubicBezTo>
                  <a:cubicBezTo>
                    <a:pt x="7644" y="3036"/>
                    <a:pt x="9382" y="4167"/>
                    <a:pt x="11192" y="5203"/>
                  </a:cubicBezTo>
                  <a:cubicBezTo>
                    <a:pt x="9608" y="3870"/>
                    <a:pt x="7882" y="2655"/>
                    <a:pt x="5977" y="1762"/>
                  </a:cubicBezTo>
                  <a:cubicBezTo>
                    <a:pt x="4072" y="905"/>
                    <a:pt x="2048" y="35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4455300" y="6235750"/>
              <a:ext cx="308100" cy="61750"/>
            </a:xfrm>
            <a:custGeom>
              <a:avLst/>
              <a:gdLst/>
              <a:ahLst/>
              <a:cxnLst/>
              <a:rect l="l" t="t" r="r" b="b"/>
              <a:pathLst>
                <a:path w="12324" h="2470" extrusionOk="0">
                  <a:moveTo>
                    <a:pt x="4924" y="0"/>
                  </a:moveTo>
                  <a:cubicBezTo>
                    <a:pt x="3362" y="0"/>
                    <a:pt x="1724" y="317"/>
                    <a:pt x="1" y="1023"/>
                  </a:cubicBezTo>
                  <a:cubicBezTo>
                    <a:pt x="1525" y="1833"/>
                    <a:pt x="3358" y="1976"/>
                    <a:pt x="5085" y="2142"/>
                  </a:cubicBezTo>
                  <a:cubicBezTo>
                    <a:pt x="6989" y="2310"/>
                    <a:pt x="8843" y="2470"/>
                    <a:pt x="10725" y="2470"/>
                  </a:cubicBezTo>
                  <a:cubicBezTo>
                    <a:pt x="11255" y="2470"/>
                    <a:pt x="11787" y="2457"/>
                    <a:pt x="12324" y="2428"/>
                  </a:cubicBezTo>
                  <a:cubicBezTo>
                    <a:pt x="10053" y="932"/>
                    <a:pt x="7601" y="0"/>
                    <a:pt x="49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4455300" y="6253050"/>
              <a:ext cx="306925" cy="42525"/>
            </a:xfrm>
            <a:custGeom>
              <a:avLst/>
              <a:gdLst/>
              <a:ahLst/>
              <a:cxnLst/>
              <a:rect l="l" t="t" r="r" b="b"/>
              <a:pathLst>
                <a:path w="12277" h="1701" extrusionOk="0">
                  <a:moveTo>
                    <a:pt x="4017" y="0"/>
                  </a:moveTo>
                  <a:cubicBezTo>
                    <a:pt x="2669" y="0"/>
                    <a:pt x="1325" y="123"/>
                    <a:pt x="1" y="331"/>
                  </a:cubicBezTo>
                  <a:cubicBezTo>
                    <a:pt x="2084" y="379"/>
                    <a:pt x="4144" y="331"/>
                    <a:pt x="6192" y="569"/>
                  </a:cubicBezTo>
                  <a:cubicBezTo>
                    <a:pt x="8228" y="784"/>
                    <a:pt x="10240" y="1284"/>
                    <a:pt x="12276" y="1700"/>
                  </a:cubicBezTo>
                  <a:cubicBezTo>
                    <a:pt x="10335" y="950"/>
                    <a:pt x="8335" y="331"/>
                    <a:pt x="6228" y="117"/>
                  </a:cubicBezTo>
                  <a:cubicBezTo>
                    <a:pt x="5491" y="37"/>
                    <a:pt x="4753" y="0"/>
                    <a:pt x="40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4569000" y="6326350"/>
              <a:ext cx="307800" cy="67950"/>
            </a:xfrm>
            <a:custGeom>
              <a:avLst/>
              <a:gdLst/>
              <a:ahLst/>
              <a:cxnLst/>
              <a:rect l="l" t="t" r="r" b="b"/>
              <a:pathLst>
                <a:path w="12312" h="2718" extrusionOk="0">
                  <a:moveTo>
                    <a:pt x="7336" y="0"/>
                  </a:moveTo>
                  <a:cubicBezTo>
                    <a:pt x="4897" y="0"/>
                    <a:pt x="2438" y="734"/>
                    <a:pt x="1" y="2507"/>
                  </a:cubicBezTo>
                  <a:cubicBezTo>
                    <a:pt x="615" y="2659"/>
                    <a:pt x="1248" y="2718"/>
                    <a:pt x="1888" y="2718"/>
                  </a:cubicBezTo>
                  <a:cubicBezTo>
                    <a:pt x="2998" y="2718"/>
                    <a:pt x="4128" y="2542"/>
                    <a:pt x="5216" y="2376"/>
                  </a:cubicBezTo>
                  <a:cubicBezTo>
                    <a:pt x="7633" y="1983"/>
                    <a:pt x="9955" y="1626"/>
                    <a:pt x="12312" y="935"/>
                  </a:cubicBezTo>
                  <a:cubicBezTo>
                    <a:pt x="10671" y="345"/>
                    <a:pt x="9008" y="0"/>
                    <a:pt x="7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4569000" y="6342000"/>
              <a:ext cx="306625" cy="46725"/>
            </a:xfrm>
            <a:custGeom>
              <a:avLst/>
              <a:gdLst/>
              <a:ahLst/>
              <a:cxnLst/>
              <a:rect l="l" t="t" r="r" b="b"/>
              <a:pathLst>
                <a:path w="12265" h="1869" extrusionOk="0">
                  <a:moveTo>
                    <a:pt x="8570" y="0"/>
                  </a:moveTo>
                  <a:cubicBezTo>
                    <a:pt x="7717" y="0"/>
                    <a:pt x="6864" y="48"/>
                    <a:pt x="6014" y="155"/>
                  </a:cubicBezTo>
                  <a:cubicBezTo>
                    <a:pt x="3930" y="452"/>
                    <a:pt x="1918" y="1059"/>
                    <a:pt x="1" y="1869"/>
                  </a:cubicBezTo>
                  <a:cubicBezTo>
                    <a:pt x="2037" y="1405"/>
                    <a:pt x="4037" y="881"/>
                    <a:pt x="6073" y="607"/>
                  </a:cubicBezTo>
                  <a:cubicBezTo>
                    <a:pt x="8109" y="321"/>
                    <a:pt x="10181" y="345"/>
                    <a:pt x="12264" y="262"/>
                  </a:cubicBezTo>
                  <a:cubicBezTo>
                    <a:pt x="11039" y="100"/>
                    <a:pt x="9805" y="0"/>
                    <a:pt x="8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4663375" y="6401875"/>
              <a:ext cx="307800" cy="68025"/>
            </a:xfrm>
            <a:custGeom>
              <a:avLst/>
              <a:gdLst/>
              <a:ahLst/>
              <a:cxnLst/>
              <a:rect l="l" t="t" r="r" b="b"/>
              <a:pathLst>
                <a:path w="12312" h="2721" extrusionOk="0">
                  <a:moveTo>
                    <a:pt x="7356" y="1"/>
                  </a:moveTo>
                  <a:cubicBezTo>
                    <a:pt x="4914" y="1"/>
                    <a:pt x="2449" y="734"/>
                    <a:pt x="0" y="2510"/>
                  </a:cubicBezTo>
                  <a:cubicBezTo>
                    <a:pt x="616" y="2662"/>
                    <a:pt x="1247" y="2720"/>
                    <a:pt x="1883" y="2720"/>
                  </a:cubicBezTo>
                  <a:cubicBezTo>
                    <a:pt x="2996" y="2720"/>
                    <a:pt x="4125" y="2541"/>
                    <a:pt x="5215" y="2367"/>
                  </a:cubicBezTo>
                  <a:cubicBezTo>
                    <a:pt x="7644" y="1986"/>
                    <a:pt x="9966" y="1629"/>
                    <a:pt x="12311" y="927"/>
                  </a:cubicBezTo>
                  <a:cubicBezTo>
                    <a:pt x="10679" y="342"/>
                    <a:pt x="9023" y="1"/>
                    <a:pt x="7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4663675" y="6417475"/>
              <a:ext cx="306600" cy="46875"/>
            </a:xfrm>
            <a:custGeom>
              <a:avLst/>
              <a:gdLst/>
              <a:ahLst/>
              <a:cxnLst/>
              <a:rect l="l" t="t" r="r" b="b"/>
              <a:pathLst>
                <a:path w="12264" h="1875" extrusionOk="0">
                  <a:moveTo>
                    <a:pt x="8552" y="0"/>
                  </a:moveTo>
                  <a:cubicBezTo>
                    <a:pt x="7705" y="0"/>
                    <a:pt x="6858" y="49"/>
                    <a:pt x="6013" y="160"/>
                  </a:cubicBezTo>
                  <a:cubicBezTo>
                    <a:pt x="3929" y="457"/>
                    <a:pt x="1917" y="1065"/>
                    <a:pt x="0" y="1874"/>
                  </a:cubicBezTo>
                  <a:cubicBezTo>
                    <a:pt x="2036" y="1422"/>
                    <a:pt x="4024" y="886"/>
                    <a:pt x="6072" y="600"/>
                  </a:cubicBezTo>
                  <a:cubicBezTo>
                    <a:pt x="8108" y="326"/>
                    <a:pt x="10180" y="350"/>
                    <a:pt x="12264" y="267"/>
                  </a:cubicBezTo>
                  <a:cubicBezTo>
                    <a:pt x="11032" y="104"/>
                    <a:pt x="9793" y="0"/>
                    <a:pt x="85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4517225" y="5583250"/>
              <a:ext cx="553350" cy="981100"/>
            </a:xfrm>
            <a:custGeom>
              <a:avLst/>
              <a:gdLst/>
              <a:ahLst/>
              <a:cxnLst/>
              <a:rect l="l" t="t" r="r" b="b"/>
              <a:pathLst>
                <a:path w="22134" h="39244" extrusionOk="0">
                  <a:moveTo>
                    <a:pt x="226" y="1"/>
                  </a:moveTo>
                  <a:cubicBezTo>
                    <a:pt x="107" y="1"/>
                    <a:pt x="0" y="96"/>
                    <a:pt x="0" y="227"/>
                  </a:cubicBezTo>
                  <a:cubicBezTo>
                    <a:pt x="48" y="3549"/>
                    <a:pt x="96" y="6978"/>
                    <a:pt x="369" y="10323"/>
                  </a:cubicBezTo>
                  <a:cubicBezTo>
                    <a:pt x="596" y="13074"/>
                    <a:pt x="1036" y="16669"/>
                    <a:pt x="2370" y="20063"/>
                  </a:cubicBezTo>
                  <a:cubicBezTo>
                    <a:pt x="3310" y="22444"/>
                    <a:pt x="5108" y="25730"/>
                    <a:pt x="8382" y="27897"/>
                  </a:cubicBezTo>
                  <a:cubicBezTo>
                    <a:pt x="9466" y="28635"/>
                    <a:pt x="10656" y="29183"/>
                    <a:pt x="11823" y="29719"/>
                  </a:cubicBezTo>
                  <a:cubicBezTo>
                    <a:pt x="12657" y="30124"/>
                    <a:pt x="13538" y="30516"/>
                    <a:pt x="14347" y="30981"/>
                  </a:cubicBezTo>
                  <a:cubicBezTo>
                    <a:pt x="17598" y="32814"/>
                    <a:pt x="20181" y="35696"/>
                    <a:pt x="21658" y="39113"/>
                  </a:cubicBezTo>
                  <a:cubicBezTo>
                    <a:pt x="21693" y="39196"/>
                    <a:pt x="21777" y="39244"/>
                    <a:pt x="21872" y="39244"/>
                  </a:cubicBezTo>
                  <a:cubicBezTo>
                    <a:pt x="21896" y="39244"/>
                    <a:pt x="21932" y="39232"/>
                    <a:pt x="21967" y="39220"/>
                  </a:cubicBezTo>
                  <a:cubicBezTo>
                    <a:pt x="22086" y="39184"/>
                    <a:pt x="22134" y="39041"/>
                    <a:pt x="22086" y="38922"/>
                  </a:cubicBezTo>
                  <a:cubicBezTo>
                    <a:pt x="20574" y="35434"/>
                    <a:pt x="17907" y="32469"/>
                    <a:pt x="14585" y="30576"/>
                  </a:cubicBezTo>
                  <a:cubicBezTo>
                    <a:pt x="13752" y="30100"/>
                    <a:pt x="12859" y="29707"/>
                    <a:pt x="12014" y="29302"/>
                  </a:cubicBezTo>
                  <a:cubicBezTo>
                    <a:pt x="10883" y="28766"/>
                    <a:pt x="9692" y="28219"/>
                    <a:pt x="8632" y="27516"/>
                  </a:cubicBezTo>
                  <a:cubicBezTo>
                    <a:pt x="5453" y="25421"/>
                    <a:pt x="3691" y="22194"/>
                    <a:pt x="2786" y="19884"/>
                  </a:cubicBezTo>
                  <a:cubicBezTo>
                    <a:pt x="1477" y="16539"/>
                    <a:pt x="1048" y="12990"/>
                    <a:pt x="822" y="10276"/>
                  </a:cubicBezTo>
                  <a:cubicBezTo>
                    <a:pt x="560" y="6930"/>
                    <a:pt x="488" y="3525"/>
                    <a:pt x="453" y="215"/>
                  </a:cubicBezTo>
                  <a:cubicBezTo>
                    <a:pt x="453" y="96"/>
                    <a:pt x="346" y="1"/>
                    <a:pt x="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4"/>
          <p:cNvGrpSpPr/>
          <p:nvPr/>
        </p:nvGrpSpPr>
        <p:grpSpPr>
          <a:xfrm rot="-2418941">
            <a:off x="8394237" y="4374566"/>
            <a:ext cx="714867" cy="1448812"/>
            <a:chOff x="1803775" y="5029925"/>
            <a:chExt cx="655775" cy="1329050"/>
          </a:xfrm>
        </p:grpSpPr>
        <p:sp>
          <p:nvSpPr>
            <p:cNvPr id="177" name="Google Shape;177;p4"/>
            <p:cNvSpPr/>
            <p:nvPr/>
          </p:nvSpPr>
          <p:spPr>
            <a:xfrm>
              <a:off x="1955600" y="5030950"/>
              <a:ext cx="183975" cy="658600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2114250" y="5235650"/>
              <a:ext cx="231000" cy="585750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2142525" y="5476450"/>
              <a:ext cx="239625" cy="558375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2187475" y="5688250"/>
              <a:ext cx="272075" cy="546300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1875225" y="5439475"/>
              <a:ext cx="275350" cy="581350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1803775" y="5791475"/>
              <a:ext cx="395625" cy="436825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2005900" y="5029925"/>
              <a:ext cx="226525" cy="1329050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2117225" y="5235900"/>
              <a:ext cx="205700" cy="572100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2144900" y="5476700"/>
              <a:ext cx="224750" cy="525675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1821950" y="5686250"/>
              <a:ext cx="624500" cy="553650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1896650" y="5436500"/>
              <a:ext cx="263450" cy="569750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88;p4"/>
          <p:cNvGrpSpPr/>
          <p:nvPr/>
        </p:nvGrpSpPr>
        <p:grpSpPr>
          <a:xfrm rot="-1269334">
            <a:off x="8891383" y="3721956"/>
            <a:ext cx="601297" cy="1873742"/>
            <a:chOff x="3855225" y="5718400"/>
            <a:chExt cx="601300" cy="1873750"/>
          </a:xfrm>
        </p:grpSpPr>
        <p:sp>
          <p:nvSpPr>
            <p:cNvPr id="189" name="Google Shape;189;p4"/>
            <p:cNvSpPr/>
            <p:nvPr/>
          </p:nvSpPr>
          <p:spPr>
            <a:xfrm>
              <a:off x="4020125" y="5718400"/>
              <a:ext cx="269700" cy="175625"/>
            </a:xfrm>
            <a:custGeom>
              <a:avLst/>
              <a:gdLst/>
              <a:ahLst/>
              <a:cxnLst/>
              <a:rect l="l" t="t" r="r" b="b"/>
              <a:pathLst>
                <a:path w="10788" h="7025" extrusionOk="0">
                  <a:moveTo>
                    <a:pt x="644" y="0"/>
                  </a:moveTo>
                  <a:cubicBezTo>
                    <a:pt x="275" y="0"/>
                    <a:pt x="1" y="298"/>
                    <a:pt x="1" y="655"/>
                  </a:cubicBezTo>
                  <a:lnTo>
                    <a:pt x="1" y="6370"/>
                  </a:lnTo>
                  <a:cubicBezTo>
                    <a:pt x="1" y="6739"/>
                    <a:pt x="298" y="7025"/>
                    <a:pt x="644" y="7025"/>
                  </a:cubicBezTo>
                  <a:lnTo>
                    <a:pt x="10133" y="7025"/>
                  </a:lnTo>
                  <a:cubicBezTo>
                    <a:pt x="10490" y="7025"/>
                    <a:pt x="10788" y="6739"/>
                    <a:pt x="10788" y="6370"/>
                  </a:cubicBezTo>
                  <a:lnTo>
                    <a:pt x="10788" y="655"/>
                  </a:lnTo>
                  <a:cubicBezTo>
                    <a:pt x="10788" y="274"/>
                    <a:pt x="10490" y="0"/>
                    <a:pt x="10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855225" y="5894300"/>
              <a:ext cx="601300" cy="1697850"/>
            </a:xfrm>
            <a:custGeom>
              <a:avLst/>
              <a:gdLst/>
              <a:ahLst/>
              <a:cxnLst/>
              <a:rect l="l" t="t" r="r" b="b"/>
              <a:pathLst>
                <a:path w="24052" h="67914" extrusionOk="0">
                  <a:moveTo>
                    <a:pt x="8002" y="1"/>
                  </a:moveTo>
                  <a:lnTo>
                    <a:pt x="8002" y="1989"/>
                  </a:lnTo>
                  <a:cubicBezTo>
                    <a:pt x="8002" y="2334"/>
                    <a:pt x="7907" y="2668"/>
                    <a:pt x="7704" y="2941"/>
                  </a:cubicBezTo>
                  <a:lnTo>
                    <a:pt x="798" y="12800"/>
                  </a:lnTo>
                  <a:cubicBezTo>
                    <a:pt x="287" y="13562"/>
                    <a:pt x="1" y="14455"/>
                    <a:pt x="1" y="15360"/>
                  </a:cubicBezTo>
                  <a:lnTo>
                    <a:pt x="1" y="24837"/>
                  </a:lnTo>
                  <a:lnTo>
                    <a:pt x="167" y="25135"/>
                  </a:lnTo>
                  <a:cubicBezTo>
                    <a:pt x="489" y="25742"/>
                    <a:pt x="656" y="26421"/>
                    <a:pt x="656" y="27099"/>
                  </a:cubicBezTo>
                  <a:lnTo>
                    <a:pt x="656" y="47816"/>
                  </a:lnTo>
                  <a:cubicBezTo>
                    <a:pt x="656" y="48280"/>
                    <a:pt x="560" y="48733"/>
                    <a:pt x="370" y="49161"/>
                  </a:cubicBezTo>
                  <a:lnTo>
                    <a:pt x="1" y="50007"/>
                  </a:lnTo>
                  <a:lnTo>
                    <a:pt x="1" y="63651"/>
                  </a:lnTo>
                  <a:lnTo>
                    <a:pt x="120" y="63651"/>
                  </a:lnTo>
                  <a:cubicBezTo>
                    <a:pt x="120" y="66009"/>
                    <a:pt x="2025" y="67914"/>
                    <a:pt x="4370" y="67914"/>
                  </a:cubicBezTo>
                  <a:cubicBezTo>
                    <a:pt x="5906" y="67914"/>
                    <a:pt x="7264" y="67092"/>
                    <a:pt x="8002" y="65866"/>
                  </a:cubicBezTo>
                  <a:cubicBezTo>
                    <a:pt x="8752" y="67092"/>
                    <a:pt x="10109" y="67914"/>
                    <a:pt x="11633" y="67914"/>
                  </a:cubicBezTo>
                  <a:cubicBezTo>
                    <a:pt x="13562" y="67914"/>
                    <a:pt x="15181" y="66640"/>
                    <a:pt x="15717" y="64901"/>
                  </a:cubicBezTo>
                  <a:cubicBezTo>
                    <a:pt x="16253" y="66640"/>
                    <a:pt x="17872" y="67914"/>
                    <a:pt x="19789" y="67914"/>
                  </a:cubicBezTo>
                  <a:cubicBezTo>
                    <a:pt x="22146" y="67914"/>
                    <a:pt x="24051" y="66009"/>
                    <a:pt x="24051" y="63651"/>
                  </a:cubicBezTo>
                  <a:lnTo>
                    <a:pt x="24051" y="50007"/>
                  </a:lnTo>
                  <a:lnTo>
                    <a:pt x="23682" y="49161"/>
                  </a:lnTo>
                  <a:cubicBezTo>
                    <a:pt x="23504" y="48745"/>
                    <a:pt x="23397" y="48280"/>
                    <a:pt x="23397" y="47816"/>
                  </a:cubicBezTo>
                  <a:lnTo>
                    <a:pt x="23397" y="27099"/>
                  </a:lnTo>
                  <a:cubicBezTo>
                    <a:pt x="23361" y="26421"/>
                    <a:pt x="23528" y="25730"/>
                    <a:pt x="23861" y="25135"/>
                  </a:cubicBezTo>
                  <a:lnTo>
                    <a:pt x="24016" y="24837"/>
                  </a:lnTo>
                  <a:lnTo>
                    <a:pt x="24016" y="15360"/>
                  </a:lnTo>
                  <a:cubicBezTo>
                    <a:pt x="24016" y="14431"/>
                    <a:pt x="23742" y="13538"/>
                    <a:pt x="23218" y="12800"/>
                  </a:cubicBezTo>
                  <a:lnTo>
                    <a:pt x="16312" y="2941"/>
                  </a:lnTo>
                  <a:cubicBezTo>
                    <a:pt x="16122" y="2668"/>
                    <a:pt x="16015" y="2334"/>
                    <a:pt x="16015" y="1989"/>
                  </a:cubicBezTo>
                  <a:lnTo>
                    <a:pt x="16015" y="1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" name="Google Shape;191;p4"/>
          <p:cNvSpPr/>
          <p:nvPr/>
        </p:nvSpPr>
        <p:spPr>
          <a:xfrm rot="-2161609">
            <a:off x="7787037" y="4718605"/>
            <a:ext cx="148961" cy="301771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4"/>
          <p:cNvSpPr/>
          <p:nvPr/>
        </p:nvSpPr>
        <p:spPr>
          <a:xfrm rot="-2161533">
            <a:off x="476718" y="-166239"/>
            <a:ext cx="179966" cy="364573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TITLE_AND_DESCRIPTION_1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4"/>
          <p:cNvSpPr/>
          <p:nvPr/>
        </p:nvSpPr>
        <p:spPr>
          <a:xfrm rot="10800000" flipH="1">
            <a:off x="0" y="-63734"/>
            <a:ext cx="9144085" cy="2617632"/>
          </a:xfrm>
          <a:custGeom>
            <a:avLst/>
            <a:gdLst/>
            <a:ahLst/>
            <a:cxnLst/>
            <a:rect l="l" t="t" r="r" b="b"/>
            <a:pathLst>
              <a:path w="83785" h="30664" extrusionOk="0">
                <a:moveTo>
                  <a:pt x="7278" y="0"/>
                </a:moveTo>
                <a:cubicBezTo>
                  <a:pt x="6838" y="0"/>
                  <a:pt x="6397" y="6"/>
                  <a:pt x="5953" y="17"/>
                </a:cubicBezTo>
                <a:cubicBezTo>
                  <a:pt x="3906" y="77"/>
                  <a:pt x="1929" y="255"/>
                  <a:pt x="0" y="553"/>
                </a:cubicBezTo>
                <a:lnTo>
                  <a:pt x="0" y="30664"/>
                </a:lnTo>
                <a:lnTo>
                  <a:pt x="83785" y="30664"/>
                </a:lnTo>
                <a:lnTo>
                  <a:pt x="83785" y="3398"/>
                </a:lnTo>
                <a:cubicBezTo>
                  <a:pt x="82594" y="3101"/>
                  <a:pt x="81332" y="2851"/>
                  <a:pt x="79998" y="2672"/>
                </a:cubicBezTo>
                <a:cubicBezTo>
                  <a:pt x="77596" y="2332"/>
                  <a:pt x="75162" y="2197"/>
                  <a:pt x="72705" y="2197"/>
                </a:cubicBezTo>
                <a:cubicBezTo>
                  <a:pt x="63072" y="2197"/>
                  <a:pt x="53083" y="4279"/>
                  <a:pt x="43220" y="4279"/>
                </a:cubicBezTo>
                <a:cubicBezTo>
                  <a:pt x="42386" y="4279"/>
                  <a:pt x="41552" y="4264"/>
                  <a:pt x="40720" y="4232"/>
                </a:cubicBezTo>
                <a:cubicBezTo>
                  <a:pt x="29124" y="3785"/>
                  <a:pt x="18831" y="0"/>
                  <a:pt x="72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" name="Google Shape;878;p24"/>
          <p:cNvGrpSpPr/>
          <p:nvPr/>
        </p:nvGrpSpPr>
        <p:grpSpPr>
          <a:xfrm rot="-3585892" flipH="1">
            <a:off x="7782042" y="-981628"/>
            <a:ext cx="1104614" cy="2238706"/>
            <a:chOff x="1803775" y="5029925"/>
            <a:chExt cx="655775" cy="1329050"/>
          </a:xfrm>
        </p:grpSpPr>
        <p:sp>
          <p:nvSpPr>
            <p:cNvPr id="879" name="Google Shape;879;p24"/>
            <p:cNvSpPr/>
            <p:nvPr/>
          </p:nvSpPr>
          <p:spPr>
            <a:xfrm>
              <a:off x="1955600" y="5030950"/>
              <a:ext cx="183975" cy="658600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4"/>
            <p:cNvSpPr/>
            <p:nvPr/>
          </p:nvSpPr>
          <p:spPr>
            <a:xfrm>
              <a:off x="2114250" y="5235650"/>
              <a:ext cx="231000" cy="585750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4"/>
            <p:cNvSpPr/>
            <p:nvPr/>
          </p:nvSpPr>
          <p:spPr>
            <a:xfrm>
              <a:off x="2142525" y="5476450"/>
              <a:ext cx="239625" cy="558375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4"/>
            <p:cNvSpPr/>
            <p:nvPr/>
          </p:nvSpPr>
          <p:spPr>
            <a:xfrm>
              <a:off x="2187475" y="5688250"/>
              <a:ext cx="272075" cy="546300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4"/>
            <p:cNvSpPr/>
            <p:nvPr/>
          </p:nvSpPr>
          <p:spPr>
            <a:xfrm>
              <a:off x="1875225" y="5439475"/>
              <a:ext cx="275350" cy="581350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4"/>
            <p:cNvSpPr/>
            <p:nvPr/>
          </p:nvSpPr>
          <p:spPr>
            <a:xfrm>
              <a:off x="1803775" y="5791475"/>
              <a:ext cx="395625" cy="436825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4"/>
            <p:cNvSpPr/>
            <p:nvPr/>
          </p:nvSpPr>
          <p:spPr>
            <a:xfrm>
              <a:off x="2005900" y="5029925"/>
              <a:ext cx="226525" cy="1329050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4"/>
            <p:cNvSpPr/>
            <p:nvPr/>
          </p:nvSpPr>
          <p:spPr>
            <a:xfrm>
              <a:off x="2117225" y="5235900"/>
              <a:ext cx="205700" cy="572100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4"/>
            <p:cNvSpPr/>
            <p:nvPr/>
          </p:nvSpPr>
          <p:spPr>
            <a:xfrm>
              <a:off x="2144900" y="5476700"/>
              <a:ext cx="224750" cy="525675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4"/>
            <p:cNvSpPr/>
            <p:nvPr/>
          </p:nvSpPr>
          <p:spPr>
            <a:xfrm>
              <a:off x="1821950" y="5686250"/>
              <a:ext cx="624500" cy="553650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4"/>
            <p:cNvSpPr/>
            <p:nvPr/>
          </p:nvSpPr>
          <p:spPr>
            <a:xfrm>
              <a:off x="1896650" y="5436500"/>
              <a:ext cx="263450" cy="569750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24"/>
          <p:cNvGrpSpPr/>
          <p:nvPr/>
        </p:nvGrpSpPr>
        <p:grpSpPr>
          <a:xfrm rot="-7158830" flipH="1">
            <a:off x="8295400" y="618462"/>
            <a:ext cx="736632" cy="1342556"/>
            <a:chOff x="-214625" y="3943775"/>
            <a:chExt cx="458725" cy="836125"/>
          </a:xfrm>
        </p:grpSpPr>
        <p:sp>
          <p:nvSpPr>
            <p:cNvPr id="891" name="Google Shape;891;p24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4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4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4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4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3" name="Google Shape;903;p24"/>
          <p:cNvGrpSpPr/>
          <p:nvPr/>
        </p:nvGrpSpPr>
        <p:grpSpPr>
          <a:xfrm rot="10800000" flipH="1">
            <a:off x="-422724" y="-457491"/>
            <a:ext cx="2828997" cy="2494679"/>
            <a:chOff x="-232214" y="3409528"/>
            <a:chExt cx="2412996" cy="2127840"/>
          </a:xfrm>
        </p:grpSpPr>
        <p:grpSp>
          <p:nvGrpSpPr>
            <p:cNvPr id="904" name="Google Shape;904;p24"/>
            <p:cNvGrpSpPr/>
            <p:nvPr/>
          </p:nvGrpSpPr>
          <p:grpSpPr>
            <a:xfrm rot="1865779">
              <a:off x="184802" y="3513544"/>
              <a:ext cx="923583" cy="1871813"/>
              <a:chOff x="1803775" y="5029925"/>
              <a:chExt cx="655775" cy="1329050"/>
            </a:xfrm>
          </p:grpSpPr>
          <p:sp>
            <p:nvSpPr>
              <p:cNvPr id="905" name="Google Shape;905;p24"/>
              <p:cNvSpPr/>
              <p:nvPr/>
            </p:nvSpPr>
            <p:spPr>
              <a:xfrm>
                <a:off x="1955600" y="5030950"/>
                <a:ext cx="183975" cy="65860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26344" extrusionOk="0">
                    <a:moveTo>
                      <a:pt x="2447" y="1"/>
                    </a:moveTo>
                    <a:cubicBezTo>
                      <a:pt x="2378" y="1"/>
                      <a:pt x="2308" y="6"/>
                      <a:pt x="2238" y="19"/>
                    </a:cubicBezTo>
                    <a:cubicBezTo>
                      <a:pt x="1441" y="138"/>
                      <a:pt x="988" y="959"/>
                      <a:pt x="714" y="1709"/>
                    </a:cubicBezTo>
                    <a:cubicBezTo>
                      <a:pt x="12" y="3769"/>
                      <a:pt x="0" y="6031"/>
                      <a:pt x="655" y="8079"/>
                    </a:cubicBezTo>
                    <a:cubicBezTo>
                      <a:pt x="1107" y="9448"/>
                      <a:pt x="1846" y="10722"/>
                      <a:pt x="2262" y="12103"/>
                    </a:cubicBezTo>
                    <a:cubicBezTo>
                      <a:pt x="3131" y="14925"/>
                      <a:pt x="2631" y="18045"/>
                      <a:pt x="3572" y="20855"/>
                    </a:cubicBezTo>
                    <a:cubicBezTo>
                      <a:pt x="3822" y="21640"/>
                      <a:pt x="5763" y="26343"/>
                      <a:pt x="5763" y="26343"/>
                    </a:cubicBezTo>
                    <a:cubicBezTo>
                      <a:pt x="5763" y="26343"/>
                      <a:pt x="5977" y="23295"/>
                      <a:pt x="6227" y="22533"/>
                    </a:cubicBezTo>
                    <a:cubicBezTo>
                      <a:pt x="6882" y="20462"/>
                      <a:pt x="7358" y="18247"/>
                      <a:pt x="6858" y="16092"/>
                    </a:cubicBezTo>
                    <a:cubicBezTo>
                      <a:pt x="6620" y="15020"/>
                      <a:pt x="6144" y="14008"/>
                      <a:pt x="5834" y="12949"/>
                    </a:cubicBezTo>
                    <a:cubicBezTo>
                      <a:pt x="5120" y="10603"/>
                      <a:pt x="5179" y="8079"/>
                      <a:pt x="5167" y="5626"/>
                    </a:cubicBezTo>
                    <a:cubicBezTo>
                      <a:pt x="5167" y="3841"/>
                      <a:pt x="5036" y="1852"/>
                      <a:pt x="3739" y="614"/>
                    </a:cubicBezTo>
                    <a:cubicBezTo>
                      <a:pt x="3385" y="271"/>
                      <a:pt x="2923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24"/>
              <p:cNvSpPr/>
              <p:nvPr/>
            </p:nvSpPr>
            <p:spPr>
              <a:xfrm>
                <a:off x="2114250" y="5235650"/>
                <a:ext cx="231000" cy="58575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23430" extrusionOk="0">
                    <a:moveTo>
                      <a:pt x="7573" y="1"/>
                    </a:moveTo>
                    <a:cubicBezTo>
                      <a:pt x="7215" y="1"/>
                      <a:pt x="6845" y="121"/>
                      <a:pt x="6549" y="332"/>
                    </a:cubicBezTo>
                    <a:cubicBezTo>
                      <a:pt x="6013" y="701"/>
                      <a:pt x="5667" y="1296"/>
                      <a:pt x="5417" y="1891"/>
                    </a:cubicBezTo>
                    <a:cubicBezTo>
                      <a:pt x="3715" y="5785"/>
                      <a:pt x="4584" y="10476"/>
                      <a:pt x="2643" y="14274"/>
                    </a:cubicBezTo>
                    <a:cubicBezTo>
                      <a:pt x="2286" y="14988"/>
                      <a:pt x="1822" y="15643"/>
                      <a:pt x="1465" y="16369"/>
                    </a:cubicBezTo>
                    <a:cubicBezTo>
                      <a:pt x="857" y="17572"/>
                      <a:pt x="0" y="21299"/>
                      <a:pt x="274" y="23430"/>
                    </a:cubicBezTo>
                    <a:cubicBezTo>
                      <a:pt x="1167" y="21251"/>
                      <a:pt x="2346" y="18858"/>
                      <a:pt x="3548" y="16810"/>
                    </a:cubicBezTo>
                    <a:cubicBezTo>
                      <a:pt x="5834" y="12976"/>
                      <a:pt x="7572" y="8821"/>
                      <a:pt x="8715" y="4511"/>
                    </a:cubicBezTo>
                    <a:cubicBezTo>
                      <a:pt x="9001" y="3451"/>
                      <a:pt x="9239" y="2332"/>
                      <a:pt x="8966" y="1260"/>
                    </a:cubicBezTo>
                    <a:cubicBezTo>
                      <a:pt x="8870" y="879"/>
                      <a:pt x="8692" y="486"/>
                      <a:pt x="8370" y="248"/>
                    </a:cubicBezTo>
                    <a:cubicBezTo>
                      <a:pt x="8142" y="78"/>
                      <a:pt x="7861" y="1"/>
                      <a:pt x="75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24"/>
              <p:cNvSpPr/>
              <p:nvPr/>
            </p:nvSpPr>
            <p:spPr>
              <a:xfrm>
                <a:off x="2142525" y="5476450"/>
                <a:ext cx="239625" cy="558375"/>
              </a:xfrm>
              <a:custGeom>
                <a:avLst/>
                <a:gdLst/>
                <a:ahLst/>
                <a:cxnLst/>
                <a:rect l="l" t="t" r="r" b="b"/>
                <a:pathLst>
                  <a:path w="9585" h="22335" extrusionOk="0">
                    <a:moveTo>
                      <a:pt x="8295" y="0"/>
                    </a:moveTo>
                    <a:cubicBezTo>
                      <a:pt x="7885" y="0"/>
                      <a:pt x="7450" y="190"/>
                      <a:pt x="7120" y="475"/>
                    </a:cubicBezTo>
                    <a:cubicBezTo>
                      <a:pt x="5120" y="2201"/>
                      <a:pt x="6096" y="5952"/>
                      <a:pt x="4025" y="7607"/>
                    </a:cubicBezTo>
                    <a:cubicBezTo>
                      <a:pt x="3655" y="7904"/>
                      <a:pt x="3227" y="8095"/>
                      <a:pt x="2882" y="8404"/>
                    </a:cubicBezTo>
                    <a:cubicBezTo>
                      <a:pt x="2048" y="9130"/>
                      <a:pt x="1810" y="10309"/>
                      <a:pt x="1762" y="11428"/>
                    </a:cubicBezTo>
                    <a:cubicBezTo>
                      <a:pt x="1727" y="12524"/>
                      <a:pt x="1822" y="13655"/>
                      <a:pt x="1465" y="14703"/>
                    </a:cubicBezTo>
                    <a:cubicBezTo>
                      <a:pt x="1286" y="15226"/>
                      <a:pt x="1012" y="15703"/>
                      <a:pt x="798" y="16203"/>
                    </a:cubicBezTo>
                    <a:cubicBezTo>
                      <a:pt x="12" y="18048"/>
                      <a:pt x="0" y="20406"/>
                      <a:pt x="417" y="22335"/>
                    </a:cubicBezTo>
                    <a:cubicBezTo>
                      <a:pt x="572" y="19632"/>
                      <a:pt x="2155" y="17393"/>
                      <a:pt x="3477" y="15131"/>
                    </a:cubicBezTo>
                    <a:cubicBezTo>
                      <a:pt x="5156" y="12286"/>
                      <a:pt x="6453" y="9226"/>
                      <a:pt x="7739" y="6178"/>
                    </a:cubicBezTo>
                    <a:cubicBezTo>
                      <a:pt x="8251" y="4940"/>
                      <a:pt x="8775" y="3701"/>
                      <a:pt x="9192" y="2415"/>
                    </a:cubicBezTo>
                    <a:cubicBezTo>
                      <a:pt x="9442" y="1641"/>
                      <a:pt x="9585" y="653"/>
                      <a:pt x="8930" y="189"/>
                    </a:cubicBezTo>
                    <a:cubicBezTo>
                      <a:pt x="8740" y="58"/>
                      <a:pt x="8521" y="0"/>
                      <a:pt x="8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24"/>
              <p:cNvSpPr/>
              <p:nvPr/>
            </p:nvSpPr>
            <p:spPr>
              <a:xfrm>
                <a:off x="2187475" y="5688250"/>
                <a:ext cx="272075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1852" extrusionOk="0">
                    <a:moveTo>
                      <a:pt x="9750" y="1"/>
                    </a:moveTo>
                    <a:cubicBezTo>
                      <a:pt x="9429" y="1"/>
                      <a:pt x="9097" y="124"/>
                      <a:pt x="8823" y="289"/>
                    </a:cubicBezTo>
                    <a:cubicBezTo>
                      <a:pt x="7382" y="1182"/>
                      <a:pt x="6965" y="3075"/>
                      <a:pt x="5941" y="4433"/>
                    </a:cubicBezTo>
                    <a:cubicBezTo>
                      <a:pt x="5417" y="5123"/>
                      <a:pt x="4715" y="5707"/>
                      <a:pt x="4310" y="6481"/>
                    </a:cubicBezTo>
                    <a:cubicBezTo>
                      <a:pt x="3751" y="7588"/>
                      <a:pt x="3881" y="8874"/>
                      <a:pt x="3774" y="10112"/>
                    </a:cubicBezTo>
                    <a:cubicBezTo>
                      <a:pt x="3751" y="10422"/>
                      <a:pt x="3703" y="10743"/>
                      <a:pt x="3560" y="11017"/>
                    </a:cubicBezTo>
                    <a:cubicBezTo>
                      <a:pt x="3358" y="11374"/>
                      <a:pt x="3000" y="11612"/>
                      <a:pt x="2727" y="11898"/>
                    </a:cubicBezTo>
                    <a:cubicBezTo>
                      <a:pt x="1798" y="12850"/>
                      <a:pt x="1655" y="14279"/>
                      <a:pt x="1488" y="15601"/>
                    </a:cubicBezTo>
                    <a:cubicBezTo>
                      <a:pt x="1357" y="16732"/>
                      <a:pt x="1143" y="17851"/>
                      <a:pt x="905" y="18958"/>
                    </a:cubicBezTo>
                    <a:cubicBezTo>
                      <a:pt x="738" y="19673"/>
                      <a:pt x="0" y="21232"/>
                      <a:pt x="369" y="21852"/>
                    </a:cubicBezTo>
                    <a:cubicBezTo>
                      <a:pt x="2941" y="15696"/>
                      <a:pt x="6489" y="10279"/>
                      <a:pt x="9751" y="4457"/>
                    </a:cubicBezTo>
                    <a:cubicBezTo>
                      <a:pt x="10239" y="3576"/>
                      <a:pt x="10716" y="2671"/>
                      <a:pt x="10823" y="1671"/>
                    </a:cubicBezTo>
                    <a:cubicBezTo>
                      <a:pt x="10882" y="1075"/>
                      <a:pt x="10739" y="397"/>
                      <a:pt x="10228" y="111"/>
                    </a:cubicBezTo>
                    <a:cubicBezTo>
                      <a:pt x="10078" y="34"/>
                      <a:pt x="9915" y="1"/>
                      <a:pt x="97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24"/>
              <p:cNvSpPr/>
              <p:nvPr/>
            </p:nvSpPr>
            <p:spPr>
              <a:xfrm>
                <a:off x="1875225" y="5439475"/>
                <a:ext cx="275350" cy="5813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23254" extrusionOk="0">
                    <a:moveTo>
                      <a:pt x="1532" y="0"/>
                    </a:moveTo>
                    <a:cubicBezTo>
                      <a:pt x="1396" y="0"/>
                      <a:pt x="1258" y="23"/>
                      <a:pt x="1120" y="72"/>
                    </a:cubicBezTo>
                    <a:cubicBezTo>
                      <a:pt x="167" y="418"/>
                      <a:pt x="0" y="1668"/>
                      <a:pt x="72" y="2668"/>
                    </a:cubicBezTo>
                    <a:cubicBezTo>
                      <a:pt x="405" y="6859"/>
                      <a:pt x="2215" y="10836"/>
                      <a:pt x="4501" y="14396"/>
                    </a:cubicBezTo>
                    <a:cubicBezTo>
                      <a:pt x="6465" y="17444"/>
                      <a:pt x="8692" y="20456"/>
                      <a:pt x="11014" y="23254"/>
                    </a:cubicBezTo>
                    <a:cubicBezTo>
                      <a:pt x="10966" y="22111"/>
                      <a:pt x="9954" y="20718"/>
                      <a:pt x="9335" y="19801"/>
                    </a:cubicBezTo>
                    <a:cubicBezTo>
                      <a:pt x="8763" y="18968"/>
                      <a:pt x="8132" y="18158"/>
                      <a:pt x="7906" y="17182"/>
                    </a:cubicBezTo>
                    <a:cubicBezTo>
                      <a:pt x="7632" y="15967"/>
                      <a:pt x="8073" y="14598"/>
                      <a:pt x="7454" y="13515"/>
                    </a:cubicBezTo>
                    <a:cubicBezTo>
                      <a:pt x="7001" y="12681"/>
                      <a:pt x="6025" y="12253"/>
                      <a:pt x="5346" y="11586"/>
                    </a:cubicBezTo>
                    <a:cubicBezTo>
                      <a:pt x="4108" y="10371"/>
                      <a:pt x="3858" y="8478"/>
                      <a:pt x="3858" y="6764"/>
                    </a:cubicBezTo>
                    <a:cubicBezTo>
                      <a:pt x="3858" y="5025"/>
                      <a:pt x="4037" y="3240"/>
                      <a:pt x="3406" y="1632"/>
                    </a:cubicBezTo>
                    <a:cubicBezTo>
                      <a:pt x="3089" y="816"/>
                      <a:pt x="234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24"/>
              <p:cNvSpPr/>
              <p:nvPr/>
            </p:nvSpPr>
            <p:spPr>
              <a:xfrm>
                <a:off x="1803775" y="5791475"/>
                <a:ext cx="395625" cy="436825"/>
              </a:xfrm>
              <a:custGeom>
                <a:avLst/>
                <a:gdLst/>
                <a:ahLst/>
                <a:cxnLst/>
                <a:rect l="l" t="t" r="r" b="b"/>
                <a:pathLst>
                  <a:path w="15825" h="17473" extrusionOk="0">
                    <a:moveTo>
                      <a:pt x="1787" y="0"/>
                    </a:moveTo>
                    <a:cubicBezTo>
                      <a:pt x="1712" y="0"/>
                      <a:pt x="1636" y="6"/>
                      <a:pt x="1561" y="18"/>
                    </a:cubicBezTo>
                    <a:cubicBezTo>
                      <a:pt x="489" y="197"/>
                      <a:pt x="1" y="1471"/>
                      <a:pt x="1" y="2566"/>
                    </a:cubicBezTo>
                    <a:cubicBezTo>
                      <a:pt x="13" y="4554"/>
                      <a:pt x="1001" y="6447"/>
                      <a:pt x="2335" y="7924"/>
                    </a:cubicBezTo>
                    <a:cubicBezTo>
                      <a:pt x="3680" y="9388"/>
                      <a:pt x="5347" y="10519"/>
                      <a:pt x="7002" y="11638"/>
                    </a:cubicBezTo>
                    <a:cubicBezTo>
                      <a:pt x="8442" y="12627"/>
                      <a:pt x="9895" y="13591"/>
                      <a:pt x="11371" y="14556"/>
                    </a:cubicBezTo>
                    <a:cubicBezTo>
                      <a:pt x="12752" y="15484"/>
                      <a:pt x="14288" y="16877"/>
                      <a:pt x="15824" y="17473"/>
                    </a:cubicBezTo>
                    <a:cubicBezTo>
                      <a:pt x="15670" y="16258"/>
                      <a:pt x="14824" y="14734"/>
                      <a:pt x="13931" y="13901"/>
                    </a:cubicBezTo>
                    <a:cubicBezTo>
                      <a:pt x="13276" y="13305"/>
                      <a:pt x="12479" y="12901"/>
                      <a:pt x="11836" y="12305"/>
                    </a:cubicBezTo>
                    <a:cubicBezTo>
                      <a:pt x="10395" y="10936"/>
                      <a:pt x="9931" y="8614"/>
                      <a:pt x="8157" y="7721"/>
                    </a:cubicBezTo>
                    <a:cubicBezTo>
                      <a:pt x="7276" y="7293"/>
                      <a:pt x="6180" y="7245"/>
                      <a:pt x="5525" y="6519"/>
                    </a:cubicBezTo>
                    <a:cubicBezTo>
                      <a:pt x="5192" y="6162"/>
                      <a:pt x="5049" y="5673"/>
                      <a:pt x="4894" y="5209"/>
                    </a:cubicBezTo>
                    <a:cubicBezTo>
                      <a:pt x="4644" y="4364"/>
                      <a:pt x="4382" y="3530"/>
                      <a:pt x="4120" y="2685"/>
                    </a:cubicBezTo>
                    <a:cubicBezTo>
                      <a:pt x="3918" y="2030"/>
                      <a:pt x="3728" y="1375"/>
                      <a:pt x="3311" y="840"/>
                    </a:cubicBezTo>
                    <a:cubicBezTo>
                      <a:pt x="2951" y="364"/>
                      <a:pt x="2385" y="0"/>
                      <a:pt x="1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24"/>
              <p:cNvSpPr/>
              <p:nvPr/>
            </p:nvSpPr>
            <p:spPr>
              <a:xfrm>
                <a:off x="2005900" y="5029925"/>
                <a:ext cx="226525" cy="1329050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53162" extrusionOk="0">
                    <a:moveTo>
                      <a:pt x="441" y="0"/>
                    </a:moveTo>
                    <a:lnTo>
                      <a:pt x="0" y="83"/>
                    </a:lnTo>
                    <a:cubicBezTo>
                      <a:pt x="1381" y="6787"/>
                      <a:pt x="2286" y="14180"/>
                      <a:pt x="3239" y="22015"/>
                    </a:cubicBezTo>
                    <a:cubicBezTo>
                      <a:pt x="4548" y="32754"/>
                      <a:pt x="5906" y="43875"/>
                      <a:pt x="8632" y="53161"/>
                    </a:cubicBezTo>
                    <a:lnTo>
                      <a:pt x="9061" y="53042"/>
                    </a:lnTo>
                    <a:cubicBezTo>
                      <a:pt x="6358" y="43779"/>
                      <a:pt x="5001" y="32695"/>
                      <a:pt x="3691" y="21967"/>
                    </a:cubicBezTo>
                    <a:cubicBezTo>
                      <a:pt x="2739" y="14121"/>
                      <a:pt x="1846" y="6727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4"/>
              <p:cNvSpPr/>
              <p:nvPr/>
            </p:nvSpPr>
            <p:spPr>
              <a:xfrm>
                <a:off x="2117225" y="5235900"/>
                <a:ext cx="205700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22884" extrusionOk="0">
                    <a:moveTo>
                      <a:pt x="7834" y="0"/>
                    </a:moveTo>
                    <a:cubicBezTo>
                      <a:pt x="6584" y="1989"/>
                      <a:pt x="6037" y="4596"/>
                      <a:pt x="5513" y="7132"/>
                    </a:cubicBezTo>
                    <a:cubicBezTo>
                      <a:pt x="5215" y="8561"/>
                      <a:pt x="4929" y="9906"/>
                      <a:pt x="4548" y="11109"/>
                    </a:cubicBezTo>
                    <a:cubicBezTo>
                      <a:pt x="4024" y="12704"/>
                      <a:pt x="3286" y="14228"/>
                      <a:pt x="2572" y="15716"/>
                    </a:cubicBezTo>
                    <a:cubicBezTo>
                      <a:pt x="1465" y="17967"/>
                      <a:pt x="357" y="20288"/>
                      <a:pt x="0" y="22824"/>
                    </a:cubicBezTo>
                    <a:lnTo>
                      <a:pt x="453" y="22884"/>
                    </a:lnTo>
                    <a:cubicBezTo>
                      <a:pt x="798" y="20419"/>
                      <a:pt x="1917" y="18133"/>
                      <a:pt x="2989" y="15907"/>
                    </a:cubicBezTo>
                    <a:cubicBezTo>
                      <a:pt x="3703" y="14407"/>
                      <a:pt x="4453" y="12859"/>
                      <a:pt x="4977" y="11252"/>
                    </a:cubicBezTo>
                    <a:cubicBezTo>
                      <a:pt x="5382" y="10025"/>
                      <a:pt x="5668" y="8668"/>
                      <a:pt x="5965" y="7239"/>
                    </a:cubicBezTo>
                    <a:cubicBezTo>
                      <a:pt x="6477" y="4751"/>
                      <a:pt x="7001" y="2179"/>
                      <a:pt x="8227" y="250"/>
                    </a:cubicBezTo>
                    <a:lnTo>
                      <a:pt x="78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24"/>
              <p:cNvSpPr/>
              <p:nvPr/>
            </p:nvSpPr>
            <p:spPr>
              <a:xfrm>
                <a:off x="2144900" y="5476700"/>
                <a:ext cx="224750" cy="5256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21027" extrusionOk="0">
                    <a:moveTo>
                      <a:pt x="8680" y="0"/>
                    </a:moveTo>
                    <a:cubicBezTo>
                      <a:pt x="7239" y="1358"/>
                      <a:pt x="6096" y="3620"/>
                      <a:pt x="5715" y="5930"/>
                    </a:cubicBezTo>
                    <a:cubicBezTo>
                      <a:pt x="5692" y="6084"/>
                      <a:pt x="5680" y="6251"/>
                      <a:pt x="5644" y="6418"/>
                    </a:cubicBezTo>
                    <a:cubicBezTo>
                      <a:pt x="5442" y="7692"/>
                      <a:pt x="5227" y="9001"/>
                      <a:pt x="4513" y="10049"/>
                    </a:cubicBezTo>
                    <a:cubicBezTo>
                      <a:pt x="4394" y="10216"/>
                      <a:pt x="4275" y="10371"/>
                      <a:pt x="4144" y="10537"/>
                    </a:cubicBezTo>
                    <a:cubicBezTo>
                      <a:pt x="3918" y="10823"/>
                      <a:pt x="3679" y="11121"/>
                      <a:pt x="3513" y="11442"/>
                    </a:cubicBezTo>
                    <a:cubicBezTo>
                      <a:pt x="3263" y="11918"/>
                      <a:pt x="3168" y="12442"/>
                      <a:pt x="3084" y="12954"/>
                    </a:cubicBezTo>
                    <a:cubicBezTo>
                      <a:pt x="3037" y="13157"/>
                      <a:pt x="3013" y="13395"/>
                      <a:pt x="2953" y="13609"/>
                    </a:cubicBezTo>
                    <a:cubicBezTo>
                      <a:pt x="2703" y="14621"/>
                      <a:pt x="2144" y="15574"/>
                      <a:pt x="1632" y="16479"/>
                    </a:cubicBezTo>
                    <a:cubicBezTo>
                      <a:pt x="1513" y="16705"/>
                      <a:pt x="1370" y="16907"/>
                      <a:pt x="1251" y="17133"/>
                    </a:cubicBezTo>
                    <a:cubicBezTo>
                      <a:pt x="679" y="18193"/>
                      <a:pt x="0" y="19586"/>
                      <a:pt x="143" y="21027"/>
                    </a:cubicBezTo>
                    <a:lnTo>
                      <a:pt x="584" y="20967"/>
                    </a:lnTo>
                    <a:cubicBezTo>
                      <a:pt x="477" y="19658"/>
                      <a:pt x="1060" y="18395"/>
                      <a:pt x="1655" y="17336"/>
                    </a:cubicBezTo>
                    <a:cubicBezTo>
                      <a:pt x="1774" y="17133"/>
                      <a:pt x="1905" y="16907"/>
                      <a:pt x="2025" y="16705"/>
                    </a:cubicBezTo>
                    <a:cubicBezTo>
                      <a:pt x="2572" y="15764"/>
                      <a:pt x="3132" y="14800"/>
                      <a:pt x="3394" y="13704"/>
                    </a:cubicBezTo>
                    <a:cubicBezTo>
                      <a:pt x="3441" y="13490"/>
                      <a:pt x="3489" y="13252"/>
                      <a:pt x="3525" y="13026"/>
                    </a:cubicBezTo>
                    <a:cubicBezTo>
                      <a:pt x="3620" y="12538"/>
                      <a:pt x="3715" y="12073"/>
                      <a:pt x="3918" y="11657"/>
                    </a:cubicBezTo>
                    <a:cubicBezTo>
                      <a:pt x="4060" y="11371"/>
                      <a:pt x="4275" y="11109"/>
                      <a:pt x="4501" y="10835"/>
                    </a:cubicBezTo>
                    <a:cubicBezTo>
                      <a:pt x="4632" y="10668"/>
                      <a:pt x="4763" y="10514"/>
                      <a:pt x="4882" y="10335"/>
                    </a:cubicBezTo>
                    <a:cubicBezTo>
                      <a:pt x="5680" y="9192"/>
                      <a:pt x="5882" y="7835"/>
                      <a:pt x="6096" y="6501"/>
                    </a:cubicBezTo>
                    <a:cubicBezTo>
                      <a:pt x="6120" y="6346"/>
                      <a:pt x="6132" y="6180"/>
                      <a:pt x="6168" y="6013"/>
                    </a:cubicBezTo>
                    <a:cubicBezTo>
                      <a:pt x="6537" y="3810"/>
                      <a:pt x="7609" y="1643"/>
                      <a:pt x="8990" y="346"/>
                    </a:cubicBezTo>
                    <a:lnTo>
                      <a:pt x="868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24"/>
              <p:cNvSpPr/>
              <p:nvPr/>
            </p:nvSpPr>
            <p:spPr>
              <a:xfrm>
                <a:off x="1821950" y="5686250"/>
                <a:ext cx="624500" cy="553650"/>
              </a:xfrm>
              <a:custGeom>
                <a:avLst/>
                <a:gdLst/>
                <a:ahLst/>
                <a:cxnLst/>
                <a:rect l="l" t="t" r="r" b="b"/>
                <a:pathLst>
                  <a:path w="24980" h="22146" extrusionOk="0">
                    <a:moveTo>
                      <a:pt x="24694" y="0"/>
                    </a:moveTo>
                    <a:cubicBezTo>
                      <a:pt x="23420" y="1012"/>
                      <a:pt x="22610" y="2810"/>
                      <a:pt x="22241" y="3798"/>
                    </a:cubicBezTo>
                    <a:cubicBezTo>
                      <a:pt x="22110" y="4120"/>
                      <a:pt x="22003" y="4453"/>
                      <a:pt x="21884" y="4775"/>
                    </a:cubicBezTo>
                    <a:cubicBezTo>
                      <a:pt x="21539" y="5739"/>
                      <a:pt x="21193" y="6727"/>
                      <a:pt x="20681" y="7608"/>
                    </a:cubicBezTo>
                    <a:cubicBezTo>
                      <a:pt x="20455" y="7977"/>
                      <a:pt x="20181" y="8335"/>
                      <a:pt x="19931" y="8692"/>
                    </a:cubicBezTo>
                    <a:cubicBezTo>
                      <a:pt x="19586" y="9168"/>
                      <a:pt x="19229" y="9668"/>
                      <a:pt x="18955" y="10204"/>
                    </a:cubicBezTo>
                    <a:cubicBezTo>
                      <a:pt x="18610" y="10883"/>
                      <a:pt x="18395" y="11609"/>
                      <a:pt x="18193" y="12323"/>
                    </a:cubicBezTo>
                    <a:cubicBezTo>
                      <a:pt x="18062" y="12788"/>
                      <a:pt x="17919" y="13276"/>
                      <a:pt x="17740" y="13716"/>
                    </a:cubicBezTo>
                    <a:cubicBezTo>
                      <a:pt x="17550" y="14216"/>
                      <a:pt x="17312" y="14693"/>
                      <a:pt x="17086" y="15145"/>
                    </a:cubicBezTo>
                    <a:cubicBezTo>
                      <a:pt x="16931" y="15466"/>
                      <a:pt x="16764" y="15800"/>
                      <a:pt x="16609" y="16133"/>
                    </a:cubicBezTo>
                    <a:cubicBezTo>
                      <a:pt x="16216" y="17026"/>
                      <a:pt x="15919" y="17979"/>
                      <a:pt x="15633" y="18884"/>
                    </a:cubicBezTo>
                    <a:lnTo>
                      <a:pt x="14883" y="21265"/>
                    </a:lnTo>
                    <a:cubicBezTo>
                      <a:pt x="14740" y="21122"/>
                      <a:pt x="14585" y="20967"/>
                      <a:pt x="14442" y="20800"/>
                    </a:cubicBezTo>
                    <a:cubicBezTo>
                      <a:pt x="13311" y="19634"/>
                      <a:pt x="12025" y="18324"/>
                      <a:pt x="10799" y="17407"/>
                    </a:cubicBezTo>
                    <a:lnTo>
                      <a:pt x="10466" y="17169"/>
                    </a:lnTo>
                    <a:cubicBezTo>
                      <a:pt x="9847" y="16717"/>
                      <a:pt x="9204" y="16252"/>
                      <a:pt x="8680" y="15681"/>
                    </a:cubicBezTo>
                    <a:cubicBezTo>
                      <a:pt x="8489" y="15466"/>
                      <a:pt x="8299" y="15205"/>
                      <a:pt x="8096" y="14966"/>
                    </a:cubicBezTo>
                    <a:cubicBezTo>
                      <a:pt x="7858" y="14669"/>
                      <a:pt x="7620" y="14371"/>
                      <a:pt x="7358" y="14097"/>
                    </a:cubicBezTo>
                    <a:cubicBezTo>
                      <a:pt x="6930" y="13657"/>
                      <a:pt x="6418" y="13300"/>
                      <a:pt x="5929" y="12966"/>
                    </a:cubicBezTo>
                    <a:cubicBezTo>
                      <a:pt x="5739" y="12823"/>
                      <a:pt x="5537" y="12692"/>
                      <a:pt x="5358" y="12561"/>
                    </a:cubicBezTo>
                    <a:cubicBezTo>
                      <a:pt x="2822" y="10680"/>
                      <a:pt x="929" y="7561"/>
                      <a:pt x="453" y="4418"/>
                    </a:cubicBezTo>
                    <a:lnTo>
                      <a:pt x="0" y="4489"/>
                    </a:lnTo>
                    <a:cubicBezTo>
                      <a:pt x="512" y="7739"/>
                      <a:pt x="2465" y="10978"/>
                      <a:pt x="5096" y="12930"/>
                    </a:cubicBezTo>
                    <a:cubicBezTo>
                      <a:pt x="5287" y="13085"/>
                      <a:pt x="5477" y="13216"/>
                      <a:pt x="5679" y="13347"/>
                    </a:cubicBezTo>
                    <a:cubicBezTo>
                      <a:pt x="6180" y="13704"/>
                      <a:pt x="6644" y="14038"/>
                      <a:pt x="7049" y="14431"/>
                    </a:cubicBezTo>
                    <a:cubicBezTo>
                      <a:pt x="7299" y="14693"/>
                      <a:pt x="7501" y="14966"/>
                      <a:pt x="7739" y="15264"/>
                    </a:cubicBezTo>
                    <a:cubicBezTo>
                      <a:pt x="7942" y="15526"/>
                      <a:pt x="8132" y="15776"/>
                      <a:pt x="8358" y="16014"/>
                    </a:cubicBezTo>
                    <a:cubicBezTo>
                      <a:pt x="8906" y="16621"/>
                      <a:pt x="9573" y="17098"/>
                      <a:pt x="10216" y="17562"/>
                    </a:cubicBezTo>
                    <a:lnTo>
                      <a:pt x="10537" y="17800"/>
                    </a:lnTo>
                    <a:cubicBezTo>
                      <a:pt x="11752" y="18681"/>
                      <a:pt x="13014" y="19991"/>
                      <a:pt x="14133" y="21134"/>
                    </a:cubicBezTo>
                    <a:cubicBezTo>
                      <a:pt x="14371" y="21396"/>
                      <a:pt x="14609" y="21634"/>
                      <a:pt x="14847" y="21872"/>
                    </a:cubicBezTo>
                    <a:lnTo>
                      <a:pt x="15109" y="22146"/>
                    </a:lnTo>
                    <a:lnTo>
                      <a:pt x="16097" y="18991"/>
                    </a:lnTo>
                    <a:cubicBezTo>
                      <a:pt x="16371" y="18074"/>
                      <a:pt x="16657" y="17157"/>
                      <a:pt x="17050" y="16276"/>
                    </a:cubicBezTo>
                    <a:cubicBezTo>
                      <a:pt x="17193" y="15955"/>
                      <a:pt x="17348" y="15621"/>
                      <a:pt x="17502" y="15312"/>
                    </a:cubicBezTo>
                    <a:cubicBezTo>
                      <a:pt x="17740" y="14835"/>
                      <a:pt x="17979" y="14347"/>
                      <a:pt x="18181" y="13835"/>
                    </a:cubicBezTo>
                    <a:cubicBezTo>
                      <a:pt x="18360" y="13383"/>
                      <a:pt x="18502" y="12883"/>
                      <a:pt x="18633" y="12407"/>
                    </a:cubicBezTo>
                    <a:cubicBezTo>
                      <a:pt x="18836" y="11728"/>
                      <a:pt x="19038" y="11025"/>
                      <a:pt x="19372" y="10383"/>
                    </a:cubicBezTo>
                    <a:cubicBezTo>
                      <a:pt x="19634" y="9871"/>
                      <a:pt x="19979" y="9394"/>
                      <a:pt x="20324" y="8930"/>
                    </a:cubicBezTo>
                    <a:cubicBezTo>
                      <a:pt x="20574" y="8573"/>
                      <a:pt x="20836" y="8204"/>
                      <a:pt x="21074" y="7811"/>
                    </a:cubicBezTo>
                    <a:cubicBezTo>
                      <a:pt x="21634" y="6906"/>
                      <a:pt x="21991" y="5894"/>
                      <a:pt x="22324" y="4906"/>
                    </a:cubicBezTo>
                    <a:cubicBezTo>
                      <a:pt x="22432" y="4584"/>
                      <a:pt x="22551" y="4275"/>
                      <a:pt x="22670" y="3941"/>
                    </a:cubicBezTo>
                    <a:cubicBezTo>
                      <a:pt x="23015" y="3001"/>
                      <a:pt x="23789" y="1298"/>
                      <a:pt x="24979" y="357"/>
                    </a:cubicBezTo>
                    <a:lnTo>
                      <a:pt x="246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24"/>
              <p:cNvSpPr/>
              <p:nvPr/>
            </p:nvSpPr>
            <p:spPr>
              <a:xfrm>
                <a:off x="1896650" y="5436500"/>
                <a:ext cx="263450" cy="569750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22790" extrusionOk="0">
                    <a:moveTo>
                      <a:pt x="322" y="1"/>
                    </a:moveTo>
                    <a:lnTo>
                      <a:pt x="322" y="1"/>
                    </a:lnTo>
                    <a:cubicBezTo>
                      <a:pt x="1" y="1382"/>
                      <a:pt x="215" y="2751"/>
                      <a:pt x="501" y="4275"/>
                    </a:cubicBezTo>
                    <a:cubicBezTo>
                      <a:pt x="977" y="6895"/>
                      <a:pt x="1572" y="9657"/>
                      <a:pt x="3037" y="11955"/>
                    </a:cubicBezTo>
                    <a:cubicBezTo>
                      <a:pt x="3239" y="12252"/>
                      <a:pt x="3442" y="12550"/>
                      <a:pt x="3656" y="12848"/>
                    </a:cubicBezTo>
                    <a:cubicBezTo>
                      <a:pt x="3954" y="13253"/>
                      <a:pt x="4239" y="13669"/>
                      <a:pt x="4489" y="14098"/>
                    </a:cubicBezTo>
                    <a:cubicBezTo>
                      <a:pt x="4763" y="14586"/>
                      <a:pt x="5013" y="15110"/>
                      <a:pt x="5227" y="15634"/>
                    </a:cubicBezTo>
                    <a:cubicBezTo>
                      <a:pt x="5347" y="15932"/>
                      <a:pt x="5489" y="16241"/>
                      <a:pt x="5632" y="16539"/>
                    </a:cubicBezTo>
                    <a:cubicBezTo>
                      <a:pt x="6763" y="18908"/>
                      <a:pt x="8514" y="20885"/>
                      <a:pt x="10204" y="22790"/>
                    </a:cubicBezTo>
                    <a:lnTo>
                      <a:pt x="10538" y="22480"/>
                    </a:lnTo>
                    <a:cubicBezTo>
                      <a:pt x="8871" y="20599"/>
                      <a:pt x="7144" y="18646"/>
                      <a:pt x="6049" y="16348"/>
                    </a:cubicBezTo>
                    <a:lnTo>
                      <a:pt x="5644" y="15455"/>
                    </a:lnTo>
                    <a:cubicBezTo>
                      <a:pt x="5418" y="14931"/>
                      <a:pt x="5180" y="14384"/>
                      <a:pt x="4882" y="13872"/>
                    </a:cubicBezTo>
                    <a:cubicBezTo>
                      <a:pt x="4632" y="13407"/>
                      <a:pt x="4335" y="12991"/>
                      <a:pt x="4037" y="12574"/>
                    </a:cubicBezTo>
                    <a:cubicBezTo>
                      <a:pt x="3834" y="12300"/>
                      <a:pt x="3620" y="12002"/>
                      <a:pt x="3430" y="11705"/>
                    </a:cubicBezTo>
                    <a:cubicBezTo>
                      <a:pt x="2001" y="9466"/>
                      <a:pt x="1417" y="6776"/>
                      <a:pt x="941" y="4180"/>
                    </a:cubicBezTo>
                    <a:cubicBezTo>
                      <a:pt x="679" y="2716"/>
                      <a:pt x="477" y="1382"/>
                      <a:pt x="763" y="108"/>
                    </a:cubicBez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6" name="Google Shape;916;p24"/>
            <p:cNvGrpSpPr/>
            <p:nvPr/>
          </p:nvGrpSpPr>
          <p:grpSpPr>
            <a:xfrm rot="3492532">
              <a:off x="959485" y="4639772"/>
              <a:ext cx="494143" cy="900682"/>
              <a:chOff x="-214625" y="3943775"/>
              <a:chExt cx="458725" cy="836125"/>
            </a:xfrm>
          </p:grpSpPr>
          <p:sp>
            <p:nvSpPr>
              <p:cNvPr id="917" name="Google Shape;917;p24"/>
              <p:cNvSpPr/>
              <p:nvPr/>
            </p:nvSpPr>
            <p:spPr>
              <a:xfrm>
                <a:off x="-114025" y="3943775"/>
                <a:ext cx="195000" cy="501875"/>
              </a:xfrm>
              <a:custGeom>
                <a:avLst/>
                <a:gdLst/>
                <a:ahLst/>
                <a:cxnLst/>
                <a:rect l="l" t="t" r="r" b="b"/>
                <a:pathLst>
                  <a:path w="7800" h="20075" extrusionOk="0">
                    <a:moveTo>
                      <a:pt x="4323" y="0"/>
                    </a:moveTo>
                    <a:cubicBezTo>
                      <a:pt x="2204" y="3013"/>
                      <a:pt x="1" y="6299"/>
                      <a:pt x="84" y="9978"/>
                    </a:cubicBezTo>
                    <a:cubicBezTo>
                      <a:pt x="120" y="11918"/>
                      <a:pt x="811" y="13800"/>
                      <a:pt x="1596" y="15586"/>
                    </a:cubicBezTo>
                    <a:cubicBezTo>
                      <a:pt x="2335" y="17217"/>
                      <a:pt x="3168" y="18872"/>
                      <a:pt x="4490" y="20074"/>
                    </a:cubicBezTo>
                    <a:cubicBezTo>
                      <a:pt x="4454" y="18991"/>
                      <a:pt x="5156" y="18205"/>
                      <a:pt x="5680" y="17252"/>
                    </a:cubicBezTo>
                    <a:cubicBezTo>
                      <a:pt x="6811" y="15193"/>
                      <a:pt x="7800" y="12930"/>
                      <a:pt x="7538" y="10597"/>
                    </a:cubicBezTo>
                    <a:cubicBezTo>
                      <a:pt x="7371" y="9216"/>
                      <a:pt x="6776" y="7918"/>
                      <a:pt x="6252" y="6620"/>
                    </a:cubicBezTo>
                    <a:cubicBezTo>
                      <a:pt x="5394" y="4453"/>
                      <a:pt x="4692" y="2322"/>
                      <a:pt x="4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24"/>
              <p:cNvSpPr/>
              <p:nvPr/>
            </p:nvSpPr>
            <p:spPr>
              <a:xfrm>
                <a:off x="64875" y="4296800"/>
                <a:ext cx="179225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13097" extrusionOk="0">
                    <a:moveTo>
                      <a:pt x="6787" y="0"/>
                    </a:moveTo>
                    <a:cubicBezTo>
                      <a:pt x="5692" y="2536"/>
                      <a:pt x="2810" y="3798"/>
                      <a:pt x="1322" y="6120"/>
                    </a:cubicBezTo>
                    <a:cubicBezTo>
                      <a:pt x="1" y="8192"/>
                      <a:pt x="12" y="11049"/>
                      <a:pt x="1358" y="13097"/>
                    </a:cubicBezTo>
                    <a:cubicBezTo>
                      <a:pt x="1703" y="12502"/>
                      <a:pt x="2287" y="12109"/>
                      <a:pt x="2846" y="11704"/>
                    </a:cubicBezTo>
                    <a:cubicBezTo>
                      <a:pt x="4680" y="10406"/>
                      <a:pt x="6299" y="8632"/>
                      <a:pt x="6751" y="6429"/>
                    </a:cubicBezTo>
                    <a:cubicBezTo>
                      <a:pt x="7168" y="4429"/>
                      <a:pt x="6561" y="2048"/>
                      <a:pt x="6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24"/>
              <p:cNvSpPr/>
              <p:nvPr/>
            </p:nvSpPr>
            <p:spPr>
              <a:xfrm>
                <a:off x="-214625" y="4372100"/>
                <a:ext cx="233975" cy="263550"/>
              </a:xfrm>
              <a:custGeom>
                <a:avLst/>
                <a:gdLst/>
                <a:ahLst/>
                <a:cxnLst/>
                <a:rect l="l" t="t" r="r" b="b"/>
                <a:pathLst>
                  <a:path w="9359" h="105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2" y="2548"/>
                      <a:pt x="810" y="5168"/>
                      <a:pt x="2168" y="7346"/>
                    </a:cubicBezTo>
                    <a:cubicBezTo>
                      <a:pt x="2620" y="8049"/>
                      <a:pt x="3156" y="8704"/>
                      <a:pt x="3846" y="9132"/>
                    </a:cubicBezTo>
                    <a:cubicBezTo>
                      <a:pt x="4596" y="9585"/>
                      <a:pt x="5477" y="9775"/>
                      <a:pt x="6323" y="9954"/>
                    </a:cubicBezTo>
                    <a:cubicBezTo>
                      <a:pt x="7024" y="10104"/>
                      <a:pt x="8138" y="10541"/>
                      <a:pt x="8942" y="10541"/>
                    </a:cubicBezTo>
                    <a:cubicBezTo>
                      <a:pt x="9094" y="10541"/>
                      <a:pt x="9234" y="10526"/>
                      <a:pt x="9359" y="10490"/>
                    </a:cubicBezTo>
                    <a:cubicBezTo>
                      <a:pt x="8180" y="8204"/>
                      <a:pt x="7037" y="5465"/>
                      <a:pt x="5299" y="3525"/>
                    </a:cubicBezTo>
                    <a:cubicBezTo>
                      <a:pt x="3870" y="1929"/>
                      <a:pt x="1906" y="953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24"/>
              <p:cNvSpPr/>
              <p:nvPr/>
            </p:nvSpPr>
            <p:spPr>
              <a:xfrm>
                <a:off x="-32750" y="3943775"/>
                <a:ext cx="219700" cy="836125"/>
              </a:xfrm>
              <a:custGeom>
                <a:avLst/>
                <a:gdLst/>
                <a:ahLst/>
                <a:cxnLst/>
                <a:rect l="l" t="t" r="r" b="b"/>
                <a:pathLst>
                  <a:path w="8788" h="33445" extrusionOk="0">
                    <a:moveTo>
                      <a:pt x="1072" y="0"/>
                    </a:moveTo>
                    <a:cubicBezTo>
                      <a:pt x="858" y="1489"/>
                      <a:pt x="679" y="2965"/>
                      <a:pt x="536" y="4453"/>
                    </a:cubicBezTo>
                    <a:cubicBezTo>
                      <a:pt x="369" y="5941"/>
                      <a:pt x="250" y="7430"/>
                      <a:pt x="167" y="8918"/>
                    </a:cubicBezTo>
                    <a:cubicBezTo>
                      <a:pt x="0" y="11906"/>
                      <a:pt x="60" y="14907"/>
                      <a:pt x="524" y="17883"/>
                    </a:cubicBezTo>
                    <a:cubicBezTo>
                      <a:pt x="1012" y="20848"/>
                      <a:pt x="1870" y="23765"/>
                      <a:pt x="3227" y="26444"/>
                    </a:cubicBezTo>
                    <a:cubicBezTo>
                      <a:pt x="3917" y="27789"/>
                      <a:pt x="4703" y="29063"/>
                      <a:pt x="5620" y="30254"/>
                    </a:cubicBezTo>
                    <a:cubicBezTo>
                      <a:pt x="6561" y="31433"/>
                      <a:pt x="7608" y="32516"/>
                      <a:pt x="8787" y="33445"/>
                    </a:cubicBezTo>
                    <a:cubicBezTo>
                      <a:pt x="7668" y="32445"/>
                      <a:pt x="6668" y="31326"/>
                      <a:pt x="5811" y="30123"/>
                    </a:cubicBezTo>
                    <a:cubicBezTo>
                      <a:pt x="4930" y="28920"/>
                      <a:pt x="4179" y="27635"/>
                      <a:pt x="3536" y="26301"/>
                    </a:cubicBezTo>
                    <a:cubicBezTo>
                      <a:pt x="2274" y="23622"/>
                      <a:pt x="1417" y="20753"/>
                      <a:pt x="965" y="17812"/>
                    </a:cubicBezTo>
                    <a:cubicBezTo>
                      <a:pt x="477" y="14883"/>
                      <a:pt x="417" y="11906"/>
                      <a:pt x="512" y="8930"/>
                    </a:cubicBezTo>
                    <a:cubicBezTo>
                      <a:pt x="548" y="7442"/>
                      <a:pt x="643" y="5953"/>
                      <a:pt x="739" y="4465"/>
                    </a:cubicBezTo>
                    <a:lnTo>
                      <a:pt x="10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24"/>
              <p:cNvSpPr/>
              <p:nvPr/>
            </p:nvSpPr>
            <p:spPr>
              <a:xfrm>
                <a:off x="-214625" y="4297375"/>
                <a:ext cx="450675" cy="395925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837" extrusionOk="0">
                    <a:moveTo>
                      <a:pt x="17979" y="1"/>
                    </a:moveTo>
                    <a:lnTo>
                      <a:pt x="17979" y="1"/>
                    </a:lnTo>
                    <a:cubicBezTo>
                      <a:pt x="17920" y="1394"/>
                      <a:pt x="17431" y="2704"/>
                      <a:pt x="16812" y="3930"/>
                    </a:cubicBezTo>
                    <a:cubicBezTo>
                      <a:pt x="16217" y="5144"/>
                      <a:pt x="15443" y="6287"/>
                      <a:pt x="14669" y="7442"/>
                    </a:cubicBezTo>
                    <a:cubicBezTo>
                      <a:pt x="13895" y="8585"/>
                      <a:pt x="13169" y="9788"/>
                      <a:pt x="12693" y="11109"/>
                    </a:cubicBezTo>
                    <a:cubicBezTo>
                      <a:pt x="12276" y="12275"/>
                      <a:pt x="12087" y="13514"/>
                      <a:pt x="12134" y="14746"/>
                    </a:cubicBezTo>
                    <a:lnTo>
                      <a:pt x="12134" y="14746"/>
                    </a:lnTo>
                    <a:cubicBezTo>
                      <a:pt x="11083" y="13910"/>
                      <a:pt x="9889" y="13326"/>
                      <a:pt x="8752" y="12705"/>
                    </a:cubicBezTo>
                    <a:cubicBezTo>
                      <a:pt x="8097" y="12348"/>
                      <a:pt x="7466" y="11979"/>
                      <a:pt x="6871" y="11562"/>
                    </a:cubicBezTo>
                    <a:cubicBezTo>
                      <a:pt x="6275" y="11145"/>
                      <a:pt x="5739" y="10633"/>
                      <a:pt x="5239" y="10121"/>
                    </a:cubicBezTo>
                    <a:cubicBezTo>
                      <a:pt x="4227" y="9062"/>
                      <a:pt x="3358" y="7835"/>
                      <a:pt x="2537" y="6621"/>
                    </a:cubicBezTo>
                    <a:cubicBezTo>
                      <a:pt x="1703" y="5394"/>
                      <a:pt x="905" y="4132"/>
                      <a:pt x="1" y="2977"/>
                    </a:cubicBezTo>
                    <a:lnTo>
                      <a:pt x="1" y="2977"/>
                    </a:lnTo>
                    <a:cubicBezTo>
                      <a:pt x="834" y="4204"/>
                      <a:pt x="1572" y="5490"/>
                      <a:pt x="2382" y="6764"/>
                    </a:cubicBezTo>
                    <a:cubicBezTo>
                      <a:pt x="3168" y="8014"/>
                      <a:pt x="3989" y="9264"/>
                      <a:pt x="5001" y="10383"/>
                    </a:cubicBezTo>
                    <a:cubicBezTo>
                      <a:pt x="5501" y="10931"/>
                      <a:pt x="6061" y="11455"/>
                      <a:pt x="6668" y="11907"/>
                    </a:cubicBezTo>
                    <a:cubicBezTo>
                      <a:pt x="7275" y="12348"/>
                      <a:pt x="7918" y="12741"/>
                      <a:pt x="8573" y="13098"/>
                    </a:cubicBezTo>
                    <a:cubicBezTo>
                      <a:pt x="9883" y="13812"/>
                      <a:pt x="11192" y="14491"/>
                      <a:pt x="12276" y="15443"/>
                    </a:cubicBezTo>
                    <a:lnTo>
                      <a:pt x="12705" y="15836"/>
                    </a:lnTo>
                    <a:lnTo>
                      <a:pt x="12645" y="15253"/>
                    </a:lnTo>
                    <a:cubicBezTo>
                      <a:pt x="12502" y="13907"/>
                      <a:pt x="12645" y="12538"/>
                      <a:pt x="13097" y="11264"/>
                    </a:cubicBezTo>
                    <a:cubicBezTo>
                      <a:pt x="13538" y="9978"/>
                      <a:pt x="14252" y="8811"/>
                      <a:pt x="14967" y="7633"/>
                    </a:cubicBezTo>
                    <a:cubicBezTo>
                      <a:pt x="15693" y="6454"/>
                      <a:pt x="16455" y="5275"/>
                      <a:pt x="17027" y="4013"/>
                    </a:cubicBezTo>
                    <a:cubicBezTo>
                      <a:pt x="17574" y="2751"/>
                      <a:pt x="18027" y="1382"/>
                      <a:pt x="179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24"/>
              <p:cNvSpPr/>
              <p:nvPr/>
            </p:nvSpPr>
            <p:spPr>
              <a:xfrm>
                <a:off x="-67875" y="4054800"/>
                <a:ext cx="8932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38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4" y="655"/>
                      <a:pt x="274" y="1286"/>
                      <a:pt x="512" y="1905"/>
                    </a:cubicBezTo>
                    <a:cubicBezTo>
                      <a:pt x="774" y="2513"/>
                      <a:pt x="1096" y="3096"/>
                      <a:pt x="1477" y="3644"/>
                    </a:cubicBezTo>
                    <a:lnTo>
                      <a:pt x="1632" y="3870"/>
                    </a:lnTo>
                    <a:lnTo>
                      <a:pt x="1822" y="3691"/>
                    </a:lnTo>
                    <a:cubicBezTo>
                      <a:pt x="2227" y="3298"/>
                      <a:pt x="2560" y="2870"/>
                      <a:pt x="2858" y="2405"/>
                    </a:cubicBezTo>
                    <a:cubicBezTo>
                      <a:pt x="3013" y="2179"/>
                      <a:pt x="3144" y="1929"/>
                      <a:pt x="3263" y="1691"/>
                    </a:cubicBezTo>
                    <a:cubicBezTo>
                      <a:pt x="3382" y="1441"/>
                      <a:pt x="3501" y="1191"/>
                      <a:pt x="3572" y="929"/>
                    </a:cubicBezTo>
                    <a:lnTo>
                      <a:pt x="3572" y="929"/>
                    </a:lnTo>
                    <a:lnTo>
                      <a:pt x="3096" y="1584"/>
                    </a:lnTo>
                    <a:lnTo>
                      <a:pt x="3096" y="1584"/>
                    </a:lnTo>
                    <a:cubicBezTo>
                      <a:pt x="2953" y="1798"/>
                      <a:pt x="2775" y="2001"/>
                      <a:pt x="2608" y="2215"/>
                    </a:cubicBezTo>
                    <a:cubicBezTo>
                      <a:pt x="2323" y="2549"/>
                      <a:pt x="2030" y="2867"/>
                      <a:pt x="1722" y="3169"/>
                    </a:cubicBezTo>
                    <a:lnTo>
                      <a:pt x="1722" y="3169"/>
                    </a:lnTo>
                    <a:cubicBezTo>
                      <a:pt x="1417" y="2702"/>
                      <a:pt x="1126" y="2220"/>
                      <a:pt x="870" y="1739"/>
                    </a:cubicBezTo>
                    <a:cubicBezTo>
                      <a:pt x="572" y="1167"/>
                      <a:pt x="286" y="596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24"/>
              <p:cNvSpPr/>
              <p:nvPr/>
            </p:nvSpPr>
            <p:spPr>
              <a:xfrm>
                <a:off x="-90800" y="4143200"/>
                <a:ext cx="1381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5335" extrusionOk="0">
                    <a:moveTo>
                      <a:pt x="1" y="0"/>
                    </a:moveTo>
                    <a:cubicBezTo>
                      <a:pt x="132" y="453"/>
                      <a:pt x="310" y="882"/>
                      <a:pt x="489" y="1310"/>
                    </a:cubicBezTo>
                    <a:cubicBezTo>
                      <a:pt x="667" y="1739"/>
                      <a:pt x="846" y="2179"/>
                      <a:pt x="1060" y="2596"/>
                    </a:cubicBezTo>
                    <a:cubicBezTo>
                      <a:pt x="1453" y="3441"/>
                      <a:pt x="1918" y="4275"/>
                      <a:pt x="2406" y="5061"/>
                    </a:cubicBezTo>
                    <a:lnTo>
                      <a:pt x="2572" y="5334"/>
                    </a:lnTo>
                    <a:lnTo>
                      <a:pt x="2763" y="5096"/>
                    </a:lnTo>
                    <a:cubicBezTo>
                      <a:pt x="3322" y="4418"/>
                      <a:pt x="3858" y="3715"/>
                      <a:pt x="4311" y="2989"/>
                    </a:cubicBezTo>
                    <a:cubicBezTo>
                      <a:pt x="4549" y="2620"/>
                      <a:pt x="4763" y="2251"/>
                      <a:pt x="4966" y="1858"/>
                    </a:cubicBezTo>
                    <a:cubicBezTo>
                      <a:pt x="5168" y="1477"/>
                      <a:pt x="5358" y="1084"/>
                      <a:pt x="5525" y="679"/>
                    </a:cubicBezTo>
                    <a:lnTo>
                      <a:pt x="5525" y="679"/>
                    </a:lnTo>
                    <a:cubicBezTo>
                      <a:pt x="5287" y="1048"/>
                      <a:pt x="5049" y="1417"/>
                      <a:pt x="4787" y="1763"/>
                    </a:cubicBezTo>
                    <a:cubicBezTo>
                      <a:pt x="4537" y="2120"/>
                      <a:pt x="4287" y="2453"/>
                      <a:pt x="4037" y="2798"/>
                    </a:cubicBezTo>
                    <a:cubicBezTo>
                      <a:pt x="3578" y="3403"/>
                      <a:pt x="3110" y="3990"/>
                      <a:pt x="2633" y="4566"/>
                    </a:cubicBezTo>
                    <a:lnTo>
                      <a:pt x="2633" y="4566"/>
                    </a:lnTo>
                    <a:cubicBezTo>
                      <a:pt x="2202" y="3867"/>
                      <a:pt x="1781" y="3159"/>
                      <a:pt x="1370" y="244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24"/>
              <p:cNvSpPr/>
              <p:nvPr/>
            </p:nvSpPr>
            <p:spPr>
              <a:xfrm>
                <a:off x="-80675" y="4247375"/>
                <a:ext cx="136350" cy="1110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4442" extrusionOk="0">
                    <a:moveTo>
                      <a:pt x="5453" y="1"/>
                    </a:moveTo>
                    <a:lnTo>
                      <a:pt x="5453" y="1"/>
                    </a:lnTo>
                    <a:cubicBezTo>
                      <a:pt x="4942" y="691"/>
                      <a:pt x="4430" y="1358"/>
                      <a:pt x="3894" y="2013"/>
                    </a:cubicBezTo>
                    <a:cubicBezTo>
                      <a:pt x="3632" y="2358"/>
                      <a:pt x="3358" y="2668"/>
                      <a:pt x="3096" y="2989"/>
                    </a:cubicBezTo>
                    <a:lnTo>
                      <a:pt x="2449" y="3758"/>
                    </a:lnTo>
                    <a:lnTo>
                      <a:pt x="2449" y="3758"/>
                    </a:lnTo>
                    <a:lnTo>
                      <a:pt x="1310" y="2382"/>
                    </a:lnTo>
                    <a:cubicBezTo>
                      <a:pt x="870" y="1858"/>
                      <a:pt x="441" y="1322"/>
                      <a:pt x="0" y="810"/>
                    </a:cubicBezTo>
                    <a:lnTo>
                      <a:pt x="0" y="810"/>
                    </a:lnTo>
                    <a:cubicBezTo>
                      <a:pt x="298" y="1429"/>
                      <a:pt x="655" y="2013"/>
                      <a:pt x="1036" y="2572"/>
                    </a:cubicBezTo>
                    <a:cubicBezTo>
                      <a:pt x="1405" y="3156"/>
                      <a:pt x="1822" y="3703"/>
                      <a:pt x="2263" y="4239"/>
                    </a:cubicBezTo>
                    <a:lnTo>
                      <a:pt x="2417" y="4442"/>
                    </a:lnTo>
                    <a:lnTo>
                      <a:pt x="2596" y="4239"/>
                    </a:lnTo>
                    <a:cubicBezTo>
                      <a:pt x="2894" y="3930"/>
                      <a:pt x="3167" y="3584"/>
                      <a:pt x="3429" y="3263"/>
                    </a:cubicBezTo>
                    <a:cubicBezTo>
                      <a:pt x="3703" y="2930"/>
                      <a:pt x="3953" y="2596"/>
                      <a:pt x="4191" y="2239"/>
                    </a:cubicBezTo>
                    <a:cubicBezTo>
                      <a:pt x="4680" y="1525"/>
                      <a:pt x="5120" y="786"/>
                      <a:pt x="54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24"/>
              <p:cNvSpPr/>
              <p:nvPr/>
            </p:nvSpPr>
            <p:spPr>
              <a:xfrm>
                <a:off x="164900" y="4391450"/>
                <a:ext cx="61025" cy="77100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3084" extrusionOk="0">
                    <a:moveTo>
                      <a:pt x="631" y="0"/>
                    </a:moveTo>
                    <a:lnTo>
                      <a:pt x="631" y="0"/>
                    </a:lnTo>
                    <a:cubicBezTo>
                      <a:pt x="441" y="441"/>
                      <a:pt x="310" y="893"/>
                      <a:pt x="191" y="1358"/>
                    </a:cubicBezTo>
                    <a:cubicBezTo>
                      <a:pt x="95" y="1810"/>
                      <a:pt x="36" y="2274"/>
                      <a:pt x="12" y="2751"/>
                    </a:cubicBezTo>
                    <a:lnTo>
                      <a:pt x="0" y="3084"/>
                    </a:lnTo>
                    <a:lnTo>
                      <a:pt x="0" y="3084"/>
                    </a:lnTo>
                    <a:lnTo>
                      <a:pt x="310" y="2989"/>
                    </a:lnTo>
                    <a:cubicBezTo>
                      <a:pt x="691" y="2870"/>
                      <a:pt x="1084" y="2739"/>
                      <a:pt x="1441" y="2548"/>
                    </a:cubicBezTo>
                    <a:cubicBezTo>
                      <a:pt x="1798" y="2346"/>
                      <a:pt x="2143" y="2120"/>
                      <a:pt x="2441" y="1846"/>
                    </a:cubicBezTo>
                    <a:lnTo>
                      <a:pt x="2441" y="1846"/>
                    </a:lnTo>
                    <a:cubicBezTo>
                      <a:pt x="2048" y="1989"/>
                      <a:pt x="1679" y="2108"/>
                      <a:pt x="1310" y="2227"/>
                    </a:cubicBezTo>
                    <a:lnTo>
                      <a:pt x="502" y="2465"/>
                    </a:lnTo>
                    <a:lnTo>
                      <a:pt x="502" y="2465"/>
                    </a:lnTo>
                    <a:cubicBezTo>
                      <a:pt x="528" y="2112"/>
                      <a:pt x="553" y="1761"/>
                      <a:pt x="572" y="1417"/>
                    </a:cubicBezTo>
                    <a:cubicBezTo>
                      <a:pt x="607" y="941"/>
                      <a:pt x="631" y="476"/>
                      <a:pt x="6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24"/>
              <p:cNvSpPr/>
              <p:nvPr/>
            </p:nvSpPr>
            <p:spPr>
              <a:xfrm>
                <a:off x="119050" y="4444725"/>
                <a:ext cx="83075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930" extrusionOk="0">
                    <a:moveTo>
                      <a:pt x="239" y="0"/>
                    </a:moveTo>
                    <a:cubicBezTo>
                      <a:pt x="108" y="596"/>
                      <a:pt x="48" y="1203"/>
                      <a:pt x="36" y="1810"/>
                    </a:cubicBezTo>
                    <a:cubicBezTo>
                      <a:pt x="1" y="2417"/>
                      <a:pt x="36" y="3013"/>
                      <a:pt x="96" y="3632"/>
                    </a:cubicBezTo>
                    <a:lnTo>
                      <a:pt x="120" y="3930"/>
                    </a:lnTo>
                    <a:lnTo>
                      <a:pt x="405" y="3822"/>
                    </a:lnTo>
                    <a:cubicBezTo>
                      <a:pt x="941" y="3632"/>
                      <a:pt x="1453" y="3394"/>
                      <a:pt x="1953" y="3108"/>
                    </a:cubicBezTo>
                    <a:cubicBezTo>
                      <a:pt x="2441" y="2822"/>
                      <a:pt x="2906" y="2477"/>
                      <a:pt x="3322" y="2096"/>
                    </a:cubicBezTo>
                    <a:lnTo>
                      <a:pt x="3322" y="2096"/>
                    </a:lnTo>
                    <a:cubicBezTo>
                      <a:pt x="2798" y="2346"/>
                      <a:pt x="2287" y="2572"/>
                      <a:pt x="1786" y="2798"/>
                    </a:cubicBezTo>
                    <a:cubicBezTo>
                      <a:pt x="1367" y="2964"/>
                      <a:pt x="947" y="3138"/>
                      <a:pt x="521" y="3294"/>
                    </a:cubicBezTo>
                    <a:lnTo>
                      <a:pt x="521" y="3294"/>
                    </a:lnTo>
                    <a:cubicBezTo>
                      <a:pt x="477" y="2795"/>
                      <a:pt x="445" y="2297"/>
                      <a:pt x="405" y="1798"/>
                    </a:cubicBezTo>
                    <a:cubicBezTo>
                      <a:pt x="358" y="1203"/>
                      <a:pt x="310" y="608"/>
                      <a:pt x="2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24"/>
              <p:cNvSpPr/>
              <p:nvPr/>
            </p:nvSpPr>
            <p:spPr>
              <a:xfrm>
                <a:off x="-177425" y="4447700"/>
                <a:ext cx="64625" cy="807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3228" extrusionOk="0">
                    <a:moveTo>
                      <a:pt x="2204" y="1"/>
                    </a:moveTo>
                    <a:lnTo>
                      <a:pt x="2168" y="1405"/>
                    </a:lnTo>
                    <a:cubicBezTo>
                      <a:pt x="2159" y="1730"/>
                      <a:pt x="2151" y="2056"/>
                      <a:pt x="2135" y="2381"/>
                    </a:cubicBezTo>
                    <a:lnTo>
                      <a:pt x="2135" y="2381"/>
                    </a:lnTo>
                    <a:cubicBezTo>
                      <a:pt x="1857" y="2192"/>
                      <a:pt x="1569" y="2007"/>
                      <a:pt x="1275" y="1822"/>
                    </a:cubicBezTo>
                    <a:cubicBezTo>
                      <a:pt x="858" y="1572"/>
                      <a:pt x="441" y="1334"/>
                      <a:pt x="1" y="1144"/>
                    </a:cubicBezTo>
                    <a:lnTo>
                      <a:pt x="1" y="1144"/>
                    </a:lnTo>
                    <a:cubicBezTo>
                      <a:pt x="322" y="1501"/>
                      <a:pt x="691" y="1810"/>
                      <a:pt x="1049" y="2108"/>
                    </a:cubicBezTo>
                    <a:cubicBezTo>
                      <a:pt x="1430" y="2406"/>
                      <a:pt x="1811" y="2691"/>
                      <a:pt x="2204" y="2977"/>
                    </a:cubicBezTo>
                    <a:lnTo>
                      <a:pt x="2561" y="3227"/>
                    </a:lnTo>
                    <a:lnTo>
                      <a:pt x="2573" y="2810"/>
                    </a:lnTo>
                    <a:cubicBezTo>
                      <a:pt x="2585" y="2334"/>
                      <a:pt x="2585" y="1858"/>
                      <a:pt x="2525" y="1382"/>
                    </a:cubicBezTo>
                    <a:cubicBezTo>
                      <a:pt x="2477" y="917"/>
                      <a:pt x="2382" y="441"/>
                      <a:pt x="22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24"/>
              <p:cNvSpPr/>
              <p:nvPr/>
            </p:nvSpPr>
            <p:spPr>
              <a:xfrm>
                <a:off x="-128300" y="4497700"/>
                <a:ext cx="77700" cy="93200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3728" extrusionOk="0">
                    <a:moveTo>
                      <a:pt x="2263" y="1"/>
                    </a:moveTo>
                    <a:lnTo>
                      <a:pt x="2263" y="1"/>
                    </a:lnTo>
                    <a:cubicBezTo>
                      <a:pt x="2346" y="572"/>
                      <a:pt x="2417" y="1132"/>
                      <a:pt x="2501" y="1703"/>
                    </a:cubicBezTo>
                    <a:cubicBezTo>
                      <a:pt x="2548" y="2141"/>
                      <a:pt x="2596" y="2594"/>
                      <a:pt x="2625" y="3045"/>
                    </a:cubicBezTo>
                    <a:lnTo>
                      <a:pt x="2625" y="3045"/>
                    </a:lnTo>
                    <a:lnTo>
                      <a:pt x="1489" y="2644"/>
                    </a:lnTo>
                    <a:cubicBezTo>
                      <a:pt x="989" y="2477"/>
                      <a:pt x="500" y="2299"/>
                      <a:pt x="0" y="2144"/>
                    </a:cubicBezTo>
                    <a:lnTo>
                      <a:pt x="0" y="2144"/>
                    </a:lnTo>
                    <a:cubicBezTo>
                      <a:pt x="429" y="2465"/>
                      <a:pt x="870" y="2727"/>
                      <a:pt x="1334" y="2977"/>
                    </a:cubicBezTo>
                    <a:cubicBezTo>
                      <a:pt x="1572" y="3096"/>
                      <a:pt x="1810" y="3204"/>
                      <a:pt x="2048" y="3311"/>
                    </a:cubicBezTo>
                    <a:cubicBezTo>
                      <a:pt x="2286" y="3430"/>
                      <a:pt x="2536" y="3513"/>
                      <a:pt x="2775" y="3608"/>
                    </a:cubicBezTo>
                    <a:lnTo>
                      <a:pt x="3108" y="3727"/>
                    </a:lnTo>
                    <a:lnTo>
                      <a:pt x="3096" y="3370"/>
                    </a:lnTo>
                    <a:cubicBezTo>
                      <a:pt x="3060" y="2787"/>
                      <a:pt x="2989" y="2203"/>
                      <a:pt x="2858" y="1644"/>
                    </a:cubicBezTo>
                    <a:cubicBezTo>
                      <a:pt x="2715" y="1072"/>
                      <a:pt x="2525" y="525"/>
                      <a:pt x="2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9" name="Google Shape;929;p24"/>
            <p:cNvSpPr/>
            <p:nvPr/>
          </p:nvSpPr>
          <p:spPr>
            <a:xfrm rot="2131633">
              <a:off x="264376" y="3526762"/>
              <a:ext cx="148962" cy="301767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4"/>
            <p:cNvSpPr/>
            <p:nvPr/>
          </p:nvSpPr>
          <p:spPr>
            <a:xfrm rot="-2281775">
              <a:off x="1954742" y="4656749"/>
              <a:ext cx="148956" cy="301766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12800" y="768100"/>
            <a:ext cx="4312800" cy="19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000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12800" y="2697338"/>
            <a:ext cx="4312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5160250" y="3675338"/>
            <a:ext cx="221790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425338" y="424198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430775" y="3833068"/>
            <a:ext cx="1023143" cy="466356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289351" y="4406551"/>
            <a:ext cx="866331" cy="39491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101200" y="6182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638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95650" y="3052625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/>
          </p:nvPr>
        </p:nvSpPr>
        <p:spPr>
          <a:xfrm>
            <a:off x="4595650" y="3639450"/>
            <a:ext cx="3698100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241038" y="1234737"/>
            <a:ext cx="3045900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2709600" y="44667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64700" y="31925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flipH="1">
            <a:off x="8069525" y="2323542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flipH="1">
            <a:off x="3714481" y="1811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0342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713309" y="1901952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5000" b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4597000" y="2751425"/>
            <a:ext cx="2407200" cy="15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>
                <a:solidFill>
                  <a:schemeClr val="accent6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8396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5504688" y="2139696"/>
            <a:ext cx="23682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1709928" y="2139696"/>
            <a:ext cx="23682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 idx="3"/>
          </p:nvPr>
        </p:nvSpPr>
        <p:spPr>
          <a:xfrm>
            <a:off x="1453896" y="1271016"/>
            <a:ext cx="2432400" cy="37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 idx="4"/>
          </p:nvPr>
        </p:nvSpPr>
        <p:spPr>
          <a:xfrm>
            <a:off x="5252796" y="1271016"/>
            <a:ext cx="2432400" cy="37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4915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9381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2292813" y="1450913"/>
            <a:ext cx="2313300" cy="17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000"/>
            </a:lvl1pPr>
            <a:lvl2pPr marL="914400" lvl="1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ctr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2414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5151975" y="1743288"/>
            <a:ext cx="3415200" cy="15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1533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4060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4318325" y="317282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136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"/>
          <p:cNvSpPr/>
          <p:nvPr/>
        </p:nvSpPr>
        <p:spPr>
          <a:xfrm>
            <a:off x="0" y="2419350"/>
            <a:ext cx="9144085" cy="2724190"/>
          </a:xfrm>
          <a:custGeom>
            <a:avLst/>
            <a:gdLst/>
            <a:ahLst/>
            <a:cxnLst/>
            <a:rect l="l" t="t" r="r" b="b"/>
            <a:pathLst>
              <a:path w="83785" h="30664" extrusionOk="0">
                <a:moveTo>
                  <a:pt x="7278" y="0"/>
                </a:moveTo>
                <a:cubicBezTo>
                  <a:pt x="6838" y="0"/>
                  <a:pt x="6397" y="6"/>
                  <a:pt x="5953" y="17"/>
                </a:cubicBezTo>
                <a:cubicBezTo>
                  <a:pt x="3906" y="77"/>
                  <a:pt x="1929" y="255"/>
                  <a:pt x="0" y="553"/>
                </a:cubicBezTo>
                <a:lnTo>
                  <a:pt x="0" y="30664"/>
                </a:lnTo>
                <a:lnTo>
                  <a:pt x="83785" y="30664"/>
                </a:lnTo>
                <a:lnTo>
                  <a:pt x="83785" y="3398"/>
                </a:lnTo>
                <a:cubicBezTo>
                  <a:pt x="82594" y="3101"/>
                  <a:pt x="81332" y="2851"/>
                  <a:pt x="79998" y="2672"/>
                </a:cubicBezTo>
                <a:cubicBezTo>
                  <a:pt x="77596" y="2332"/>
                  <a:pt x="75162" y="2197"/>
                  <a:pt x="72705" y="2197"/>
                </a:cubicBezTo>
                <a:cubicBezTo>
                  <a:pt x="63072" y="2197"/>
                  <a:pt x="53083" y="4279"/>
                  <a:pt x="43220" y="4279"/>
                </a:cubicBezTo>
                <a:cubicBezTo>
                  <a:pt x="42386" y="4279"/>
                  <a:pt x="41552" y="4264"/>
                  <a:pt x="40720" y="4232"/>
                </a:cubicBezTo>
                <a:cubicBezTo>
                  <a:pt x="29124" y="3785"/>
                  <a:pt x="18831" y="0"/>
                  <a:pt x="72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1"/>
          </p:nvPr>
        </p:nvSpPr>
        <p:spPr>
          <a:xfrm>
            <a:off x="1186075" y="3629482"/>
            <a:ext cx="29484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subTitle" idx="2"/>
          </p:nvPr>
        </p:nvSpPr>
        <p:spPr>
          <a:xfrm>
            <a:off x="5025829" y="3629482"/>
            <a:ext cx="29334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98" name="Google Shape;198;p5"/>
          <p:cNvSpPr txBox="1">
            <a:spLocks noGrp="1"/>
          </p:cNvSpPr>
          <p:nvPr>
            <p:ph type="title" idx="3"/>
          </p:nvPr>
        </p:nvSpPr>
        <p:spPr>
          <a:xfrm>
            <a:off x="1189284" y="3311600"/>
            <a:ext cx="29454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99" name="Google Shape;199;p5"/>
          <p:cNvSpPr txBox="1">
            <a:spLocks noGrp="1"/>
          </p:cNvSpPr>
          <p:nvPr>
            <p:ph type="title" idx="4"/>
          </p:nvPr>
        </p:nvSpPr>
        <p:spPr>
          <a:xfrm>
            <a:off x="5010837" y="3311600"/>
            <a:ext cx="29484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3957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765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713225" y="2055745"/>
            <a:ext cx="2984100" cy="3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2"/>
          </p:nvPr>
        </p:nvSpPr>
        <p:spPr>
          <a:xfrm>
            <a:off x="716075" y="1151538"/>
            <a:ext cx="2978400" cy="76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50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3"/>
          </p:nvPr>
        </p:nvSpPr>
        <p:spPr>
          <a:xfrm>
            <a:off x="713225" y="2956363"/>
            <a:ext cx="2984100" cy="3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4"/>
          </p:nvPr>
        </p:nvSpPr>
        <p:spPr>
          <a:xfrm>
            <a:off x="713225" y="3856963"/>
            <a:ext cx="2984100" cy="3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5"/>
          </p:nvPr>
        </p:nvSpPr>
        <p:spPr>
          <a:xfrm>
            <a:off x="5446675" y="2055745"/>
            <a:ext cx="2984100" cy="3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6"/>
          </p:nvPr>
        </p:nvSpPr>
        <p:spPr>
          <a:xfrm>
            <a:off x="5449525" y="1151538"/>
            <a:ext cx="2978400" cy="76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5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7"/>
          </p:nvPr>
        </p:nvSpPr>
        <p:spPr>
          <a:xfrm>
            <a:off x="5446675" y="2956363"/>
            <a:ext cx="2984100" cy="3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8"/>
          </p:nvPr>
        </p:nvSpPr>
        <p:spPr>
          <a:xfrm>
            <a:off x="5446675" y="3856963"/>
            <a:ext cx="2984100" cy="3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2729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text ">
  <p:cSld name="Title + subtitle + text 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2994000" y="1793200"/>
            <a:ext cx="3156000" cy="75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97812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text  2">
  <p:cSld name="Title + subtitle + text  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5"/>
          <p:cNvGrpSpPr/>
          <p:nvPr/>
        </p:nvGrpSpPr>
        <p:grpSpPr>
          <a:xfrm>
            <a:off x="6345151" y="1601353"/>
            <a:ext cx="2701195" cy="2419543"/>
            <a:chOff x="-813174" y="1753753"/>
            <a:chExt cx="2701195" cy="2419543"/>
          </a:xfrm>
        </p:grpSpPr>
        <p:sp>
          <p:nvSpPr>
            <p:cNvPr id="68" name="Google Shape;68;p15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69;p15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70" name="Google Shape;70;p15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;p15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79" name="Google Shape;79;p15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" name="Google Shape;84;p15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85" name="Google Shape;85;p15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15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5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5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15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5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15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5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15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15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15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15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98;p15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99" name="Google Shape;9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" name="Google Shape;102;p15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103" name="Google Shape;10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" name="Google Shape;106;p15"/>
          <p:cNvGrpSpPr/>
          <p:nvPr/>
        </p:nvGrpSpPr>
        <p:grpSpPr>
          <a:xfrm>
            <a:off x="393547" y="1331157"/>
            <a:ext cx="2010799" cy="2782724"/>
            <a:chOff x="7588862" y="1254957"/>
            <a:chExt cx="2010799" cy="2782724"/>
          </a:xfrm>
        </p:grpSpPr>
        <p:grpSp>
          <p:nvGrpSpPr>
            <p:cNvPr id="107" name="Google Shape;107;p15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108" name="Google Shape;108;p15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15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15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15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15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" name="Google Shape;114;p15"/>
            <p:cNvSpPr/>
            <p:nvPr/>
          </p:nvSpPr>
          <p:spPr>
            <a:xfrm rot="-7184026" flipH="1">
              <a:off x="8203990" y="2326500"/>
              <a:ext cx="750217" cy="185225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" name="Google Shape;115;p15"/>
            <p:cNvGrpSpPr/>
            <p:nvPr/>
          </p:nvGrpSpPr>
          <p:grpSpPr>
            <a:xfrm rot="-1110331">
              <a:off x="8152884" y="1407056"/>
              <a:ext cx="1221803" cy="1616571"/>
              <a:chOff x="5908250" y="536500"/>
              <a:chExt cx="793200" cy="1049550"/>
            </a:xfrm>
          </p:grpSpPr>
          <p:sp>
            <p:nvSpPr>
              <p:cNvPr id="116" name="Google Shape;116;p15"/>
              <p:cNvSpPr/>
              <p:nvPr/>
            </p:nvSpPr>
            <p:spPr>
              <a:xfrm>
                <a:off x="5908250" y="536500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15"/>
              <p:cNvSpPr/>
              <p:nvPr/>
            </p:nvSpPr>
            <p:spPr>
              <a:xfrm>
                <a:off x="6264900" y="578275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15"/>
              <p:cNvSpPr/>
              <p:nvPr/>
            </p:nvSpPr>
            <p:spPr>
              <a:xfrm>
                <a:off x="6171500" y="727075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15"/>
              <p:cNvSpPr/>
              <p:nvPr/>
            </p:nvSpPr>
            <p:spPr>
              <a:xfrm>
                <a:off x="6061800" y="845825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5"/>
              <p:cNvSpPr/>
              <p:nvPr/>
            </p:nvSpPr>
            <p:spPr>
              <a:xfrm>
                <a:off x="5972900" y="995425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6049100" y="1128500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15"/>
            <p:cNvGrpSpPr/>
            <p:nvPr/>
          </p:nvGrpSpPr>
          <p:grpSpPr>
            <a:xfrm rot="-7159447">
              <a:off x="8478063" y="2524349"/>
              <a:ext cx="941689" cy="727305"/>
              <a:chOff x="5517750" y="1707725"/>
              <a:chExt cx="618800" cy="477925"/>
            </a:xfrm>
          </p:grpSpPr>
          <p:sp>
            <p:nvSpPr>
              <p:cNvPr id="123" name="Google Shape;123;p15"/>
              <p:cNvSpPr/>
              <p:nvPr/>
            </p:nvSpPr>
            <p:spPr>
              <a:xfrm>
                <a:off x="5517750" y="17077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15"/>
              <p:cNvSpPr/>
              <p:nvPr/>
            </p:nvSpPr>
            <p:spPr>
              <a:xfrm>
                <a:off x="5589700" y="18786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15"/>
              <p:cNvSpPr/>
              <p:nvPr/>
            </p:nvSpPr>
            <p:spPr>
              <a:xfrm>
                <a:off x="5650025" y="19328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15"/>
              <p:cNvSpPr/>
              <p:nvPr/>
            </p:nvSpPr>
            <p:spPr>
              <a:xfrm>
                <a:off x="5706100" y="19326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15"/>
              <p:cNvSpPr/>
              <p:nvPr/>
            </p:nvSpPr>
            <p:spPr>
              <a:xfrm>
                <a:off x="5709625" y="20145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" name="Google Shape;128;p15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129" name="Google Shape;12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15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133" name="Google Shape;13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6" name="Google Shape;136;p15"/>
          <p:cNvSpPr/>
          <p:nvPr/>
        </p:nvSpPr>
        <p:spPr>
          <a:xfrm>
            <a:off x="1975425" y="1601350"/>
            <a:ext cx="5356093" cy="2666798"/>
          </a:xfrm>
          <a:custGeom>
            <a:avLst/>
            <a:gdLst/>
            <a:ahLst/>
            <a:cxnLst/>
            <a:rect l="l" t="t" r="r" b="b"/>
            <a:pathLst>
              <a:path w="219602" h="97284" extrusionOk="0">
                <a:moveTo>
                  <a:pt x="133557" y="0"/>
                </a:moveTo>
                <a:cubicBezTo>
                  <a:pt x="93832" y="0"/>
                  <a:pt x="53818" y="4471"/>
                  <a:pt x="15033" y="9618"/>
                </a:cubicBezTo>
                <a:cubicBezTo>
                  <a:pt x="9600" y="10342"/>
                  <a:pt x="6521" y="12153"/>
                  <a:pt x="5343" y="14327"/>
                </a:cubicBezTo>
                <a:cubicBezTo>
                  <a:pt x="4619" y="15232"/>
                  <a:pt x="4076" y="16228"/>
                  <a:pt x="3713" y="17315"/>
                </a:cubicBezTo>
                <a:cubicBezTo>
                  <a:pt x="2808" y="19579"/>
                  <a:pt x="2174" y="21933"/>
                  <a:pt x="1812" y="24379"/>
                </a:cubicBezTo>
                <a:cubicBezTo>
                  <a:pt x="272" y="30355"/>
                  <a:pt x="1630" y="37238"/>
                  <a:pt x="1902" y="42581"/>
                </a:cubicBezTo>
                <a:cubicBezTo>
                  <a:pt x="3170" y="68661"/>
                  <a:pt x="0" y="94651"/>
                  <a:pt x="43287" y="96281"/>
                </a:cubicBezTo>
                <a:cubicBezTo>
                  <a:pt x="55331" y="96779"/>
                  <a:pt x="67466" y="96915"/>
                  <a:pt x="79612" y="96915"/>
                </a:cubicBezTo>
                <a:cubicBezTo>
                  <a:pt x="91758" y="96915"/>
                  <a:pt x="103915" y="96779"/>
                  <a:pt x="116004" y="96734"/>
                </a:cubicBezTo>
                <a:cubicBezTo>
                  <a:pt x="116806" y="96727"/>
                  <a:pt x="117613" y="96724"/>
                  <a:pt x="118425" y="96724"/>
                </a:cubicBezTo>
                <a:cubicBezTo>
                  <a:pt x="129327" y="96724"/>
                  <a:pt x="141169" y="97284"/>
                  <a:pt x="152888" y="97284"/>
                </a:cubicBezTo>
                <a:cubicBezTo>
                  <a:pt x="163976" y="97284"/>
                  <a:pt x="174954" y="96783"/>
                  <a:pt x="184918" y="94832"/>
                </a:cubicBezTo>
                <a:cubicBezTo>
                  <a:pt x="218515" y="88131"/>
                  <a:pt x="214802" y="59605"/>
                  <a:pt x="215889" y="39230"/>
                </a:cubicBezTo>
                <a:cubicBezTo>
                  <a:pt x="216523" y="27820"/>
                  <a:pt x="219602" y="14327"/>
                  <a:pt x="204932" y="6991"/>
                </a:cubicBezTo>
                <a:cubicBezTo>
                  <a:pt x="192797" y="834"/>
                  <a:pt x="173146" y="1377"/>
                  <a:pt x="159019" y="652"/>
                </a:cubicBezTo>
                <a:cubicBezTo>
                  <a:pt x="150555" y="205"/>
                  <a:pt x="142063" y="0"/>
                  <a:pt x="133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subTitle" idx="1"/>
          </p:nvPr>
        </p:nvSpPr>
        <p:spPr>
          <a:xfrm>
            <a:off x="2532325" y="1748925"/>
            <a:ext cx="4242300" cy="2283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802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">
  <p:cSld name="Title + subtitle 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6"/>
          <p:cNvGrpSpPr/>
          <p:nvPr/>
        </p:nvGrpSpPr>
        <p:grpSpPr>
          <a:xfrm rot="10800000">
            <a:off x="6941981" y="2375985"/>
            <a:ext cx="2125808" cy="1776009"/>
            <a:chOff x="6865860" y="1496266"/>
            <a:chExt cx="3018328" cy="2521666"/>
          </a:xfrm>
        </p:grpSpPr>
        <p:grpSp>
          <p:nvGrpSpPr>
            <p:cNvPr id="142" name="Google Shape;142;p16"/>
            <p:cNvGrpSpPr/>
            <p:nvPr/>
          </p:nvGrpSpPr>
          <p:grpSpPr>
            <a:xfrm rot="-4541450">
              <a:off x="8039638" y="2532038"/>
              <a:ext cx="1262885" cy="1401657"/>
              <a:chOff x="7832525" y="3078325"/>
              <a:chExt cx="837925" cy="930000"/>
            </a:xfrm>
          </p:grpSpPr>
          <p:sp>
            <p:nvSpPr>
              <p:cNvPr id="143" name="Google Shape;143;p16"/>
              <p:cNvSpPr/>
              <p:nvPr/>
            </p:nvSpPr>
            <p:spPr>
              <a:xfrm>
                <a:off x="7832525" y="30783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16"/>
              <p:cNvSpPr/>
              <p:nvPr/>
            </p:nvSpPr>
            <p:spPr>
              <a:xfrm>
                <a:off x="7961050" y="31639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6"/>
              <p:cNvSpPr/>
              <p:nvPr/>
            </p:nvSpPr>
            <p:spPr>
              <a:xfrm>
                <a:off x="7925400" y="31649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6"/>
              <p:cNvSpPr/>
              <p:nvPr/>
            </p:nvSpPr>
            <p:spPr>
              <a:xfrm>
                <a:off x="7973575" y="32730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6"/>
              <p:cNvSpPr/>
              <p:nvPr/>
            </p:nvSpPr>
            <p:spPr>
              <a:xfrm>
                <a:off x="8070400" y="34092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6"/>
            <p:cNvGrpSpPr/>
            <p:nvPr/>
          </p:nvGrpSpPr>
          <p:grpSpPr>
            <a:xfrm rot="-4132359">
              <a:off x="8248805" y="1611211"/>
              <a:ext cx="1325325" cy="1573506"/>
              <a:chOff x="4180300" y="2495950"/>
              <a:chExt cx="2052871" cy="2437292"/>
            </a:xfrm>
          </p:grpSpPr>
          <p:sp>
            <p:nvSpPr>
              <p:cNvPr id="149" name="Google Shape;149;p16"/>
              <p:cNvSpPr/>
              <p:nvPr/>
            </p:nvSpPr>
            <p:spPr>
              <a:xfrm>
                <a:off x="4180300" y="2495950"/>
                <a:ext cx="2052871" cy="2437292"/>
              </a:xfrm>
              <a:custGeom>
                <a:avLst/>
                <a:gdLst/>
                <a:ahLst/>
                <a:cxnLst/>
                <a:rect l="l" t="t" r="r" b="b"/>
                <a:pathLst>
                  <a:path w="32842" h="38992" extrusionOk="0">
                    <a:moveTo>
                      <a:pt x="16148" y="0"/>
                    </a:moveTo>
                    <a:cubicBezTo>
                      <a:pt x="16036" y="0"/>
                      <a:pt x="15918" y="10"/>
                      <a:pt x="15794" y="30"/>
                    </a:cubicBezTo>
                    <a:cubicBezTo>
                      <a:pt x="12034" y="651"/>
                      <a:pt x="10432" y="4968"/>
                      <a:pt x="9614" y="9447"/>
                    </a:cubicBezTo>
                    <a:cubicBezTo>
                      <a:pt x="9409" y="10490"/>
                      <a:pt x="8543" y="11032"/>
                      <a:pt x="7679" y="11032"/>
                    </a:cubicBezTo>
                    <a:cubicBezTo>
                      <a:pt x="6890" y="11032"/>
                      <a:pt x="6102" y="10580"/>
                      <a:pt x="5821" y="9643"/>
                    </a:cubicBezTo>
                    <a:cubicBezTo>
                      <a:pt x="5625" y="8989"/>
                      <a:pt x="5396" y="8335"/>
                      <a:pt x="5167" y="7682"/>
                    </a:cubicBezTo>
                    <a:cubicBezTo>
                      <a:pt x="4142" y="4881"/>
                      <a:pt x="2944" y="3506"/>
                      <a:pt x="1961" y="3506"/>
                    </a:cubicBezTo>
                    <a:cubicBezTo>
                      <a:pt x="843" y="3506"/>
                      <a:pt x="1" y="5282"/>
                      <a:pt x="1" y="8761"/>
                    </a:cubicBezTo>
                    <a:cubicBezTo>
                      <a:pt x="1" y="15856"/>
                      <a:pt x="4709" y="26810"/>
                      <a:pt x="6933" y="33415"/>
                    </a:cubicBezTo>
                    <a:cubicBezTo>
                      <a:pt x="8055" y="36780"/>
                      <a:pt x="8407" y="38991"/>
                      <a:pt x="9447" y="38991"/>
                    </a:cubicBezTo>
                    <a:cubicBezTo>
                      <a:pt x="9922" y="38991"/>
                      <a:pt x="10542" y="38529"/>
                      <a:pt x="11445" y="37502"/>
                    </a:cubicBezTo>
                    <a:lnTo>
                      <a:pt x="14421" y="33546"/>
                    </a:lnTo>
                    <a:cubicBezTo>
                      <a:pt x="17789" y="27497"/>
                      <a:pt x="25931" y="20401"/>
                      <a:pt x="30214" y="14744"/>
                    </a:cubicBezTo>
                    <a:cubicBezTo>
                      <a:pt x="32842" y="11431"/>
                      <a:pt x="32326" y="8293"/>
                      <a:pt x="28710" y="8293"/>
                    </a:cubicBezTo>
                    <a:cubicBezTo>
                      <a:pt x="28186" y="8293"/>
                      <a:pt x="27598" y="8358"/>
                      <a:pt x="26944" y="8499"/>
                    </a:cubicBezTo>
                    <a:cubicBezTo>
                      <a:pt x="24590" y="8891"/>
                      <a:pt x="22366" y="10330"/>
                      <a:pt x="20470" y="12096"/>
                    </a:cubicBezTo>
                    <a:cubicBezTo>
                      <a:pt x="20070" y="12467"/>
                      <a:pt x="19598" y="12630"/>
                      <a:pt x="19139" y="12630"/>
                    </a:cubicBezTo>
                    <a:cubicBezTo>
                      <a:pt x="18018" y="12630"/>
                      <a:pt x="16968" y="11661"/>
                      <a:pt x="17200" y="10363"/>
                    </a:cubicBezTo>
                    <a:cubicBezTo>
                      <a:pt x="18078" y="5407"/>
                      <a:pt x="18776" y="0"/>
                      <a:pt x="16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6"/>
              <p:cNvSpPr/>
              <p:nvPr/>
            </p:nvSpPr>
            <p:spPr>
              <a:xfrm>
                <a:off x="4304564" y="2969811"/>
                <a:ext cx="377420" cy="1384041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22142" extrusionOk="0">
                    <a:moveTo>
                      <a:pt x="287" y="0"/>
                    </a:moveTo>
                    <a:cubicBezTo>
                      <a:pt x="141" y="0"/>
                      <a:pt x="0" y="118"/>
                      <a:pt x="40" y="297"/>
                    </a:cubicBezTo>
                    <a:cubicBezTo>
                      <a:pt x="2198" y="7425"/>
                      <a:pt x="2656" y="15011"/>
                      <a:pt x="5468" y="21976"/>
                    </a:cubicBezTo>
                    <a:cubicBezTo>
                      <a:pt x="5520" y="22092"/>
                      <a:pt x="5627" y="22142"/>
                      <a:pt x="5730" y="22142"/>
                    </a:cubicBezTo>
                    <a:cubicBezTo>
                      <a:pt x="5889" y="22142"/>
                      <a:pt x="6038" y="22023"/>
                      <a:pt x="5958" y="21845"/>
                    </a:cubicBezTo>
                    <a:cubicBezTo>
                      <a:pt x="3179" y="14880"/>
                      <a:pt x="2689" y="7294"/>
                      <a:pt x="531" y="166"/>
                    </a:cubicBezTo>
                    <a:cubicBezTo>
                      <a:pt x="479" y="50"/>
                      <a:pt x="382" y="0"/>
                      <a:pt x="2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6"/>
              <p:cNvSpPr/>
              <p:nvPr/>
            </p:nvSpPr>
            <p:spPr>
              <a:xfrm>
                <a:off x="4809806" y="2722473"/>
                <a:ext cx="315725" cy="1657386"/>
              </a:xfrm>
              <a:custGeom>
                <a:avLst/>
                <a:gdLst/>
                <a:ahLst/>
                <a:cxnLst/>
                <a:rect l="l" t="t" r="r" b="b"/>
                <a:pathLst>
                  <a:path w="5051" h="26515" extrusionOk="0">
                    <a:moveTo>
                      <a:pt x="4743" y="1"/>
                    </a:moveTo>
                    <a:cubicBezTo>
                      <a:pt x="4639" y="1"/>
                      <a:pt x="4532" y="51"/>
                      <a:pt x="4481" y="166"/>
                    </a:cubicBezTo>
                    <a:cubicBezTo>
                      <a:pt x="3074" y="3502"/>
                      <a:pt x="2355" y="7131"/>
                      <a:pt x="1832" y="10695"/>
                    </a:cubicBezTo>
                    <a:cubicBezTo>
                      <a:pt x="1570" y="12428"/>
                      <a:pt x="1374" y="14161"/>
                      <a:pt x="1211" y="15894"/>
                    </a:cubicBezTo>
                    <a:cubicBezTo>
                      <a:pt x="1080" y="17627"/>
                      <a:pt x="753" y="19393"/>
                      <a:pt x="524" y="21126"/>
                    </a:cubicBezTo>
                    <a:cubicBezTo>
                      <a:pt x="262" y="22859"/>
                      <a:pt x="1" y="24625"/>
                      <a:pt x="262" y="26325"/>
                    </a:cubicBezTo>
                    <a:cubicBezTo>
                      <a:pt x="289" y="26457"/>
                      <a:pt x="385" y="26514"/>
                      <a:pt x="485" y="26514"/>
                    </a:cubicBezTo>
                    <a:cubicBezTo>
                      <a:pt x="633" y="26514"/>
                      <a:pt x="792" y="26389"/>
                      <a:pt x="753" y="26194"/>
                    </a:cubicBezTo>
                    <a:cubicBezTo>
                      <a:pt x="524" y="24625"/>
                      <a:pt x="753" y="22990"/>
                      <a:pt x="982" y="21420"/>
                    </a:cubicBezTo>
                    <a:cubicBezTo>
                      <a:pt x="1211" y="19753"/>
                      <a:pt x="1505" y="18085"/>
                      <a:pt x="1701" y="16385"/>
                    </a:cubicBezTo>
                    <a:cubicBezTo>
                      <a:pt x="1995" y="12853"/>
                      <a:pt x="2486" y="9355"/>
                      <a:pt x="3238" y="5889"/>
                    </a:cubicBezTo>
                    <a:cubicBezTo>
                      <a:pt x="3663" y="3992"/>
                      <a:pt x="4252" y="2128"/>
                      <a:pt x="4971" y="297"/>
                    </a:cubicBezTo>
                    <a:cubicBezTo>
                      <a:pt x="5050" y="119"/>
                      <a:pt x="4901" y="1"/>
                      <a:pt x="4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6"/>
              <p:cNvSpPr/>
              <p:nvPr/>
            </p:nvSpPr>
            <p:spPr>
              <a:xfrm>
                <a:off x="4929945" y="3181520"/>
                <a:ext cx="1099382" cy="1250463"/>
              </a:xfrm>
              <a:custGeom>
                <a:avLst/>
                <a:gdLst/>
                <a:ahLst/>
                <a:cxnLst/>
                <a:rect l="l" t="t" r="r" b="b"/>
                <a:pathLst>
                  <a:path w="17588" h="20005" extrusionOk="0">
                    <a:moveTo>
                      <a:pt x="17240" y="1"/>
                    </a:moveTo>
                    <a:cubicBezTo>
                      <a:pt x="17198" y="1"/>
                      <a:pt x="17154" y="15"/>
                      <a:pt x="17109" y="49"/>
                    </a:cubicBezTo>
                    <a:lnTo>
                      <a:pt x="17142" y="49"/>
                    </a:lnTo>
                    <a:cubicBezTo>
                      <a:pt x="15736" y="1062"/>
                      <a:pt x="14199" y="1782"/>
                      <a:pt x="12760" y="2697"/>
                    </a:cubicBezTo>
                    <a:cubicBezTo>
                      <a:pt x="11322" y="3678"/>
                      <a:pt x="10014" y="4855"/>
                      <a:pt x="8869" y="6163"/>
                    </a:cubicBezTo>
                    <a:cubicBezTo>
                      <a:pt x="7725" y="7439"/>
                      <a:pt x="6613" y="8746"/>
                      <a:pt x="5632" y="10120"/>
                    </a:cubicBezTo>
                    <a:cubicBezTo>
                      <a:pt x="4619" y="11559"/>
                      <a:pt x="3736" y="13063"/>
                      <a:pt x="2918" y="14632"/>
                    </a:cubicBezTo>
                    <a:cubicBezTo>
                      <a:pt x="2035" y="16300"/>
                      <a:pt x="1185" y="18033"/>
                      <a:pt x="139" y="19635"/>
                    </a:cubicBezTo>
                    <a:cubicBezTo>
                      <a:pt x="0" y="19820"/>
                      <a:pt x="188" y="20005"/>
                      <a:pt x="368" y="20005"/>
                    </a:cubicBezTo>
                    <a:cubicBezTo>
                      <a:pt x="443" y="20005"/>
                      <a:pt x="516" y="19973"/>
                      <a:pt x="564" y="19897"/>
                    </a:cubicBezTo>
                    <a:cubicBezTo>
                      <a:pt x="2428" y="17117"/>
                      <a:pt x="3638" y="13978"/>
                      <a:pt x="5469" y="11199"/>
                    </a:cubicBezTo>
                    <a:cubicBezTo>
                      <a:pt x="6450" y="9793"/>
                      <a:pt x="7529" y="8452"/>
                      <a:pt x="8673" y="7144"/>
                    </a:cubicBezTo>
                    <a:cubicBezTo>
                      <a:pt x="9850" y="5836"/>
                      <a:pt x="11060" y="4463"/>
                      <a:pt x="12564" y="3449"/>
                    </a:cubicBezTo>
                    <a:cubicBezTo>
                      <a:pt x="14101" y="2403"/>
                      <a:pt x="15834" y="1618"/>
                      <a:pt x="17371" y="507"/>
                    </a:cubicBezTo>
                    <a:cubicBezTo>
                      <a:pt x="17588" y="344"/>
                      <a:pt x="17445" y="1"/>
                      <a:pt x="172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6"/>
              <p:cNvSpPr/>
              <p:nvPr/>
            </p:nvSpPr>
            <p:spPr>
              <a:xfrm>
                <a:off x="5020330" y="4083300"/>
                <a:ext cx="166020" cy="126328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021" extrusionOk="0">
                    <a:moveTo>
                      <a:pt x="279" y="1"/>
                    </a:moveTo>
                    <a:cubicBezTo>
                      <a:pt x="213" y="1"/>
                      <a:pt x="148" y="25"/>
                      <a:pt x="99" y="74"/>
                    </a:cubicBezTo>
                    <a:cubicBezTo>
                      <a:pt x="1" y="172"/>
                      <a:pt x="1" y="336"/>
                      <a:pt x="99" y="434"/>
                    </a:cubicBezTo>
                    <a:cubicBezTo>
                      <a:pt x="753" y="990"/>
                      <a:pt x="1472" y="1513"/>
                      <a:pt x="2192" y="2004"/>
                    </a:cubicBezTo>
                    <a:cubicBezTo>
                      <a:pt x="2226" y="2015"/>
                      <a:pt x="2259" y="2020"/>
                      <a:pt x="2290" y="2020"/>
                    </a:cubicBezTo>
                    <a:cubicBezTo>
                      <a:pt x="2526" y="2020"/>
                      <a:pt x="2655" y="1719"/>
                      <a:pt x="2453" y="1546"/>
                    </a:cubicBezTo>
                    <a:cubicBezTo>
                      <a:pt x="1766" y="1121"/>
                      <a:pt x="1080" y="630"/>
                      <a:pt x="459" y="74"/>
                    </a:cubicBezTo>
                    <a:cubicBezTo>
                      <a:pt x="410" y="25"/>
                      <a:pt x="344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16"/>
              <p:cNvSpPr/>
              <p:nvPr/>
            </p:nvSpPr>
            <p:spPr>
              <a:xfrm>
                <a:off x="5110339" y="3804147"/>
                <a:ext cx="200274" cy="184210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2947" extrusionOk="0">
                    <a:moveTo>
                      <a:pt x="345" y="0"/>
                    </a:moveTo>
                    <a:cubicBezTo>
                      <a:pt x="138" y="0"/>
                      <a:pt x="1" y="286"/>
                      <a:pt x="196" y="453"/>
                    </a:cubicBezTo>
                    <a:cubicBezTo>
                      <a:pt x="1144" y="1172"/>
                      <a:pt x="1994" y="1957"/>
                      <a:pt x="2746" y="2873"/>
                    </a:cubicBezTo>
                    <a:cubicBezTo>
                      <a:pt x="2795" y="2922"/>
                      <a:pt x="2861" y="2946"/>
                      <a:pt x="2926" y="2946"/>
                    </a:cubicBezTo>
                    <a:cubicBezTo>
                      <a:pt x="2991" y="2946"/>
                      <a:pt x="3057" y="2922"/>
                      <a:pt x="3106" y="2873"/>
                    </a:cubicBezTo>
                    <a:cubicBezTo>
                      <a:pt x="3204" y="2775"/>
                      <a:pt x="3204" y="2611"/>
                      <a:pt x="3106" y="2513"/>
                    </a:cubicBezTo>
                    <a:cubicBezTo>
                      <a:pt x="2321" y="1565"/>
                      <a:pt x="1438" y="747"/>
                      <a:pt x="457" y="28"/>
                    </a:cubicBezTo>
                    <a:cubicBezTo>
                      <a:pt x="419" y="9"/>
                      <a:pt x="381" y="0"/>
                      <a:pt x="3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16"/>
              <p:cNvSpPr/>
              <p:nvPr/>
            </p:nvSpPr>
            <p:spPr>
              <a:xfrm>
                <a:off x="5315987" y="3547933"/>
                <a:ext cx="177396" cy="219651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3514" extrusionOk="0">
                    <a:moveTo>
                      <a:pt x="320" y="1"/>
                    </a:moveTo>
                    <a:cubicBezTo>
                      <a:pt x="156" y="1"/>
                      <a:pt x="0" y="169"/>
                      <a:pt x="110" y="367"/>
                    </a:cubicBezTo>
                    <a:cubicBezTo>
                      <a:pt x="699" y="1478"/>
                      <a:pt x="1451" y="2492"/>
                      <a:pt x="2301" y="3440"/>
                    </a:cubicBezTo>
                    <a:cubicBezTo>
                      <a:pt x="2353" y="3492"/>
                      <a:pt x="2411" y="3514"/>
                      <a:pt x="2467" y="3514"/>
                    </a:cubicBezTo>
                    <a:cubicBezTo>
                      <a:pt x="2662" y="3514"/>
                      <a:pt x="2838" y="3258"/>
                      <a:pt x="2661" y="3081"/>
                    </a:cubicBezTo>
                    <a:cubicBezTo>
                      <a:pt x="1843" y="2165"/>
                      <a:pt x="1124" y="1184"/>
                      <a:pt x="535" y="138"/>
                    </a:cubicBezTo>
                    <a:cubicBezTo>
                      <a:pt x="481" y="41"/>
                      <a:pt x="400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6"/>
              <p:cNvSpPr/>
              <p:nvPr/>
            </p:nvSpPr>
            <p:spPr>
              <a:xfrm>
                <a:off x="5542699" y="3343474"/>
                <a:ext cx="176709" cy="201337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3221" extrusionOk="0">
                    <a:moveTo>
                      <a:pt x="371" y="0"/>
                    </a:moveTo>
                    <a:cubicBezTo>
                      <a:pt x="177" y="0"/>
                      <a:pt x="1" y="256"/>
                      <a:pt x="178" y="433"/>
                    </a:cubicBezTo>
                    <a:cubicBezTo>
                      <a:pt x="963" y="1218"/>
                      <a:pt x="1878" y="1970"/>
                      <a:pt x="2303" y="3049"/>
                    </a:cubicBezTo>
                    <a:cubicBezTo>
                      <a:pt x="2330" y="3157"/>
                      <a:pt x="2425" y="3221"/>
                      <a:pt x="2531" y="3221"/>
                    </a:cubicBezTo>
                    <a:cubicBezTo>
                      <a:pt x="2553" y="3221"/>
                      <a:pt x="2575" y="3218"/>
                      <a:pt x="2598" y="3213"/>
                    </a:cubicBezTo>
                    <a:cubicBezTo>
                      <a:pt x="2761" y="3180"/>
                      <a:pt x="2827" y="3049"/>
                      <a:pt x="2794" y="2918"/>
                    </a:cubicBezTo>
                    <a:cubicBezTo>
                      <a:pt x="2336" y="1741"/>
                      <a:pt x="1421" y="924"/>
                      <a:pt x="538" y="74"/>
                    </a:cubicBezTo>
                    <a:cubicBezTo>
                      <a:pt x="486" y="22"/>
                      <a:pt x="428" y="0"/>
                      <a:pt x="3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6"/>
              <p:cNvSpPr/>
              <p:nvPr/>
            </p:nvSpPr>
            <p:spPr>
              <a:xfrm>
                <a:off x="5790476" y="3191146"/>
                <a:ext cx="134891" cy="208212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3331" extrusionOk="0">
                    <a:moveTo>
                      <a:pt x="391" y="0"/>
                    </a:moveTo>
                    <a:cubicBezTo>
                      <a:pt x="216" y="0"/>
                      <a:pt x="0" y="192"/>
                      <a:pt x="138" y="353"/>
                    </a:cubicBezTo>
                    <a:cubicBezTo>
                      <a:pt x="563" y="1366"/>
                      <a:pt x="1184" y="2249"/>
                      <a:pt x="1642" y="3230"/>
                    </a:cubicBezTo>
                    <a:cubicBezTo>
                      <a:pt x="1692" y="3300"/>
                      <a:pt x="1763" y="3330"/>
                      <a:pt x="1834" y="3330"/>
                    </a:cubicBezTo>
                    <a:cubicBezTo>
                      <a:pt x="1996" y="3330"/>
                      <a:pt x="2158" y="3173"/>
                      <a:pt x="2067" y="2968"/>
                    </a:cubicBezTo>
                    <a:cubicBezTo>
                      <a:pt x="1675" y="1987"/>
                      <a:pt x="988" y="1105"/>
                      <a:pt x="563" y="124"/>
                    </a:cubicBezTo>
                    <a:cubicBezTo>
                      <a:pt x="533" y="35"/>
                      <a:pt x="466" y="0"/>
                      <a:pt x="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6"/>
              <p:cNvSpPr/>
              <p:nvPr/>
            </p:nvSpPr>
            <p:spPr>
              <a:xfrm>
                <a:off x="4751800" y="3905595"/>
                <a:ext cx="219589" cy="49943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799" extrusionOk="0">
                    <a:moveTo>
                      <a:pt x="349" y="1"/>
                    </a:moveTo>
                    <a:cubicBezTo>
                      <a:pt x="96" y="1"/>
                      <a:pt x="0" y="406"/>
                      <a:pt x="275" y="498"/>
                    </a:cubicBezTo>
                    <a:cubicBezTo>
                      <a:pt x="1105" y="698"/>
                      <a:pt x="1984" y="798"/>
                      <a:pt x="2849" y="798"/>
                    </a:cubicBezTo>
                    <a:cubicBezTo>
                      <a:pt x="2972" y="798"/>
                      <a:pt x="3095" y="796"/>
                      <a:pt x="3218" y="792"/>
                    </a:cubicBezTo>
                    <a:cubicBezTo>
                      <a:pt x="3512" y="727"/>
                      <a:pt x="3512" y="302"/>
                      <a:pt x="3218" y="269"/>
                    </a:cubicBezTo>
                    <a:cubicBezTo>
                      <a:pt x="3097" y="273"/>
                      <a:pt x="2977" y="275"/>
                      <a:pt x="2856" y="275"/>
                    </a:cubicBezTo>
                    <a:cubicBezTo>
                      <a:pt x="2029" y="275"/>
                      <a:pt x="1205" y="178"/>
                      <a:pt x="406" y="7"/>
                    </a:cubicBezTo>
                    <a:cubicBezTo>
                      <a:pt x="386" y="3"/>
                      <a:pt x="367" y="1"/>
                      <a:pt x="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16"/>
              <p:cNvSpPr/>
              <p:nvPr/>
            </p:nvSpPr>
            <p:spPr>
              <a:xfrm>
                <a:off x="4770990" y="3658694"/>
                <a:ext cx="241216" cy="66008"/>
              </a:xfrm>
              <a:custGeom>
                <a:avLst/>
                <a:gdLst/>
                <a:ahLst/>
                <a:cxnLst/>
                <a:rect l="l" t="t" r="r" b="b"/>
                <a:pathLst>
                  <a:path w="3859" h="1056" extrusionOk="0">
                    <a:moveTo>
                      <a:pt x="295" y="1"/>
                    </a:moveTo>
                    <a:cubicBezTo>
                      <a:pt x="1" y="66"/>
                      <a:pt x="1" y="491"/>
                      <a:pt x="328" y="524"/>
                    </a:cubicBezTo>
                    <a:cubicBezTo>
                      <a:pt x="1374" y="655"/>
                      <a:pt x="2453" y="916"/>
                      <a:pt x="3499" y="1047"/>
                    </a:cubicBezTo>
                    <a:cubicBezTo>
                      <a:pt x="3527" y="1053"/>
                      <a:pt x="3554" y="1055"/>
                      <a:pt x="3580" y="1055"/>
                    </a:cubicBezTo>
                    <a:cubicBezTo>
                      <a:pt x="3705" y="1055"/>
                      <a:pt x="3799" y="992"/>
                      <a:pt x="3826" y="884"/>
                    </a:cubicBezTo>
                    <a:cubicBezTo>
                      <a:pt x="3859" y="753"/>
                      <a:pt x="3794" y="622"/>
                      <a:pt x="3663" y="557"/>
                    </a:cubicBezTo>
                    <a:cubicBezTo>
                      <a:pt x="2518" y="393"/>
                      <a:pt x="1439" y="164"/>
                      <a:pt x="2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16"/>
              <p:cNvSpPr/>
              <p:nvPr/>
            </p:nvSpPr>
            <p:spPr>
              <a:xfrm>
                <a:off x="4836184" y="3359476"/>
                <a:ext cx="202649" cy="52256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836" extrusionOk="0">
                    <a:moveTo>
                      <a:pt x="346" y="1"/>
                    </a:moveTo>
                    <a:cubicBezTo>
                      <a:pt x="82" y="1"/>
                      <a:pt x="1" y="415"/>
                      <a:pt x="298" y="504"/>
                    </a:cubicBezTo>
                    <a:cubicBezTo>
                      <a:pt x="960" y="725"/>
                      <a:pt x="1641" y="835"/>
                      <a:pt x="2326" y="835"/>
                    </a:cubicBezTo>
                    <a:cubicBezTo>
                      <a:pt x="2554" y="835"/>
                      <a:pt x="2783" y="823"/>
                      <a:pt x="3012" y="799"/>
                    </a:cubicBezTo>
                    <a:cubicBezTo>
                      <a:pt x="3143" y="733"/>
                      <a:pt x="3241" y="602"/>
                      <a:pt x="3208" y="472"/>
                    </a:cubicBezTo>
                    <a:cubicBezTo>
                      <a:pt x="3154" y="363"/>
                      <a:pt x="3055" y="300"/>
                      <a:pt x="2948" y="300"/>
                    </a:cubicBezTo>
                    <a:cubicBezTo>
                      <a:pt x="2926" y="300"/>
                      <a:pt x="2904" y="302"/>
                      <a:pt x="2881" y="308"/>
                    </a:cubicBezTo>
                    <a:cubicBezTo>
                      <a:pt x="2677" y="333"/>
                      <a:pt x="2471" y="345"/>
                      <a:pt x="2264" y="345"/>
                    </a:cubicBezTo>
                    <a:cubicBezTo>
                      <a:pt x="1643" y="345"/>
                      <a:pt x="1018" y="235"/>
                      <a:pt x="429" y="14"/>
                    </a:cubicBezTo>
                    <a:cubicBezTo>
                      <a:pt x="400" y="5"/>
                      <a:pt x="372" y="1"/>
                      <a:pt x="3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6"/>
              <p:cNvSpPr/>
              <p:nvPr/>
            </p:nvSpPr>
            <p:spPr>
              <a:xfrm>
                <a:off x="4888690" y="3061508"/>
                <a:ext cx="201212" cy="49506"/>
              </a:xfrm>
              <a:custGeom>
                <a:avLst/>
                <a:gdLst/>
                <a:ahLst/>
                <a:cxnLst/>
                <a:rect l="l" t="t" r="r" b="b"/>
                <a:pathLst>
                  <a:path w="3219" h="792" extrusionOk="0">
                    <a:moveTo>
                      <a:pt x="345" y="1"/>
                    </a:moveTo>
                    <a:cubicBezTo>
                      <a:pt x="68" y="1"/>
                      <a:pt x="1" y="408"/>
                      <a:pt x="276" y="530"/>
                    </a:cubicBezTo>
                    <a:cubicBezTo>
                      <a:pt x="1159" y="694"/>
                      <a:pt x="2041" y="759"/>
                      <a:pt x="2924" y="792"/>
                    </a:cubicBezTo>
                    <a:cubicBezTo>
                      <a:pt x="3219" y="759"/>
                      <a:pt x="3219" y="334"/>
                      <a:pt x="2924" y="268"/>
                    </a:cubicBezTo>
                    <a:cubicBezTo>
                      <a:pt x="2074" y="268"/>
                      <a:pt x="1224" y="170"/>
                      <a:pt x="406" y="7"/>
                    </a:cubicBezTo>
                    <a:cubicBezTo>
                      <a:pt x="385" y="3"/>
                      <a:pt x="364" y="1"/>
                      <a:pt x="3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6"/>
              <p:cNvSpPr/>
              <p:nvPr/>
            </p:nvSpPr>
            <p:spPr>
              <a:xfrm>
                <a:off x="4950884" y="2857550"/>
                <a:ext cx="190085" cy="3275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524" extrusionOk="0">
                    <a:moveTo>
                      <a:pt x="294" y="0"/>
                    </a:moveTo>
                    <a:cubicBezTo>
                      <a:pt x="0" y="33"/>
                      <a:pt x="0" y="491"/>
                      <a:pt x="294" y="523"/>
                    </a:cubicBezTo>
                    <a:lnTo>
                      <a:pt x="2747" y="523"/>
                    </a:lnTo>
                    <a:cubicBezTo>
                      <a:pt x="3041" y="491"/>
                      <a:pt x="3041" y="33"/>
                      <a:pt x="27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16"/>
              <p:cNvSpPr/>
              <p:nvPr/>
            </p:nvSpPr>
            <p:spPr>
              <a:xfrm>
                <a:off x="4296813" y="3146954"/>
                <a:ext cx="200587" cy="74946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199" extrusionOk="0">
                    <a:moveTo>
                      <a:pt x="2863" y="0"/>
                    </a:moveTo>
                    <a:cubicBezTo>
                      <a:pt x="2837" y="0"/>
                      <a:pt x="2809" y="4"/>
                      <a:pt x="2780" y="13"/>
                    </a:cubicBezTo>
                    <a:cubicBezTo>
                      <a:pt x="1930" y="307"/>
                      <a:pt x="1080" y="536"/>
                      <a:pt x="197" y="700"/>
                    </a:cubicBezTo>
                    <a:cubicBezTo>
                      <a:pt x="66" y="733"/>
                      <a:pt x="1" y="863"/>
                      <a:pt x="33" y="1027"/>
                    </a:cubicBezTo>
                    <a:cubicBezTo>
                      <a:pt x="60" y="1135"/>
                      <a:pt x="155" y="1199"/>
                      <a:pt x="261" y="1199"/>
                    </a:cubicBezTo>
                    <a:cubicBezTo>
                      <a:pt x="283" y="1199"/>
                      <a:pt x="305" y="1196"/>
                      <a:pt x="328" y="1190"/>
                    </a:cubicBezTo>
                    <a:cubicBezTo>
                      <a:pt x="1210" y="1027"/>
                      <a:pt x="2093" y="798"/>
                      <a:pt x="2911" y="504"/>
                    </a:cubicBezTo>
                    <a:cubicBezTo>
                      <a:pt x="3208" y="414"/>
                      <a:pt x="3127" y="0"/>
                      <a:pt x="28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16"/>
              <p:cNvSpPr/>
              <p:nvPr/>
            </p:nvSpPr>
            <p:spPr>
              <a:xfrm>
                <a:off x="4308252" y="3445735"/>
                <a:ext cx="206087" cy="66258"/>
              </a:xfrm>
              <a:custGeom>
                <a:avLst/>
                <a:gdLst/>
                <a:ahLst/>
                <a:cxnLst/>
                <a:rect l="l" t="t" r="r" b="b"/>
                <a:pathLst>
                  <a:path w="3297" h="1060" extrusionOk="0">
                    <a:moveTo>
                      <a:pt x="2947" y="1"/>
                    </a:moveTo>
                    <a:cubicBezTo>
                      <a:pt x="2929" y="1"/>
                      <a:pt x="2911" y="3"/>
                      <a:pt x="2891" y="7"/>
                    </a:cubicBezTo>
                    <a:cubicBezTo>
                      <a:pt x="2008" y="138"/>
                      <a:pt x="1158" y="399"/>
                      <a:pt x="275" y="563"/>
                    </a:cubicBezTo>
                    <a:cubicBezTo>
                      <a:pt x="1" y="655"/>
                      <a:pt x="96" y="1060"/>
                      <a:pt x="377" y="1060"/>
                    </a:cubicBezTo>
                    <a:cubicBezTo>
                      <a:pt x="396" y="1060"/>
                      <a:pt x="417" y="1058"/>
                      <a:pt x="439" y="1053"/>
                    </a:cubicBezTo>
                    <a:cubicBezTo>
                      <a:pt x="1289" y="890"/>
                      <a:pt x="2139" y="628"/>
                      <a:pt x="3022" y="498"/>
                    </a:cubicBezTo>
                    <a:cubicBezTo>
                      <a:pt x="3297" y="406"/>
                      <a:pt x="3201" y="1"/>
                      <a:pt x="29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6"/>
              <p:cNvSpPr/>
              <p:nvPr/>
            </p:nvSpPr>
            <p:spPr>
              <a:xfrm>
                <a:off x="4388823" y="3692948"/>
                <a:ext cx="190085" cy="57819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25" extrusionOk="0">
                    <a:moveTo>
                      <a:pt x="2748" y="0"/>
                    </a:moveTo>
                    <a:cubicBezTo>
                      <a:pt x="2726" y="0"/>
                      <a:pt x="2704" y="3"/>
                      <a:pt x="2681" y="9"/>
                    </a:cubicBezTo>
                    <a:cubicBezTo>
                      <a:pt x="1897" y="205"/>
                      <a:pt x="1112" y="336"/>
                      <a:pt x="294" y="434"/>
                    </a:cubicBezTo>
                    <a:cubicBezTo>
                      <a:pt x="0" y="466"/>
                      <a:pt x="0" y="891"/>
                      <a:pt x="294" y="924"/>
                    </a:cubicBezTo>
                    <a:cubicBezTo>
                      <a:pt x="1144" y="826"/>
                      <a:pt x="1995" y="695"/>
                      <a:pt x="2812" y="499"/>
                    </a:cubicBezTo>
                    <a:cubicBezTo>
                      <a:pt x="2943" y="466"/>
                      <a:pt x="3041" y="336"/>
                      <a:pt x="3008" y="172"/>
                    </a:cubicBezTo>
                    <a:cubicBezTo>
                      <a:pt x="2954" y="64"/>
                      <a:pt x="2855" y="0"/>
                      <a:pt x="27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6"/>
              <p:cNvSpPr/>
              <p:nvPr/>
            </p:nvSpPr>
            <p:spPr>
              <a:xfrm>
                <a:off x="4448079" y="3939473"/>
                <a:ext cx="181959" cy="40692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651" extrusionOk="0">
                    <a:moveTo>
                      <a:pt x="2636" y="0"/>
                    </a:moveTo>
                    <a:cubicBezTo>
                      <a:pt x="2608" y="0"/>
                      <a:pt x="2579" y="7"/>
                      <a:pt x="2551" y="21"/>
                    </a:cubicBezTo>
                    <a:cubicBezTo>
                      <a:pt x="1987" y="95"/>
                      <a:pt x="1423" y="131"/>
                      <a:pt x="859" y="131"/>
                    </a:cubicBezTo>
                    <a:cubicBezTo>
                      <a:pt x="671" y="131"/>
                      <a:pt x="483" y="127"/>
                      <a:pt x="295" y="119"/>
                    </a:cubicBezTo>
                    <a:cubicBezTo>
                      <a:pt x="0" y="185"/>
                      <a:pt x="0" y="610"/>
                      <a:pt x="295" y="642"/>
                    </a:cubicBezTo>
                    <a:cubicBezTo>
                      <a:pt x="439" y="648"/>
                      <a:pt x="583" y="651"/>
                      <a:pt x="726" y="651"/>
                    </a:cubicBezTo>
                    <a:cubicBezTo>
                      <a:pt x="1390" y="651"/>
                      <a:pt x="2036" y="592"/>
                      <a:pt x="2682" y="512"/>
                    </a:cubicBezTo>
                    <a:cubicBezTo>
                      <a:pt x="2812" y="446"/>
                      <a:pt x="2910" y="315"/>
                      <a:pt x="2878" y="185"/>
                    </a:cubicBezTo>
                    <a:cubicBezTo>
                      <a:pt x="2827" y="82"/>
                      <a:pt x="2736" y="0"/>
                      <a:pt x="26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" name="Google Shape;167;p16"/>
            <p:cNvGrpSpPr/>
            <p:nvPr/>
          </p:nvGrpSpPr>
          <p:grpSpPr>
            <a:xfrm rot="-5400000">
              <a:off x="7627727" y="1321910"/>
              <a:ext cx="1140312" cy="2664047"/>
              <a:chOff x="3325650" y="1967425"/>
              <a:chExt cx="775775" cy="1812400"/>
            </a:xfrm>
          </p:grpSpPr>
          <p:sp>
            <p:nvSpPr>
              <p:cNvPr id="168" name="Google Shape;168;p16"/>
              <p:cNvSpPr/>
              <p:nvPr/>
            </p:nvSpPr>
            <p:spPr>
              <a:xfrm>
                <a:off x="3644450" y="1967425"/>
                <a:ext cx="255900" cy="468675"/>
              </a:xfrm>
              <a:custGeom>
                <a:avLst/>
                <a:gdLst/>
                <a:ahLst/>
                <a:cxnLst/>
                <a:rect l="l" t="t" r="r" b="b"/>
                <a:pathLst>
                  <a:path w="10236" h="18747" extrusionOk="0">
                    <a:moveTo>
                      <a:pt x="5093" y="0"/>
                    </a:moveTo>
                    <a:cubicBezTo>
                      <a:pt x="2986" y="0"/>
                      <a:pt x="1299" y="2605"/>
                      <a:pt x="883" y="5144"/>
                    </a:cubicBezTo>
                    <a:cubicBezTo>
                      <a:pt x="1" y="10834"/>
                      <a:pt x="5036" y="14104"/>
                      <a:pt x="6835" y="18747"/>
                    </a:cubicBezTo>
                    <a:lnTo>
                      <a:pt x="7260" y="18747"/>
                    </a:lnTo>
                    <a:cubicBezTo>
                      <a:pt x="8306" y="16360"/>
                      <a:pt x="9647" y="14398"/>
                      <a:pt x="9941" y="11717"/>
                    </a:cubicBezTo>
                    <a:cubicBezTo>
                      <a:pt x="10235" y="8414"/>
                      <a:pt x="10104" y="4098"/>
                      <a:pt x="7881" y="1547"/>
                    </a:cubicBezTo>
                    <a:cubicBezTo>
                      <a:pt x="6920" y="452"/>
                      <a:pt x="5970" y="0"/>
                      <a:pt x="50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16"/>
              <p:cNvSpPr/>
              <p:nvPr/>
            </p:nvSpPr>
            <p:spPr>
              <a:xfrm>
                <a:off x="3544725" y="2393450"/>
                <a:ext cx="196200" cy="356550"/>
              </a:xfrm>
              <a:custGeom>
                <a:avLst/>
                <a:gdLst/>
                <a:ahLst/>
                <a:cxnLst/>
                <a:rect l="l" t="t" r="r" b="b"/>
                <a:pathLst>
                  <a:path w="7848" h="14262" extrusionOk="0">
                    <a:moveTo>
                      <a:pt x="4255" y="0"/>
                    </a:moveTo>
                    <a:cubicBezTo>
                      <a:pt x="3605" y="0"/>
                      <a:pt x="2915" y="442"/>
                      <a:pt x="2224" y="1542"/>
                    </a:cubicBezTo>
                    <a:cubicBezTo>
                      <a:pt x="0" y="5270"/>
                      <a:pt x="4153" y="10959"/>
                      <a:pt x="5625" y="14262"/>
                    </a:cubicBezTo>
                    <a:lnTo>
                      <a:pt x="5625" y="14098"/>
                    </a:lnTo>
                    <a:cubicBezTo>
                      <a:pt x="6507" y="11711"/>
                      <a:pt x="7717" y="8867"/>
                      <a:pt x="7848" y="6185"/>
                    </a:cubicBezTo>
                    <a:cubicBezTo>
                      <a:pt x="7848" y="4163"/>
                      <a:pt x="6248" y="0"/>
                      <a:pt x="42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6"/>
              <p:cNvSpPr/>
              <p:nvPr/>
            </p:nvSpPr>
            <p:spPr>
              <a:xfrm>
                <a:off x="3870900" y="2478250"/>
                <a:ext cx="230525" cy="413175"/>
              </a:xfrm>
              <a:custGeom>
                <a:avLst/>
                <a:gdLst/>
                <a:ahLst/>
                <a:cxnLst/>
                <a:rect l="l" t="t" r="r" b="b"/>
                <a:pathLst>
                  <a:path w="9221" h="16527" extrusionOk="0">
                    <a:moveTo>
                      <a:pt x="6806" y="0"/>
                    </a:moveTo>
                    <a:cubicBezTo>
                      <a:pt x="5413" y="0"/>
                      <a:pt x="3700" y="1483"/>
                      <a:pt x="2649" y="3676"/>
                    </a:cubicBezTo>
                    <a:cubicBezTo>
                      <a:pt x="752" y="7436"/>
                      <a:pt x="883" y="12210"/>
                      <a:pt x="0" y="16232"/>
                    </a:cubicBezTo>
                    <a:lnTo>
                      <a:pt x="131" y="16526"/>
                    </a:lnTo>
                    <a:cubicBezTo>
                      <a:pt x="2354" y="14892"/>
                      <a:pt x="5036" y="14140"/>
                      <a:pt x="6670" y="11753"/>
                    </a:cubicBezTo>
                    <a:cubicBezTo>
                      <a:pt x="8371" y="9366"/>
                      <a:pt x="9221" y="6488"/>
                      <a:pt x="9057" y="3545"/>
                    </a:cubicBezTo>
                    <a:cubicBezTo>
                      <a:pt x="8909" y="1032"/>
                      <a:pt x="7969" y="0"/>
                      <a:pt x="68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6"/>
              <p:cNvSpPr/>
              <p:nvPr/>
            </p:nvSpPr>
            <p:spPr>
              <a:xfrm>
                <a:off x="3325650" y="2855650"/>
                <a:ext cx="263250" cy="475575"/>
              </a:xfrm>
              <a:custGeom>
                <a:avLst/>
                <a:gdLst/>
                <a:ahLst/>
                <a:cxnLst/>
                <a:rect l="l" t="t" r="r" b="b"/>
                <a:pathLst>
                  <a:path w="10530" h="19023" extrusionOk="0">
                    <a:moveTo>
                      <a:pt x="6717" y="0"/>
                    </a:moveTo>
                    <a:cubicBezTo>
                      <a:pt x="6256" y="0"/>
                      <a:pt x="5751" y="167"/>
                      <a:pt x="5199" y="548"/>
                    </a:cubicBezTo>
                    <a:cubicBezTo>
                      <a:pt x="0" y="4144"/>
                      <a:pt x="5330" y="15883"/>
                      <a:pt x="8600" y="19022"/>
                    </a:cubicBezTo>
                    <a:lnTo>
                      <a:pt x="8600" y="18989"/>
                    </a:lnTo>
                    <a:cubicBezTo>
                      <a:pt x="8502" y="18172"/>
                      <a:pt x="8436" y="17354"/>
                      <a:pt x="8436" y="16537"/>
                    </a:cubicBezTo>
                    <a:cubicBezTo>
                      <a:pt x="8894" y="13561"/>
                      <a:pt x="10529" y="10553"/>
                      <a:pt x="10529" y="7414"/>
                    </a:cubicBezTo>
                    <a:cubicBezTo>
                      <a:pt x="10529" y="5411"/>
                      <a:pt x="9346" y="0"/>
                      <a:pt x="67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6"/>
              <p:cNvSpPr/>
              <p:nvPr/>
            </p:nvSpPr>
            <p:spPr>
              <a:xfrm>
                <a:off x="3682050" y="3149150"/>
                <a:ext cx="295850" cy="314500"/>
              </a:xfrm>
              <a:custGeom>
                <a:avLst/>
                <a:gdLst/>
                <a:ahLst/>
                <a:cxnLst/>
                <a:rect l="l" t="t" r="r" b="b"/>
                <a:pathLst>
                  <a:path w="11834" h="12580" extrusionOk="0">
                    <a:moveTo>
                      <a:pt x="8073" y="1"/>
                    </a:moveTo>
                    <a:cubicBezTo>
                      <a:pt x="7220" y="1"/>
                      <a:pt x="6222" y="243"/>
                      <a:pt x="5167" y="775"/>
                    </a:cubicBezTo>
                    <a:cubicBezTo>
                      <a:pt x="589" y="3162"/>
                      <a:pt x="1" y="7642"/>
                      <a:pt x="1" y="12285"/>
                    </a:cubicBezTo>
                    <a:lnTo>
                      <a:pt x="295" y="12579"/>
                    </a:lnTo>
                    <a:cubicBezTo>
                      <a:pt x="589" y="12416"/>
                      <a:pt x="851" y="12154"/>
                      <a:pt x="1014" y="11827"/>
                    </a:cubicBezTo>
                    <a:cubicBezTo>
                      <a:pt x="3859" y="9440"/>
                      <a:pt x="7260" y="8230"/>
                      <a:pt x="9614" y="5091"/>
                    </a:cubicBezTo>
                    <a:cubicBezTo>
                      <a:pt x="11834" y="2091"/>
                      <a:pt x="10578" y="1"/>
                      <a:pt x="80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6"/>
              <p:cNvSpPr/>
              <p:nvPr/>
            </p:nvSpPr>
            <p:spPr>
              <a:xfrm>
                <a:off x="3593775" y="2063725"/>
                <a:ext cx="237075" cy="1716100"/>
              </a:xfrm>
              <a:custGeom>
                <a:avLst/>
                <a:gdLst/>
                <a:ahLst/>
                <a:cxnLst/>
                <a:rect l="l" t="t" r="r" b="b"/>
                <a:pathLst>
                  <a:path w="9483" h="68644" extrusionOk="0">
                    <a:moveTo>
                      <a:pt x="6744" y="1"/>
                    </a:moveTo>
                    <a:cubicBezTo>
                      <a:pt x="6614" y="1"/>
                      <a:pt x="6491" y="82"/>
                      <a:pt x="6507" y="246"/>
                    </a:cubicBezTo>
                    <a:cubicBezTo>
                      <a:pt x="7129" y="4856"/>
                      <a:pt x="8306" y="9369"/>
                      <a:pt x="8665" y="14012"/>
                    </a:cubicBezTo>
                    <a:cubicBezTo>
                      <a:pt x="8992" y="18491"/>
                      <a:pt x="8240" y="22873"/>
                      <a:pt x="6965" y="27189"/>
                    </a:cubicBezTo>
                    <a:cubicBezTo>
                      <a:pt x="5690" y="31342"/>
                      <a:pt x="3990" y="35331"/>
                      <a:pt x="2583" y="39451"/>
                    </a:cubicBezTo>
                    <a:cubicBezTo>
                      <a:pt x="1831" y="41478"/>
                      <a:pt x="1243" y="43604"/>
                      <a:pt x="785" y="45729"/>
                    </a:cubicBezTo>
                    <a:cubicBezTo>
                      <a:pt x="327" y="48018"/>
                      <a:pt x="98" y="50372"/>
                      <a:pt x="66" y="52694"/>
                    </a:cubicBezTo>
                    <a:cubicBezTo>
                      <a:pt x="0" y="58023"/>
                      <a:pt x="818" y="63288"/>
                      <a:pt x="1930" y="68454"/>
                    </a:cubicBezTo>
                    <a:cubicBezTo>
                      <a:pt x="1956" y="68586"/>
                      <a:pt x="2052" y="68643"/>
                      <a:pt x="2152" y="68643"/>
                    </a:cubicBezTo>
                    <a:cubicBezTo>
                      <a:pt x="2300" y="68643"/>
                      <a:pt x="2459" y="68518"/>
                      <a:pt x="2420" y="68323"/>
                    </a:cubicBezTo>
                    <a:cubicBezTo>
                      <a:pt x="1406" y="63680"/>
                      <a:pt x="654" y="58939"/>
                      <a:pt x="589" y="54165"/>
                    </a:cubicBezTo>
                    <a:cubicBezTo>
                      <a:pt x="523" y="51778"/>
                      <a:pt x="687" y="49358"/>
                      <a:pt x="1079" y="47004"/>
                    </a:cubicBezTo>
                    <a:cubicBezTo>
                      <a:pt x="1472" y="44813"/>
                      <a:pt x="2028" y="42655"/>
                      <a:pt x="2747" y="40563"/>
                    </a:cubicBezTo>
                    <a:cubicBezTo>
                      <a:pt x="5461" y="32388"/>
                      <a:pt x="9483" y="24442"/>
                      <a:pt x="9254" y="15614"/>
                    </a:cubicBezTo>
                    <a:cubicBezTo>
                      <a:pt x="9123" y="10415"/>
                      <a:pt x="7684" y="5380"/>
                      <a:pt x="7030" y="246"/>
                    </a:cubicBezTo>
                    <a:cubicBezTo>
                      <a:pt x="7014" y="82"/>
                      <a:pt x="6875" y="1"/>
                      <a:pt x="67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16"/>
              <p:cNvSpPr/>
              <p:nvPr/>
            </p:nvSpPr>
            <p:spPr>
              <a:xfrm>
                <a:off x="3646100" y="2460000"/>
                <a:ext cx="87650" cy="407775"/>
              </a:xfrm>
              <a:custGeom>
                <a:avLst/>
                <a:gdLst/>
                <a:ahLst/>
                <a:cxnLst/>
                <a:rect l="l" t="t" r="r" b="b"/>
                <a:pathLst>
                  <a:path w="3506" h="16311" extrusionOk="0">
                    <a:moveTo>
                      <a:pt x="249" y="0"/>
                    </a:moveTo>
                    <a:cubicBezTo>
                      <a:pt x="131" y="0"/>
                      <a:pt x="16" y="74"/>
                      <a:pt x="0" y="221"/>
                    </a:cubicBezTo>
                    <a:cubicBezTo>
                      <a:pt x="0" y="2935"/>
                      <a:pt x="294" y="5649"/>
                      <a:pt x="850" y="8297"/>
                    </a:cubicBezTo>
                    <a:cubicBezTo>
                      <a:pt x="1406" y="10946"/>
                      <a:pt x="2223" y="13562"/>
                      <a:pt x="2976" y="16145"/>
                    </a:cubicBezTo>
                    <a:cubicBezTo>
                      <a:pt x="3014" y="16261"/>
                      <a:pt x="3109" y="16311"/>
                      <a:pt x="3205" y="16311"/>
                    </a:cubicBezTo>
                    <a:cubicBezTo>
                      <a:pt x="3353" y="16311"/>
                      <a:pt x="3506" y="16192"/>
                      <a:pt x="3466" y="16014"/>
                    </a:cubicBezTo>
                    <a:cubicBezTo>
                      <a:pt x="2714" y="13463"/>
                      <a:pt x="1962" y="10913"/>
                      <a:pt x="1406" y="8330"/>
                    </a:cubicBezTo>
                    <a:cubicBezTo>
                      <a:pt x="817" y="5681"/>
                      <a:pt x="523" y="2967"/>
                      <a:pt x="523" y="221"/>
                    </a:cubicBezTo>
                    <a:cubicBezTo>
                      <a:pt x="490" y="74"/>
                      <a:pt x="368" y="0"/>
                      <a:pt x="2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6"/>
              <p:cNvSpPr/>
              <p:nvPr/>
            </p:nvSpPr>
            <p:spPr>
              <a:xfrm>
                <a:off x="3665625" y="2549050"/>
                <a:ext cx="372200" cy="491475"/>
              </a:xfrm>
              <a:custGeom>
                <a:avLst/>
                <a:gdLst/>
                <a:ahLst/>
                <a:cxnLst/>
                <a:rect l="l" t="t" r="r" b="b"/>
                <a:pathLst>
                  <a:path w="14888" h="19659" extrusionOk="0">
                    <a:moveTo>
                      <a:pt x="14581" y="1"/>
                    </a:moveTo>
                    <a:cubicBezTo>
                      <a:pt x="14480" y="1"/>
                      <a:pt x="14385" y="58"/>
                      <a:pt x="14358" y="190"/>
                    </a:cubicBezTo>
                    <a:cubicBezTo>
                      <a:pt x="13704" y="3264"/>
                      <a:pt x="12560" y="6239"/>
                      <a:pt x="10990" y="8953"/>
                    </a:cubicBezTo>
                    <a:cubicBezTo>
                      <a:pt x="9388" y="11831"/>
                      <a:pt x="7361" y="14577"/>
                      <a:pt x="4778" y="16670"/>
                    </a:cubicBezTo>
                    <a:cubicBezTo>
                      <a:pt x="3470" y="17782"/>
                      <a:pt x="1933" y="18632"/>
                      <a:pt x="298" y="19155"/>
                    </a:cubicBezTo>
                    <a:cubicBezTo>
                      <a:pt x="1" y="19244"/>
                      <a:pt x="82" y="19658"/>
                      <a:pt x="345" y="19658"/>
                    </a:cubicBezTo>
                    <a:cubicBezTo>
                      <a:pt x="372" y="19658"/>
                      <a:pt x="399" y="19654"/>
                      <a:pt x="429" y="19646"/>
                    </a:cubicBezTo>
                    <a:lnTo>
                      <a:pt x="396" y="19646"/>
                    </a:lnTo>
                    <a:cubicBezTo>
                      <a:pt x="3470" y="18730"/>
                      <a:pt x="5988" y="16572"/>
                      <a:pt x="8015" y="14152"/>
                    </a:cubicBezTo>
                    <a:cubicBezTo>
                      <a:pt x="10238" y="11504"/>
                      <a:pt x="12037" y="8528"/>
                      <a:pt x="13312" y="5324"/>
                    </a:cubicBezTo>
                    <a:cubicBezTo>
                      <a:pt x="13999" y="3722"/>
                      <a:pt x="14489" y="2021"/>
                      <a:pt x="14849" y="321"/>
                    </a:cubicBezTo>
                    <a:cubicBezTo>
                      <a:pt x="14888" y="126"/>
                      <a:pt x="14729" y="1"/>
                      <a:pt x="145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6"/>
              <p:cNvSpPr/>
              <p:nvPr/>
            </p:nvSpPr>
            <p:spPr>
              <a:xfrm>
                <a:off x="3470325" y="2998700"/>
                <a:ext cx="134525" cy="43740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17496" extrusionOk="0">
                    <a:moveTo>
                      <a:pt x="295" y="0"/>
                    </a:moveTo>
                    <a:cubicBezTo>
                      <a:pt x="173" y="0"/>
                      <a:pt x="50" y="74"/>
                      <a:pt x="34" y="221"/>
                    </a:cubicBezTo>
                    <a:cubicBezTo>
                      <a:pt x="1" y="3262"/>
                      <a:pt x="361" y="6303"/>
                      <a:pt x="1145" y="9245"/>
                    </a:cubicBezTo>
                    <a:cubicBezTo>
                      <a:pt x="1930" y="12123"/>
                      <a:pt x="3173" y="14870"/>
                      <a:pt x="4808" y="17387"/>
                    </a:cubicBezTo>
                    <a:cubicBezTo>
                      <a:pt x="4865" y="17464"/>
                      <a:pt x="4942" y="17496"/>
                      <a:pt x="5018" y="17496"/>
                    </a:cubicBezTo>
                    <a:cubicBezTo>
                      <a:pt x="5202" y="17496"/>
                      <a:pt x="5381" y="17311"/>
                      <a:pt x="5265" y="17126"/>
                    </a:cubicBezTo>
                    <a:cubicBezTo>
                      <a:pt x="3630" y="14641"/>
                      <a:pt x="2421" y="11959"/>
                      <a:pt x="1636" y="9115"/>
                    </a:cubicBezTo>
                    <a:cubicBezTo>
                      <a:pt x="884" y="6205"/>
                      <a:pt x="524" y="3229"/>
                      <a:pt x="557" y="221"/>
                    </a:cubicBezTo>
                    <a:cubicBezTo>
                      <a:pt x="540" y="74"/>
                      <a:pt x="418" y="0"/>
                      <a:pt x="2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6"/>
              <p:cNvSpPr/>
              <p:nvPr/>
            </p:nvSpPr>
            <p:spPr>
              <a:xfrm>
                <a:off x="3605550" y="3236975"/>
                <a:ext cx="234450" cy="359700"/>
              </a:xfrm>
              <a:custGeom>
                <a:avLst/>
                <a:gdLst/>
                <a:ahLst/>
                <a:cxnLst/>
                <a:rect l="l" t="t" r="r" b="b"/>
                <a:pathLst>
                  <a:path w="9378" h="14388" extrusionOk="0">
                    <a:moveTo>
                      <a:pt x="8999" y="1"/>
                    </a:moveTo>
                    <a:cubicBezTo>
                      <a:pt x="8939" y="1"/>
                      <a:pt x="8875" y="23"/>
                      <a:pt x="8816" y="74"/>
                    </a:cubicBezTo>
                    <a:cubicBezTo>
                      <a:pt x="6756" y="1873"/>
                      <a:pt x="5088" y="4063"/>
                      <a:pt x="3878" y="6548"/>
                    </a:cubicBezTo>
                    <a:cubicBezTo>
                      <a:pt x="3257" y="7758"/>
                      <a:pt x="2766" y="9001"/>
                      <a:pt x="2276" y="10276"/>
                    </a:cubicBezTo>
                    <a:cubicBezTo>
                      <a:pt x="1753" y="11617"/>
                      <a:pt x="1360" y="13023"/>
                      <a:pt x="183" y="13971"/>
                    </a:cubicBezTo>
                    <a:cubicBezTo>
                      <a:pt x="1" y="14127"/>
                      <a:pt x="192" y="14387"/>
                      <a:pt x="393" y="14387"/>
                    </a:cubicBezTo>
                    <a:cubicBezTo>
                      <a:pt x="445" y="14387"/>
                      <a:pt x="496" y="14370"/>
                      <a:pt x="543" y="14330"/>
                    </a:cubicBezTo>
                    <a:cubicBezTo>
                      <a:pt x="1589" y="13480"/>
                      <a:pt x="2080" y="12303"/>
                      <a:pt x="2505" y="11061"/>
                    </a:cubicBezTo>
                    <a:cubicBezTo>
                      <a:pt x="2995" y="9687"/>
                      <a:pt x="3519" y="8347"/>
                      <a:pt x="4140" y="7072"/>
                    </a:cubicBezTo>
                    <a:cubicBezTo>
                      <a:pt x="5350" y="4521"/>
                      <a:pt x="7083" y="2265"/>
                      <a:pt x="9175" y="434"/>
                    </a:cubicBezTo>
                    <a:cubicBezTo>
                      <a:pt x="9378" y="257"/>
                      <a:pt x="9208" y="1"/>
                      <a:pt x="8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6"/>
              <p:cNvSpPr/>
              <p:nvPr/>
            </p:nvSpPr>
            <p:spPr>
              <a:xfrm>
                <a:off x="3701150" y="2130750"/>
                <a:ext cx="136925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3943" extrusionOk="0">
                    <a:moveTo>
                      <a:pt x="5147" y="1"/>
                    </a:moveTo>
                    <a:cubicBezTo>
                      <a:pt x="5046" y="1"/>
                      <a:pt x="4952" y="54"/>
                      <a:pt x="4926" y="181"/>
                    </a:cubicBezTo>
                    <a:cubicBezTo>
                      <a:pt x="4504" y="1267"/>
                      <a:pt x="3998" y="2326"/>
                      <a:pt x="3382" y="3305"/>
                    </a:cubicBezTo>
                    <a:lnTo>
                      <a:pt x="3382" y="3305"/>
                    </a:lnTo>
                    <a:cubicBezTo>
                      <a:pt x="2430" y="2559"/>
                      <a:pt x="1496" y="1819"/>
                      <a:pt x="479" y="1162"/>
                    </a:cubicBezTo>
                    <a:cubicBezTo>
                      <a:pt x="434" y="1128"/>
                      <a:pt x="390" y="1114"/>
                      <a:pt x="347" y="1114"/>
                    </a:cubicBezTo>
                    <a:cubicBezTo>
                      <a:pt x="143" y="1114"/>
                      <a:pt x="1" y="1451"/>
                      <a:pt x="218" y="1587"/>
                    </a:cubicBezTo>
                    <a:cubicBezTo>
                      <a:pt x="1264" y="2273"/>
                      <a:pt x="2245" y="3091"/>
                      <a:pt x="3259" y="3876"/>
                    </a:cubicBezTo>
                    <a:cubicBezTo>
                      <a:pt x="3316" y="3918"/>
                      <a:pt x="3385" y="3943"/>
                      <a:pt x="3454" y="3943"/>
                    </a:cubicBezTo>
                    <a:cubicBezTo>
                      <a:pt x="3542" y="3943"/>
                      <a:pt x="3628" y="3902"/>
                      <a:pt x="3684" y="3810"/>
                    </a:cubicBezTo>
                    <a:cubicBezTo>
                      <a:pt x="4370" y="2731"/>
                      <a:pt x="4959" y="1554"/>
                      <a:pt x="5417" y="312"/>
                    </a:cubicBezTo>
                    <a:cubicBezTo>
                      <a:pt x="5477" y="132"/>
                      <a:pt x="5304" y="1"/>
                      <a:pt x="51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6"/>
              <p:cNvSpPr/>
              <p:nvPr/>
            </p:nvSpPr>
            <p:spPr>
              <a:xfrm>
                <a:off x="3730575" y="2251775"/>
                <a:ext cx="115375" cy="59750"/>
              </a:xfrm>
              <a:custGeom>
                <a:avLst/>
                <a:gdLst/>
                <a:ahLst/>
                <a:cxnLst/>
                <a:rect l="l" t="t" r="r" b="b"/>
                <a:pathLst>
                  <a:path w="4615" h="2390" extrusionOk="0">
                    <a:moveTo>
                      <a:pt x="337" y="0"/>
                    </a:moveTo>
                    <a:cubicBezTo>
                      <a:pt x="121" y="0"/>
                      <a:pt x="1" y="343"/>
                      <a:pt x="218" y="506"/>
                    </a:cubicBezTo>
                    <a:cubicBezTo>
                      <a:pt x="1101" y="1095"/>
                      <a:pt x="1885" y="1814"/>
                      <a:pt x="2801" y="2370"/>
                    </a:cubicBezTo>
                    <a:cubicBezTo>
                      <a:pt x="2837" y="2382"/>
                      <a:pt x="2877" y="2389"/>
                      <a:pt x="2919" y="2389"/>
                    </a:cubicBezTo>
                    <a:cubicBezTo>
                      <a:pt x="2990" y="2389"/>
                      <a:pt x="3066" y="2367"/>
                      <a:pt x="3128" y="2304"/>
                    </a:cubicBezTo>
                    <a:cubicBezTo>
                      <a:pt x="3651" y="1716"/>
                      <a:pt x="4109" y="1095"/>
                      <a:pt x="4501" y="408"/>
                    </a:cubicBezTo>
                    <a:cubicBezTo>
                      <a:pt x="4614" y="205"/>
                      <a:pt x="4431" y="17"/>
                      <a:pt x="4253" y="17"/>
                    </a:cubicBezTo>
                    <a:cubicBezTo>
                      <a:pt x="4173" y="17"/>
                      <a:pt x="4094" y="55"/>
                      <a:pt x="4044" y="146"/>
                    </a:cubicBezTo>
                    <a:cubicBezTo>
                      <a:pt x="3714" y="746"/>
                      <a:pt x="3329" y="1290"/>
                      <a:pt x="2890" y="1805"/>
                    </a:cubicBezTo>
                    <a:lnTo>
                      <a:pt x="2890" y="1805"/>
                    </a:lnTo>
                    <a:cubicBezTo>
                      <a:pt x="2047" y="1266"/>
                      <a:pt x="1306" y="600"/>
                      <a:pt x="479" y="48"/>
                    </a:cubicBezTo>
                    <a:cubicBezTo>
                      <a:pt x="429" y="15"/>
                      <a:pt x="381" y="0"/>
                      <a:pt x="3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6"/>
              <p:cNvSpPr/>
              <p:nvPr/>
            </p:nvSpPr>
            <p:spPr>
              <a:xfrm>
                <a:off x="3920750" y="2692600"/>
                <a:ext cx="109450" cy="93575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743" extrusionOk="0">
                    <a:moveTo>
                      <a:pt x="281" y="1"/>
                    </a:moveTo>
                    <a:cubicBezTo>
                      <a:pt x="264" y="1"/>
                      <a:pt x="247" y="3"/>
                      <a:pt x="230" y="7"/>
                    </a:cubicBezTo>
                    <a:cubicBezTo>
                      <a:pt x="99" y="72"/>
                      <a:pt x="1" y="203"/>
                      <a:pt x="66" y="334"/>
                    </a:cubicBezTo>
                    <a:cubicBezTo>
                      <a:pt x="164" y="1478"/>
                      <a:pt x="491" y="2590"/>
                      <a:pt x="982" y="3604"/>
                    </a:cubicBezTo>
                    <a:cubicBezTo>
                      <a:pt x="1008" y="3684"/>
                      <a:pt x="1102" y="3743"/>
                      <a:pt x="1189" y="3743"/>
                    </a:cubicBezTo>
                    <a:cubicBezTo>
                      <a:pt x="1207" y="3743"/>
                      <a:pt x="1226" y="3740"/>
                      <a:pt x="1243" y="3734"/>
                    </a:cubicBezTo>
                    <a:cubicBezTo>
                      <a:pt x="2388" y="3309"/>
                      <a:pt x="3663" y="2917"/>
                      <a:pt x="4284" y="1805"/>
                    </a:cubicBezTo>
                    <a:cubicBezTo>
                      <a:pt x="4377" y="1619"/>
                      <a:pt x="4222" y="1450"/>
                      <a:pt x="4054" y="1450"/>
                    </a:cubicBezTo>
                    <a:cubicBezTo>
                      <a:pt x="3986" y="1450"/>
                      <a:pt x="3916" y="1478"/>
                      <a:pt x="3859" y="1544"/>
                    </a:cubicBezTo>
                    <a:cubicBezTo>
                      <a:pt x="3341" y="2488"/>
                      <a:pt x="2285" y="2836"/>
                      <a:pt x="1324" y="3170"/>
                    </a:cubicBezTo>
                    <a:lnTo>
                      <a:pt x="1324" y="3170"/>
                    </a:lnTo>
                    <a:cubicBezTo>
                      <a:pt x="1131" y="2755"/>
                      <a:pt x="969" y="2297"/>
                      <a:pt x="883" y="1838"/>
                    </a:cubicBezTo>
                    <a:cubicBezTo>
                      <a:pt x="720" y="1282"/>
                      <a:pt x="622" y="759"/>
                      <a:pt x="556" y="203"/>
                    </a:cubicBezTo>
                    <a:cubicBezTo>
                      <a:pt x="500" y="89"/>
                      <a:pt x="394" y="1"/>
                      <a:pt x="2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6"/>
              <p:cNvSpPr/>
              <p:nvPr/>
            </p:nvSpPr>
            <p:spPr>
              <a:xfrm>
                <a:off x="3961000" y="2597975"/>
                <a:ext cx="94650" cy="79700"/>
              </a:xfrm>
              <a:custGeom>
                <a:avLst/>
                <a:gdLst/>
                <a:ahLst/>
                <a:cxnLst/>
                <a:rect l="l" t="t" r="r" b="b"/>
                <a:pathLst>
                  <a:path w="3786" h="3188" extrusionOk="0">
                    <a:moveTo>
                      <a:pt x="346" y="1"/>
                    </a:moveTo>
                    <a:cubicBezTo>
                      <a:pt x="175" y="1"/>
                      <a:pt x="1" y="188"/>
                      <a:pt x="91" y="391"/>
                    </a:cubicBezTo>
                    <a:cubicBezTo>
                      <a:pt x="516" y="1176"/>
                      <a:pt x="1006" y="2026"/>
                      <a:pt x="1105" y="2942"/>
                    </a:cubicBezTo>
                    <a:cubicBezTo>
                      <a:pt x="1105" y="3076"/>
                      <a:pt x="1214" y="3188"/>
                      <a:pt x="1344" y="3188"/>
                    </a:cubicBezTo>
                    <a:cubicBezTo>
                      <a:pt x="1373" y="3188"/>
                      <a:pt x="1402" y="3182"/>
                      <a:pt x="1432" y="3171"/>
                    </a:cubicBezTo>
                    <a:cubicBezTo>
                      <a:pt x="2249" y="2942"/>
                      <a:pt x="2805" y="2222"/>
                      <a:pt x="3590" y="1895"/>
                    </a:cubicBezTo>
                    <a:cubicBezTo>
                      <a:pt x="3720" y="1863"/>
                      <a:pt x="3786" y="1732"/>
                      <a:pt x="3753" y="1601"/>
                    </a:cubicBezTo>
                    <a:cubicBezTo>
                      <a:pt x="3725" y="1487"/>
                      <a:pt x="3622" y="1399"/>
                      <a:pt x="3510" y="1399"/>
                    </a:cubicBezTo>
                    <a:cubicBezTo>
                      <a:pt x="3493" y="1399"/>
                      <a:pt x="3476" y="1401"/>
                      <a:pt x="3459" y="1405"/>
                    </a:cubicBezTo>
                    <a:cubicBezTo>
                      <a:pt x="3066" y="1601"/>
                      <a:pt x="2674" y="1830"/>
                      <a:pt x="2347" y="2092"/>
                    </a:cubicBezTo>
                    <a:cubicBezTo>
                      <a:pt x="2103" y="2287"/>
                      <a:pt x="1841" y="2445"/>
                      <a:pt x="1575" y="2581"/>
                    </a:cubicBezTo>
                    <a:lnTo>
                      <a:pt x="1575" y="2581"/>
                    </a:lnTo>
                    <a:cubicBezTo>
                      <a:pt x="1405" y="1709"/>
                      <a:pt x="952" y="907"/>
                      <a:pt x="549" y="130"/>
                    </a:cubicBezTo>
                    <a:cubicBezTo>
                      <a:pt x="498" y="38"/>
                      <a:pt x="422" y="1"/>
                      <a:pt x="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6"/>
              <p:cNvSpPr/>
              <p:nvPr/>
            </p:nvSpPr>
            <p:spPr>
              <a:xfrm>
                <a:off x="3608050" y="2517925"/>
                <a:ext cx="88625" cy="70225"/>
              </a:xfrm>
              <a:custGeom>
                <a:avLst/>
                <a:gdLst/>
                <a:ahLst/>
                <a:cxnLst/>
                <a:rect l="l" t="t" r="r" b="b"/>
                <a:pathLst>
                  <a:path w="3545" h="2809" extrusionOk="0">
                    <a:moveTo>
                      <a:pt x="3207" y="1"/>
                    </a:moveTo>
                    <a:cubicBezTo>
                      <a:pt x="3140" y="1"/>
                      <a:pt x="3073" y="28"/>
                      <a:pt x="3026" y="95"/>
                    </a:cubicBezTo>
                    <a:cubicBezTo>
                      <a:pt x="2623" y="758"/>
                      <a:pt x="2244" y="1446"/>
                      <a:pt x="1892" y="2138"/>
                    </a:cubicBezTo>
                    <a:lnTo>
                      <a:pt x="1892" y="2138"/>
                    </a:lnTo>
                    <a:cubicBezTo>
                      <a:pt x="1366" y="1685"/>
                      <a:pt x="919" y="1157"/>
                      <a:pt x="574" y="552"/>
                    </a:cubicBezTo>
                    <a:cubicBezTo>
                      <a:pt x="516" y="476"/>
                      <a:pt x="439" y="444"/>
                      <a:pt x="363" y="444"/>
                    </a:cubicBezTo>
                    <a:cubicBezTo>
                      <a:pt x="179" y="444"/>
                      <a:pt x="0" y="629"/>
                      <a:pt x="116" y="814"/>
                    </a:cubicBezTo>
                    <a:cubicBezTo>
                      <a:pt x="574" y="1566"/>
                      <a:pt x="1162" y="2220"/>
                      <a:pt x="1849" y="2776"/>
                    </a:cubicBezTo>
                    <a:cubicBezTo>
                      <a:pt x="1893" y="2798"/>
                      <a:pt x="1936" y="2808"/>
                      <a:pt x="1979" y="2808"/>
                    </a:cubicBezTo>
                    <a:cubicBezTo>
                      <a:pt x="2063" y="2808"/>
                      <a:pt x="2143" y="2765"/>
                      <a:pt x="2209" y="2678"/>
                    </a:cubicBezTo>
                    <a:cubicBezTo>
                      <a:pt x="2568" y="1893"/>
                      <a:pt x="2993" y="1108"/>
                      <a:pt x="3451" y="356"/>
                    </a:cubicBezTo>
                    <a:cubicBezTo>
                      <a:pt x="3544" y="170"/>
                      <a:pt x="3373" y="1"/>
                      <a:pt x="32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6"/>
              <p:cNvSpPr/>
              <p:nvPr/>
            </p:nvSpPr>
            <p:spPr>
              <a:xfrm>
                <a:off x="3749075" y="3248825"/>
                <a:ext cx="76800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236" extrusionOk="0">
                    <a:moveTo>
                      <a:pt x="275" y="1"/>
                    </a:moveTo>
                    <a:cubicBezTo>
                      <a:pt x="156" y="1"/>
                      <a:pt x="34" y="74"/>
                      <a:pt x="1" y="221"/>
                    </a:cubicBezTo>
                    <a:lnTo>
                      <a:pt x="1" y="2968"/>
                    </a:lnTo>
                    <a:cubicBezTo>
                      <a:pt x="1" y="3139"/>
                      <a:pt x="126" y="3236"/>
                      <a:pt x="266" y="3236"/>
                    </a:cubicBezTo>
                    <a:cubicBezTo>
                      <a:pt x="286" y="3236"/>
                      <a:pt x="307" y="3234"/>
                      <a:pt x="328" y="3230"/>
                    </a:cubicBezTo>
                    <a:cubicBezTo>
                      <a:pt x="1145" y="2935"/>
                      <a:pt x="2061" y="3001"/>
                      <a:pt x="2846" y="2543"/>
                    </a:cubicBezTo>
                    <a:cubicBezTo>
                      <a:pt x="3071" y="2374"/>
                      <a:pt x="2932" y="2059"/>
                      <a:pt x="2701" y="2059"/>
                    </a:cubicBezTo>
                    <a:cubicBezTo>
                      <a:pt x="2664" y="2059"/>
                      <a:pt x="2625" y="2067"/>
                      <a:pt x="2584" y="2085"/>
                    </a:cubicBezTo>
                    <a:cubicBezTo>
                      <a:pt x="1963" y="2452"/>
                      <a:pt x="1220" y="2454"/>
                      <a:pt x="524" y="2636"/>
                    </a:cubicBezTo>
                    <a:lnTo>
                      <a:pt x="524" y="2636"/>
                    </a:lnTo>
                    <a:lnTo>
                      <a:pt x="524" y="221"/>
                    </a:lnTo>
                    <a:cubicBezTo>
                      <a:pt x="508" y="74"/>
                      <a:pt x="393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16"/>
              <p:cNvSpPr/>
              <p:nvPr/>
            </p:nvSpPr>
            <p:spPr>
              <a:xfrm>
                <a:off x="3430050" y="3074500"/>
                <a:ext cx="102300" cy="70400"/>
              </a:xfrm>
              <a:custGeom>
                <a:avLst/>
                <a:gdLst/>
                <a:ahLst/>
                <a:cxnLst/>
                <a:rect l="l" t="t" r="r" b="b"/>
                <a:pathLst>
                  <a:path w="4092" h="2816" extrusionOk="0">
                    <a:moveTo>
                      <a:pt x="3774" y="0"/>
                    </a:moveTo>
                    <a:cubicBezTo>
                      <a:pt x="3675" y="0"/>
                      <a:pt x="3579" y="51"/>
                      <a:pt x="3541" y="164"/>
                    </a:cubicBezTo>
                    <a:cubicBezTo>
                      <a:pt x="3209" y="950"/>
                      <a:pt x="2765" y="1651"/>
                      <a:pt x="2184" y="2243"/>
                    </a:cubicBezTo>
                    <a:lnTo>
                      <a:pt x="2184" y="2243"/>
                    </a:lnTo>
                    <a:cubicBezTo>
                      <a:pt x="1588" y="1785"/>
                      <a:pt x="1047" y="1297"/>
                      <a:pt x="533" y="753"/>
                    </a:cubicBezTo>
                    <a:cubicBezTo>
                      <a:pt x="477" y="689"/>
                      <a:pt x="413" y="662"/>
                      <a:pt x="351" y="662"/>
                    </a:cubicBezTo>
                    <a:cubicBezTo>
                      <a:pt x="163" y="662"/>
                      <a:pt x="0" y="915"/>
                      <a:pt x="173" y="1113"/>
                    </a:cubicBezTo>
                    <a:cubicBezTo>
                      <a:pt x="729" y="1701"/>
                      <a:pt x="1383" y="2290"/>
                      <a:pt x="2070" y="2780"/>
                    </a:cubicBezTo>
                    <a:cubicBezTo>
                      <a:pt x="2107" y="2805"/>
                      <a:pt x="2149" y="2816"/>
                      <a:pt x="2193" y="2816"/>
                    </a:cubicBezTo>
                    <a:cubicBezTo>
                      <a:pt x="2263" y="2816"/>
                      <a:pt x="2336" y="2788"/>
                      <a:pt x="2397" y="2747"/>
                    </a:cubicBezTo>
                    <a:cubicBezTo>
                      <a:pt x="3083" y="2061"/>
                      <a:pt x="3639" y="1211"/>
                      <a:pt x="4032" y="328"/>
                    </a:cubicBezTo>
                    <a:cubicBezTo>
                      <a:pt x="4092" y="127"/>
                      <a:pt x="3930" y="0"/>
                      <a:pt x="37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16"/>
              <p:cNvSpPr/>
              <p:nvPr/>
            </p:nvSpPr>
            <p:spPr>
              <a:xfrm>
                <a:off x="3433200" y="3016500"/>
                <a:ext cx="89825" cy="57625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2305" extrusionOk="0">
                    <a:moveTo>
                      <a:pt x="3260" y="0"/>
                    </a:moveTo>
                    <a:cubicBezTo>
                      <a:pt x="3184" y="0"/>
                      <a:pt x="3107" y="38"/>
                      <a:pt x="3055" y="130"/>
                    </a:cubicBezTo>
                    <a:cubicBezTo>
                      <a:pt x="2723" y="735"/>
                      <a:pt x="2306" y="1284"/>
                      <a:pt x="1780" y="1725"/>
                    </a:cubicBezTo>
                    <a:lnTo>
                      <a:pt x="1780" y="1725"/>
                    </a:lnTo>
                    <a:cubicBezTo>
                      <a:pt x="1339" y="1367"/>
                      <a:pt x="925" y="1005"/>
                      <a:pt x="538" y="588"/>
                    </a:cubicBezTo>
                    <a:cubicBezTo>
                      <a:pt x="486" y="536"/>
                      <a:pt x="428" y="515"/>
                      <a:pt x="371" y="515"/>
                    </a:cubicBezTo>
                    <a:cubicBezTo>
                      <a:pt x="176" y="515"/>
                      <a:pt x="1" y="770"/>
                      <a:pt x="178" y="948"/>
                    </a:cubicBezTo>
                    <a:cubicBezTo>
                      <a:pt x="636" y="1438"/>
                      <a:pt x="1126" y="1863"/>
                      <a:pt x="1649" y="2255"/>
                    </a:cubicBezTo>
                    <a:cubicBezTo>
                      <a:pt x="1682" y="2288"/>
                      <a:pt x="1723" y="2304"/>
                      <a:pt x="1768" y="2304"/>
                    </a:cubicBezTo>
                    <a:cubicBezTo>
                      <a:pt x="1813" y="2304"/>
                      <a:pt x="1862" y="2288"/>
                      <a:pt x="1911" y="2255"/>
                    </a:cubicBezTo>
                    <a:cubicBezTo>
                      <a:pt x="2565" y="1765"/>
                      <a:pt x="3088" y="1111"/>
                      <a:pt x="3480" y="359"/>
                    </a:cubicBezTo>
                    <a:cubicBezTo>
                      <a:pt x="3593" y="180"/>
                      <a:pt x="3428" y="0"/>
                      <a:pt x="32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16"/>
            <p:cNvGrpSpPr/>
            <p:nvPr/>
          </p:nvGrpSpPr>
          <p:grpSpPr>
            <a:xfrm rot="-8100000">
              <a:off x="7329122" y="2886771"/>
              <a:ext cx="652398" cy="503875"/>
              <a:chOff x="5467375" y="2021125"/>
              <a:chExt cx="618800" cy="477925"/>
            </a:xfrm>
          </p:grpSpPr>
          <p:sp>
            <p:nvSpPr>
              <p:cNvPr id="187" name="Google Shape;187;p16"/>
              <p:cNvSpPr/>
              <p:nvPr/>
            </p:nvSpPr>
            <p:spPr>
              <a:xfrm>
                <a:off x="5467375" y="20211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6"/>
              <p:cNvSpPr/>
              <p:nvPr/>
            </p:nvSpPr>
            <p:spPr>
              <a:xfrm>
                <a:off x="5539325" y="21920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16"/>
              <p:cNvSpPr/>
              <p:nvPr/>
            </p:nvSpPr>
            <p:spPr>
              <a:xfrm>
                <a:off x="5599650" y="22462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16"/>
              <p:cNvSpPr/>
              <p:nvPr/>
            </p:nvSpPr>
            <p:spPr>
              <a:xfrm>
                <a:off x="5655725" y="22460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6"/>
              <p:cNvSpPr/>
              <p:nvPr/>
            </p:nvSpPr>
            <p:spPr>
              <a:xfrm>
                <a:off x="5659250" y="23279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2" name="Google Shape;192;p16"/>
            <p:cNvGrpSpPr/>
            <p:nvPr/>
          </p:nvGrpSpPr>
          <p:grpSpPr>
            <a:xfrm>
              <a:off x="7184310" y="2945713"/>
              <a:ext cx="113650" cy="99750"/>
              <a:chOff x="5042000" y="1255775"/>
              <a:chExt cx="113650" cy="99750"/>
            </a:xfrm>
          </p:grpSpPr>
          <p:sp>
            <p:nvSpPr>
              <p:cNvPr id="193" name="Google Shape;193;p16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16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16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6" name="Google Shape;196;p16"/>
            <p:cNvGrpSpPr/>
            <p:nvPr/>
          </p:nvGrpSpPr>
          <p:grpSpPr>
            <a:xfrm>
              <a:off x="8105385" y="1785088"/>
              <a:ext cx="113650" cy="99750"/>
              <a:chOff x="5042000" y="1255775"/>
              <a:chExt cx="113650" cy="99750"/>
            </a:xfrm>
          </p:grpSpPr>
          <p:sp>
            <p:nvSpPr>
              <p:cNvPr id="197" name="Google Shape;197;p16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16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16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0" name="Google Shape;200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rot="10800000">
            <a:off x="43889" y="2719920"/>
            <a:ext cx="1907245" cy="1397268"/>
            <a:chOff x="-364257" y="1716642"/>
            <a:chExt cx="2640516" cy="1934470"/>
          </a:xfrm>
        </p:grpSpPr>
        <p:grpSp>
          <p:nvGrpSpPr>
            <p:cNvPr id="203" name="Google Shape;203;p16"/>
            <p:cNvGrpSpPr/>
            <p:nvPr/>
          </p:nvGrpSpPr>
          <p:grpSpPr>
            <a:xfrm rot="5400000">
              <a:off x="595578" y="1624046"/>
              <a:ext cx="720847" cy="2640516"/>
              <a:chOff x="1752050" y="2866875"/>
              <a:chExt cx="475775" cy="1742800"/>
            </a:xfrm>
          </p:grpSpPr>
          <p:sp>
            <p:nvSpPr>
              <p:cNvPr id="204" name="Google Shape;204;p16"/>
              <p:cNvSpPr/>
              <p:nvPr/>
            </p:nvSpPr>
            <p:spPr>
              <a:xfrm>
                <a:off x="1752050" y="2866875"/>
                <a:ext cx="475775" cy="1461625"/>
              </a:xfrm>
              <a:custGeom>
                <a:avLst/>
                <a:gdLst/>
                <a:ahLst/>
                <a:cxnLst/>
                <a:rect l="l" t="t" r="r" b="b"/>
                <a:pathLst>
                  <a:path w="19031" h="58465" extrusionOk="0">
                    <a:moveTo>
                      <a:pt x="8632" y="1"/>
                    </a:moveTo>
                    <a:cubicBezTo>
                      <a:pt x="5624" y="9483"/>
                      <a:pt x="2322" y="19325"/>
                      <a:pt x="0" y="29167"/>
                    </a:cubicBezTo>
                    <a:cubicBezTo>
                      <a:pt x="1668" y="29658"/>
                      <a:pt x="5166" y="30671"/>
                      <a:pt x="6147" y="32012"/>
                    </a:cubicBezTo>
                    <a:cubicBezTo>
                      <a:pt x="4780" y="32354"/>
                      <a:pt x="3376" y="32532"/>
                      <a:pt x="1963" y="32532"/>
                    </a:cubicBezTo>
                    <a:cubicBezTo>
                      <a:pt x="1484" y="32532"/>
                      <a:pt x="1004" y="32511"/>
                      <a:pt x="523" y="32470"/>
                    </a:cubicBezTo>
                    <a:lnTo>
                      <a:pt x="523" y="32470"/>
                    </a:lnTo>
                    <a:cubicBezTo>
                      <a:pt x="1504" y="40481"/>
                      <a:pt x="4186" y="52154"/>
                      <a:pt x="12752" y="58465"/>
                    </a:cubicBezTo>
                    <a:cubicBezTo>
                      <a:pt x="16218" y="53495"/>
                      <a:pt x="18377" y="43129"/>
                      <a:pt x="18704" y="36132"/>
                    </a:cubicBezTo>
                    <a:cubicBezTo>
                      <a:pt x="18867" y="30344"/>
                      <a:pt x="19031" y="24001"/>
                      <a:pt x="18377" y="18148"/>
                    </a:cubicBezTo>
                    <a:cubicBezTo>
                      <a:pt x="16545" y="18148"/>
                      <a:pt x="15565" y="18148"/>
                      <a:pt x="14257" y="17821"/>
                    </a:cubicBezTo>
                    <a:cubicBezTo>
                      <a:pt x="15401" y="16677"/>
                      <a:pt x="16382" y="15990"/>
                      <a:pt x="17559" y="15009"/>
                    </a:cubicBezTo>
                    <a:cubicBezTo>
                      <a:pt x="16545" y="13341"/>
                      <a:pt x="9940" y="2486"/>
                      <a:pt x="86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6"/>
              <p:cNvSpPr/>
              <p:nvPr/>
            </p:nvSpPr>
            <p:spPr>
              <a:xfrm>
                <a:off x="1965000" y="3076850"/>
                <a:ext cx="225925" cy="1532825"/>
              </a:xfrm>
              <a:custGeom>
                <a:avLst/>
                <a:gdLst/>
                <a:ahLst/>
                <a:cxnLst/>
                <a:rect l="l" t="t" r="r" b="b"/>
                <a:pathLst>
                  <a:path w="9037" h="61313" extrusionOk="0">
                    <a:moveTo>
                      <a:pt x="243" y="1"/>
                    </a:moveTo>
                    <a:cubicBezTo>
                      <a:pt x="116" y="1"/>
                      <a:pt x="0" y="75"/>
                      <a:pt x="16" y="234"/>
                    </a:cubicBezTo>
                    <a:cubicBezTo>
                      <a:pt x="703" y="8964"/>
                      <a:pt x="311" y="17760"/>
                      <a:pt x="1488" y="26458"/>
                    </a:cubicBezTo>
                    <a:cubicBezTo>
                      <a:pt x="2044" y="30578"/>
                      <a:pt x="2959" y="34665"/>
                      <a:pt x="3482" y="38818"/>
                    </a:cubicBezTo>
                    <a:cubicBezTo>
                      <a:pt x="3777" y="40812"/>
                      <a:pt x="3907" y="42872"/>
                      <a:pt x="3907" y="44899"/>
                    </a:cubicBezTo>
                    <a:cubicBezTo>
                      <a:pt x="3907" y="46894"/>
                      <a:pt x="3482" y="48889"/>
                      <a:pt x="3613" y="50883"/>
                    </a:cubicBezTo>
                    <a:cubicBezTo>
                      <a:pt x="3809" y="54872"/>
                      <a:pt x="5771" y="58469"/>
                      <a:pt x="8518" y="61248"/>
                    </a:cubicBezTo>
                    <a:cubicBezTo>
                      <a:pt x="8577" y="61293"/>
                      <a:pt x="8639" y="61312"/>
                      <a:pt x="8696" y="61312"/>
                    </a:cubicBezTo>
                    <a:cubicBezTo>
                      <a:pt x="8890" y="61312"/>
                      <a:pt x="9037" y="61091"/>
                      <a:pt x="8910" y="60889"/>
                    </a:cubicBezTo>
                    <a:cubicBezTo>
                      <a:pt x="6360" y="58338"/>
                      <a:pt x="4496" y="55036"/>
                      <a:pt x="4136" y="51406"/>
                    </a:cubicBezTo>
                    <a:cubicBezTo>
                      <a:pt x="3973" y="49477"/>
                      <a:pt x="4333" y="47581"/>
                      <a:pt x="4398" y="45684"/>
                    </a:cubicBezTo>
                    <a:cubicBezTo>
                      <a:pt x="4431" y="43657"/>
                      <a:pt x="4333" y="41630"/>
                      <a:pt x="4104" y="39635"/>
                    </a:cubicBezTo>
                    <a:cubicBezTo>
                      <a:pt x="3646" y="35678"/>
                      <a:pt x="2796" y="31787"/>
                      <a:pt x="2207" y="27864"/>
                    </a:cubicBezTo>
                    <a:cubicBezTo>
                      <a:pt x="1586" y="23548"/>
                      <a:pt x="1226" y="19199"/>
                      <a:pt x="1128" y="14850"/>
                    </a:cubicBezTo>
                    <a:cubicBezTo>
                      <a:pt x="965" y="9978"/>
                      <a:pt x="899" y="5106"/>
                      <a:pt x="540" y="234"/>
                    </a:cubicBezTo>
                    <a:cubicBezTo>
                      <a:pt x="523" y="83"/>
                      <a:pt x="377" y="1"/>
                      <a:pt x="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6"/>
              <p:cNvSpPr/>
              <p:nvPr/>
            </p:nvSpPr>
            <p:spPr>
              <a:xfrm>
                <a:off x="1905525" y="3168500"/>
                <a:ext cx="177975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7119" h="6182" extrusionOk="0">
                    <a:moveTo>
                      <a:pt x="6804" y="1"/>
                    </a:moveTo>
                    <a:cubicBezTo>
                      <a:pt x="6703" y="1"/>
                      <a:pt x="6599" y="51"/>
                      <a:pt x="6548" y="165"/>
                    </a:cubicBezTo>
                    <a:cubicBezTo>
                      <a:pt x="5867" y="2208"/>
                      <a:pt x="4159" y="3636"/>
                      <a:pt x="3119" y="5476"/>
                    </a:cubicBezTo>
                    <a:lnTo>
                      <a:pt x="3119" y="5476"/>
                    </a:lnTo>
                    <a:cubicBezTo>
                      <a:pt x="2550" y="3918"/>
                      <a:pt x="1473" y="2639"/>
                      <a:pt x="564" y="1276"/>
                    </a:cubicBezTo>
                    <a:cubicBezTo>
                      <a:pt x="516" y="1200"/>
                      <a:pt x="443" y="1168"/>
                      <a:pt x="369" y="1168"/>
                    </a:cubicBezTo>
                    <a:cubicBezTo>
                      <a:pt x="189" y="1168"/>
                      <a:pt x="0" y="1353"/>
                      <a:pt x="139" y="1538"/>
                    </a:cubicBezTo>
                    <a:lnTo>
                      <a:pt x="107" y="1538"/>
                    </a:lnTo>
                    <a:cubicBezTo>
                      <a:pt x="1055" y="2977"/>
                      <a:pt x="2232" y="4317"/>
                      <a:pt x="2755" y="5985"/>
                    </a:cubicBezTo>
                    <a:cubicBezTo>
                      <a:pt x="2755" y="6083"/>
                      <a:pt x="2886" y="6148"/>
                      <a:pt x="2984" y="6181"/>
                    </a:cubicBezTo>
                    <a:lnTo>
                      <a:pt x="3147" y="6181"/>
                    </a:lnTo>
                    <a:cubicBezTo>
                      <a:pt x="3246" y="6181"/>
                      <a:pt x="3344" y="6116"/>
                      <a:pt x="3376" y="6050"/>
                    </a:cubicBezTo>
                    <a:cubicBezTo>
                      <a:pt x="4390" y="3990"/>
                      <a:pt x="6286" y="2486"/>
                      <a:pt x="7039" y="328"/>
                    </a:cubicBezTo>
                    <a:cubicBezTo>
                      <a:pt x="7119" y="127"/>
                      <a:pt x="6965" y="1"/>
                      <a:pt x="68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6"/>
              <p:cNvSpPr/>
              <p:nvPr/>
            </p:nvSpPr>
            <p:spPr>
              <a:xfrm>
                <a:off x="1877300" y="3314425"/>
                <a:ext cx="210300" cy="153925"/>
              </a:xfrm>
              <a:custGeom>
                <a:avLst/>
                <a:gdLst/>
                <a:ahLst/>
                <a:cxnLst/>
                <a:rect l="l" t="t" r="r" b="b"/>
                <a:pathLst>
                  <a:path w="8412" h="6157" extrusionOk="0">
                    <a:moveTo>
                      <a:pt x="322" y="1"/>
                    </a:moveTo>
                    <a:cubicBezTo>
                      <a:pt x="161" y="1"/>
                      <a:pt x="1" y="173"/>
                      <a:pt x="91" y="377"/>
                    </a:cubicBezTo>
                    <a:cubicBezTo>
                      <a:pt x="1268" y="2404"/>
                      <a:pt x="2936" y="4072"/>
                      <a:pt x="4211" y="6034"/>
                    </a:cubicBezTo>
                    <a:cubicBezTo>
                      <a:pt x="4276" y="6115"/>
                      <a:pt x="4366" y="6156"/>
                      <a:pt x="4452" y="6156"/>
                    </a:cubicBezTo>
                    <a:cubicBezTo>
                      <a:pt x="4538" y="6156"/>
                      <a:pt x="4620" y="6115"/>
                      <a:pt x="4669" y="6034"/>
                    </a:cubicBezTo>
                    <a:cubicBezTo>
                      <a:pt x="5813" y="4399"/>
                      <a:pt x="7383" y="3025"/>
                      <a:pt x="8298" y="1194"/>
                    </a:cubicBezTo>
                    <a:cubicBezTo>
                      <a:pt x="8411" y="991"/>
                      <a:pt x="8228" y="804"/>
                      <a:pt x="8061" y="804"/>
                    </a:cubicBezTo>
                    <a:cubicBezTo>
                      <a:pt x="7986" y="804"/>
                      <a:pt x="7914" y="841"/>
                      <a:pt x="7873" y="933"/>
                    </a:cubicBezTo>
                    <a:cubicBezTo>
                      <a:pt x="7018" y="2643"/>
                      <a:pt x="5592" y="3954"/>
                      <a:pt x="4448" y="5453"/>
                    </a:cubicBezTo>
                    <a:lnTo>
                      <a:pt x="4448" y="5453"/>
                    </a:lnTo>
                    <a:cubicBezTo>
                      <a:pt x="3181" y="3653"/>
                      <a:pt x="1659" y="2030"/>
                      <a:pt x="516" y="115"/>
                    </a:cubicBezTo>
                    <a:cubicBezTo>
                      <a:pt x="466" y="35"/>
                      <a:pt x="394" y="1"/>
                      <a:pt x="3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16"/>
              <p:cNvSpPr/>
              <p:nvPr/>
            </p:nvSpPr>
            <p:spPr>
              <a:xfrm>
                <a:off x="1843250" y="3443225"/>
                <a:ext cx="294200" cy="204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8175" extrusionOk="0">
                    <a:moveTo>
                      <a:pt x="11417" y="0"/>
                    </a:moveTo>
                    <a:cubicBezTo>
                      <a:pt x="11342" y="0"/>
                      <a:pt x="11270" y="38"/>
                      <a:pt x="11230" y="129"/>
                    </a:cubicBezTo>
                    <a:cubicBezTo>
                      <a:pt x="10001" y="2840"/>
                      <a:pt x="8042" y="5034"/>
                      <a:pt x="6438" y="7503"/>
                    </a:cubicBezTo>
                    <a:lnTo>
                      <a:pt x="6438" y="7503"/>
                    </a:lnTo>
                    <a:cubicBezTo>
                      <a:pt x="4513" y="5600"/>
                      <a:pt x="2450" y="3808"/>
                      <a:pt x="538" y="1895"/>
                    </a:cubicBezTo>
                    <a:cubicBezTo>
                      <a:pt x="486" y="1844"/>
                      <a:pt x="428" y="1822"/>
                      <a:pt x="371" y="1822"/>
                    </a:cubicBezTo>
                    <a:cubicBezTo>
                      <a:pt x="176" y="1822"/>
                      <a:pt x="1" y="2078"/>
                      <a:pt x="178" y="2255"/>
                    </a:cubicBezTo>
                    <a:cubicBezTo>
                      <a:pt x="2172" y="4249"/>
                      <a:pt x="4298" y="6113"/>
                      <a:pt x="6292" y="8108"/>
                    </a:cubicBezTo>
                    <a:cubicBezTo>
                      <a:pt x="6350" y="8151"/>
                      <a:pt x="6419" y="8175"/>
                      <a:pt x="6487" y="8175"/>
                    </a:cubicBezTo>
                    <a:cubicBezTo>
                      <a:pt x="6576" y="8175"/>
                      <a:pt x="6662" y="8135"/>
                      <a:pt x="6718" y="8042"/>
                    </a:cubicBezTo>
                    <a:cubicBezTo>
                      <a:pt x="8352" y="5459"/>
                      <a:pt x="10412" y="3203"/>
                      <a:pt x="11655" y="391"/>
                    </a:cubicBezTo>
                    <a:cubicBezTo>
                      <a:pt x="11768" y="188"/>
                      <a:pt x="11585" y="0"/>
                      <a:pt x="11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16"/>
              <p:cNvSpPr/>
              <p:nvPr/>
            </p:nvSpPr>
            <p:spPr>
              <a:xfrm>
                <a:off x="1863700" y="3664300"/>
                <a:ext cx="294775" cy="191725"/>
              </a:xfrm>
              <a:custGeom>
                <a:avLst/>
                <a:gdLst/>
                <a:ahLst/>
                <a:cxnLst/>
                <a:rect l="l" t="t" r="r" b="b"/>
                <a:pathLst>
                  <a:path w="11791" h="7669" extrusionOk="0">
                    <a:moveTo>
                      <a:pt x="11436" y="0"/>
                    </a:moveTo>
                    <a:cubicBezTo>
                      <a:pt x="11358" y="0"/>
                      <a:pt x="11280" y="34"/>
                      <a:pt x="11229" y="115"/>
                    </a:cubicBezTo>
                    <a:cubicBezTo>
                      <a:pt x="9743" y="2424"/>
                      <a:pt x="8073" y="4610"/>
                      <a:pt x="6722" y="7030"/>
                    </a:cubicBezTo>
                    <a:lnTo>
                      <a:pt x="6722" y="7030"/>
                    </a:lnTo>
                    <a:cubicBezTo>
                      <a:pt x="4518" y="5560"/>
                      <a:pt x="2466" y="3880"/>
                      <a:pt x="537" y="2077"/>
                    </a:cubicBezTo>
                    <a:cubicBezTo>
                      <a:pt x="485" y="2025"/>
                      <a:pt x="427" y="2003"/>
                      <a:pt x="370" y="2003"/>
                    </a:cubicBezTo>
                    <a:cubicBezTo>
                      <a:pt x="176" y="2003"/>
                      <a:pt x="0" y="2259"/>
                      <a:pt x="177" y="2436"/>
                    </a:cubicBezTo>
                    <a:cubicBezTo>
                      <a:pt x="2205" y="4333"/>
                      <a:pt x="4363" y="6066"/>
                      <a:pt x="6684" y="7635"/>
                    </a:cubicBezTo>
                    <a:cubicBezTo>
                      <a:pt x="6728" y="7657"/>
                      <a:pt x="6771" y="7668"/>
                      <a:pt x="6814" y="7668"/>
                    </a:cubicBezTo>
                    <a:cubicBezTo>
                      <a:pt x="6899" y="7668"/>
                      <a:pt x="6979" y="7625"/>
                      <a:pt x="7044" y="7537"/>
                    </a:cubicBezTo>
                    <a:cubicBezTo>
                      <a:pt x="8385" y="5020"/>
                      <a:pt x="10118" y="2763"/>
                      <a:pt x="11654" y="377"/>
                    </a:cubicBezTo>
                    <a:cubicBezTo>
                      <a:pt x="11790" y="173"/>
                      <a:pt x="11613" y="0"/>
                      <a:pt x="11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6"/>
              <p:cNvSpPr/>
              <p:nvPr/>
            </p:nvSpPr>
            <p:spPr>
              <a:xfrm>
                <a:off x="1854875" y="3855800"/>
                <a:ext cx="302475" cy="1711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6845" extrusionOk="0">
                    <a:moveTo>
                      <a:pt x="379" y="0"/>
                    </a:moveTo>
                    <a:cubicBezTo>
                      <a:pt x="171" y="0"/>
                      <a:pt x="1" y="256"/>
                      <a:pt x="203" y="433"/>
                    </a:cubicBezTo>
                    <a:cubicBezTo>
                      <a:pt x="2656" y="2722"/>
                      <a:pt x="5272" y="4847"/>
                      <a:pt x="8018" y="6809"/>
                    </a:cubicBezTo>
                    <a:cubicBezTo>
                      <a:pt x="8056" y="6834"/>
                      <a:pt x="8098" y="6845"/>
                      <a:pt x="8141" y="6845"/>
                    </a:cubicBezTo>
                    <a:cubicBezTo>
                      <a:pt x="8211" y="6845"/>
                      <a:pt x="8285" y="6817"/>
                      <a:pt x="8345" y="6777"/>
                    </a:cubicBezTo>
                    <a:cubicBezTo>
                      <a:pt x="9784" y="4946"/>
                      <a:pt x="11288" y="3049"/>
                      <a:pt x="12040" y="826"/>
                    </a:cubicBezTo>
                    <a:cubicBezTo>
                      <a:pt x="12099" y="631"/>
                      <a:pt x="11948" y="505"/>
                      <a:pt x="11796" y="505"/>
                    </a:cubicBezTo>
                    <a:cubicBezTo>
                      <a:pt x="11693" y="505"/>
                      <a:pt x="11589" y="563"/>
                      <a:pt x="11550" y="695"/>
                    </a:cubicBezTo>
                    <a:cubicBezTo>
                      <a:pt x="10854" y="2750"/>
                      <a:pt x="9456" y="4530"/>
                      <a:pt x="8122" y="6241"/>
                    </a:cubicBezTo>
                    <a:lnTo>
                      <a:pt x="8122" y="6241"/>
                    </a:lnTo>
                    <a:cubicBezTo>
                      <a:pt x="5466" y="4373"/>
                      <a:pt x="2936" y="2286"/>
                      <a:pt x="563" y="74"/>
                    </a:cubicBezTo>
                    <a:cubicBezTo>
                      <a:pt x="504" y="22"/>
                      <a:pt x="440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6"/>
              <p:cNvSpPr/>
              <p:nvPr/>
            </p:nvSpPr>
            <p:spPr>
              <a:xfrm>
                <a:off x="1922275" y="4039125"/>
                <a:ext cx="239700" cy="137325"/>
              </a:xfrm>
              <a:custGeom>
                <a:avLst/>
                <a:gdLst/>
                <a:ahLst/>
                <a:cxnLst/>
                <a:rect l="l" t="t" r="r" b="b"/>
                <a:pathLst>
                  <a:path w="9588" h="5493" extrusionOk="0">
                    <a:moveTo>
                      <a:pt x="9240" y="0"/>
                    </a:moveTo>
                    <a:cubicBezTo>
                      <a:pt x="9164" y="0"/>
                      <a:pt x="9091" y="38"/>
                      <a:pt x="9050" y="130"/>
                    </a:cubicBezTo>
                    <a:cubicBezTo>
                      <a:pt x="8204" y="1791"/>
                      <a:pt x="7028" y="3301"/>
                      <a:pt x="6039" y="4921"/>
                    </a:cubicBezTo>
                    <a:lnTo>
                      <a:pt x="6039" y="4921"/>
                    </a:lnTo>
                    <a:cubicBezTo>
                      <a:pt x="3920" y="3669"/>
                      <a:pt x="2385" y="1686"/>
                      <a:pt x="450" y="196"/>
                    </a:cubicBezTo>
                    <a:cubicBezTo>
                      <a:pt x="403" y="161"/>
                      <a:pt x="358" y="145"/>
                      <a:pt x="315" y="145"/>
                    </a:cubicBezTo>
                    <a:cubicBezTo>
                      <a:pt x="121" y="145"/>
                      <a:pt x="1" y="466"/>
                      <a:pt x="189" y="653"/>
                    </a:cubicBezTo>
                    <a:cubicBezTo>
                      <a:pt x="2216" y="2158"/>
                      <a:pt x="3753" y="4250"/>
                      <a:pt x="6009" y="5460"/>
                    </a:cubicBezTo>
                    <a:cubicBezTo>
                      <a:pt x="6042" y="5482"/>
                      <a:pt x="6082" y="5493"/>
                      <a:pt x="6123" y="5493"/>
                    </a:cubicBezTo>
                    <a:cubicBezTo>
                      <a:pt x="6205" y="5493"/>
                      <a:pt x="6292" y="5449"/>
                      <a:pt x="6336" y="5362"/>
                    </a:cubicBezTo>
                    <a:cubicBezTo>
                      <a:pt x="7350" y="3694"/>
                      <a:pt x="8592" y="2125"/>
                      <a:pt x="9475" y="359"/>
                    </a:cubicBezTo>
                    <a:cubicBezTo>
                      <a:pt x="9587" y="180"/>
                      <a:pt x="9407" y="0"/>
                      <a:pt x="92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2" name="Google Shape;212;p16"/>
            <p:cNvSpPr/>
            <p:nvPr/>
          </p:nvSpPr>
          <p:spPr>
            <a:xfrm rot="4565606">
              <a:off x="642010" y="1668384"/>
              <a:ext cx="472489" cy="1996458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3" name="Google Shape;213;p16"/>
            <p:cNvGrpSpPr/>
            <p:nvPr/>
          </p:nvGrpSpPr>
          <p:grpSpPr>
            <a:xfrm rot="582567">
              <a:off x="-106165" y="1816891"/>
              <a:ext cx="1294561" cy="1244937"/>
              <a:chOff x="6624525" y="1838863"/>
              <a:chExt cx="956750" cy="920075"/>
            </a:xfrm>
          </p:grpSpPr>
          <p:sp>
            <p:nvSpPr>
              <p:cNvPr id="214" name="Google Shape;214;p16"/>
              <p:cNvSpPr/>
              <p:nvPr/>
            </p:nvSpPr>
            <p:spPr>
              <a:xfrm>
                <a:off x="6624525" y="1838863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16"/>
              <p:cNvSpPr/>
              <p:nvPr/>
            </p:nvSpPr>
            <p:spPr>
              <a:xfrm>
                <a:off x="6749225" y="1983763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6"/>
              <p:cNvSpPr/>
              <p:nvPr/>
            </p:nvSpPr>
            <p:spPr>
              <a:xfrm>
                <a:off x="6813650" y="2412463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6"/>
              <p:cNvSpPr/>
              <p:nvPr/>
            </p:nvSpPr>
            <p:spPr>
              <a:xfrm>
                <a:off x="6938075" y="2231038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6"/>
              <p:cNvSpPr/>
              <p:nvPr/>
            </p:nvSpPr>
            <p:spPr>
              <a:xfrm>
                <a:off x="7094050" y="2121688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6"/>
              <p:cNvSpPr/>
              <p:nvPr/>
            </p:nvSpPr>
            <p:spPr>
              <a:xfrm>
                <a:off x="7206850" y="2012738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Google Shape;220;p16"/>
            <p:cNvGrpSpPr/>
            <p:nvPr/>
          </p:nvGrpSpPr>
          <p:grpSpPr>
            <a:xfrm rot="5400000">
              <a:off x="-227254" y="2783000"/>
              <a:ext cx="979622" cy="756603"/>
              <a:chOff x="5419242" y="2066029"/>
              <a:chExt cx="618800" cy="477925"/>
            </a:xfrm>
          </p:grpSpPr>
          <p:sp>
            <p:nvSpPr>
              <p:cNvPr id="221" name="Google Shape;221;p16"/>
              <p:cNvSpPr/>
              <p:nvPr/>
            </p:nvSpPr>
            <p:spPr>
              <a:xfrm>
                <a:off x="5419242" y="2066029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6"/>
              <p:cNvSpPr/>
              <p:nvPr/>
            </p:nvSpPr>
            <p:spPr>
              <a:xfrm>
                <a:off x="5491192" y="2236904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16"/>
              <p:cNvSpPr/>
              <p:nvPr/>
            </p:nvSpPr>
            <p:spPr>
              <a:xfrm>
                <a:off x="5551517" y="2291104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16"/>
              <p:cNvSpPr/>
              <p:nvPr/>
            </p:nvSpPr>
            <p:spPr>
              <a:xfrm>
                <a:off x="5607592" y="2290979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6"/>
              <p:cNvSpPr/>
              <p:nvPr/>
            </p:nvSpPr>
            <p:spPr>
              <a:xfrm>
                <a:off x="5611117" y="2372829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" name="Google Shape;226;p16"/>
            <p:cNvGrpSpPr/>
            <p:nvPr/>
          </p:nvGrpSpPr>
          <p:grpSpPr>
            <a:xfrm>
              <a:off x="1284110" y="2035613"/>
              <a:ext cx="113650" cy="99750"/>
              <a:chOff x="5042000" y="1255775"/>
              <a:chExt cx="113650" cy="99750"/>
            </a:xfrm>
          </p:grpSpPr>
          <p:sp>
            <p:nvSpPr>
              <p:cNvPr id="227" name="Google Shape;227;p16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6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16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" name="Google Shape;230;p16"/>
            <p:cNvGrpSpPr/>
            <p:nvPr/>
          </p:nvGrpSpPr>
          <p:grpSpPr>
            <a:xfrm>
              <a:off x="677660" y="3496188"/>
              <a:ext cx="113650" cy="99750"/>
              <a:chOff x="5042000" y="1255775"/>
              <a:chExt cx="113650" cy="99750"/>
            </a:xfrm>
          </p:grpSpPr>
          <p:sp>
            <p:nvSpPr>
              <p:cNvPr id="231" name="Google Shape;231;p16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6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6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4" name="Google Shape;234;p16"/>
          <p:cNvSpPr/>
          <p:nvPr/>
        </p:nvSpPr>
        <p:spPr>
          <a:xfrm rot="10800000" flipH="1">
            <a:off x="1647374" y="1674703"/>
            <a:ext cx="5849015" cy="3178572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257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 2">
  <p:cSld name="Title + subtitle  2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37" name="Google Shape;237;p17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0685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ext">
  <p:cSld name="Only text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"/>
          <p:cNvSpPr txBox="1">
            <a:spLocks noGrp="1"/>
          </p:cNvSpPr>
          <p:nvPr>
            <p:ph type="title"/>
          </p:nvPr>
        </p:nvSpPr>
        <p:spPr>
          <a:xfrm>
            <a:off x="727650" y="4177844"/>
            <a:ext cx="1934100" cy="5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7663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 and body 2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"/>
          <p:cNvSpPr/>
          <p:nvPr/>
        </p:nvSpPr>
        <p:spPr>
          <a:xfrm>
            <a:off x="352809" y="1089452"/>
            <a:ext cx="8438381" cy="3744953"/>
          </a:xfrm>
          <a:custGeom>
            <a:avLst/>
            <a:gdLst/>
            <a:ahLst/>
            <a:cxnLst/>
            <a:rect l="l" t="t" r="r" b="b"/>
            <a:pathLst>
              <a:path w="166717" h="73989" extrusionOk="0">
                <a:moveTo>
                  <a:pt x="99158" y="0"/>
                </a:moveTo>
                <a:cubicBezTo>
                  <a:pt x="95755" y="0"/>
                  <a:pt x="92345" y="91"/>
                  <a:pt x="88927" y="286"/>
                </a:cubicBezTo>
                <a:cubicBezTo>
                  <a:pt x="73277" y="1175"/>
                  <a:pt x="57820" y="2064"/>
                  <a:pt x="42277" y="2064"/>
                </a:cubicBezTo>
                <a:cubicBezTo>
                  <a:pt x="34079" y="2064"/>
                  <a:pt x="25856" y="1817"/>
                  <a:pt x="17568" y="1191"/>
                </a:cubicBezTo>
                <a:lnTo>
                  <a:pt x="16391" y="1191"/>
                </a:lnTo>
                <a:cubicBezTo>
                  <a:pt x="16029" y="1191"/>
                  <a:pt x="15938" y="1191"/>
                  <a:pt x="15667" y="1101"/>
                </a:cubicBezTo>
                <a:cubicBezTo>
                  <a:pt x="15214" y="1055"/>
                  <a:pt x="14784" y="1033"/>
                  <a:pt x="14354" y="1033"/>
                </a:cubicBezTo>
                <a:cubicBezTo>
                  <a:pt x="13923" y="1033"/>
                  <a:pt x="13493" y="1055"/>
                  <a:pt x="13040" y="1101"/>
                </a:cubicBezTo>
                <a:lnTo>
                  <a:pt x="12678" y="1101"/>
                </a:lnTo>
                <a:cubicBezTo>
                  <a:pt x="11954" y="1101"/>
                  <a:pt x="11229" y="1191"/>
                  <a:pt x="10595" y="1372"/>
                </a:cubicBezTo>
                <a:lnTo>
                  <a:pt x="9871" y="1372"/>
                </a:lnTo>
                <a:cubicBezTo>
                  <a:pt x="7879" y="1372"/>
                  <a:pt x="5977" y="2006"/>
                  <a:pt x="4438" y="3274"/>
                </a:cubicBezTo>
                <a:cubicBezTo>
                  <a:pt x="3623" y="3908"/>
                  <a:pt x="3079" y="4723"/>
                  <a:pt x="2626" y="5719"/>
                </a:cubicBezTo>
                <a:cubicBezTo>
                  <a:pt x="2536" y="5900"/>
                  <a:pt x="2445" y="6081"/>
                  <a:pt x="2355" y="6353"/>
                </a:cubicBezTo>
                <a:cubicBezTo>
                  <a:pt x="2222" y="6486"/>
                  <a:pt x="2187" y="6570"/>
                  <a:pt x="2177" y="6570"/>
                </a:cubicBezTo>
                <a:cubicBezTo>
                  <a:pt x="2174" y="6570"/>
                  <a:pt x="2174" y="6558"/>
                  <a:pt x="2174" y="6534"/>
                </a:cubicBezTo>
                <a:cubicBezTo>
                  <a:pt x="1811" y="7259"/>
                  <a:pt x="1630" y="8074"/>
                  <a:pt x="1630" y="8889"/>
                </a:cubicBezTo>
                <a:cubicBezTo>
                  <a:pt x="1268" y="23831"/>
                  <a:pt x="453" y="38682"/>
                  <a:pt x="453" y="53533"/>
                </a:cubicBezTo>
                <a:cubicBezTo>
                  <a:pt x="453" y="60778"/>
                  <a:pt x="0" y="65034"/>
                  <a:pt x="7154" y="68204"/>
                </a:cubicBezTo>
                <a:cubicBezTo>
                  <a:pt x="17025" y="72641"/>
                  <a:pt x="32420" y="72007"/>
                  <a:pt x="43105" y="72732"/>
                </a:cubicBezTo>
                <a:cubicBezTo>
                  <a:pt x="53669" y="73344"/>
                  <a:pt x="64168" y="73568"/>
                  <a:pt x="74712" y="73568"/>
                </a:cubicBezTo>
                <a:cubicBezTo>
                  <a:pt x="76641" y="73568"/>
                  <a:pt x="78572" y="73561"/>
                  <a:pt x="80506" y="73547"/>
                </a:cubicBezTo>
                <a:cubicBezTo>
                  <a:pt x="92912" y="73547"/>
                  <a:pt x="105137" y="73275"/>
                  <a:pt x="117453" y="73184"/>
                </a:cubicBezTo>
                <a:cubicBezTo>
                  <a:pt x="117638" y="73183"/>
                  <a:pt x="117824" y="73182"/>
                  <a:pt x="118011" y="73182"/>
                </a:cubicBezTo>
                <a:cubicBezTo>
                  <a:pt x="124238" y="73182"/>
                  <a:pt x="131794" y="73988"/>
                  <a:pt x="139052" y="73988"/>
                </a:cubicBezTo>
                <a:cubicBezTo>
                  <a:pt x="144731" y="73988"/>
                  <a:pt x="150228" y="73495"/>
                  <a:pt x="154763" y="71736"/>
                </a:cubicBezTo>
                <a:cubicBezTo>
                  <a:pt x="162641" y="68747"/>
                  <a:pt x="163094" y="60416"/>
                  <a:pt x="164271" y="52718"/>
                </a:cubicBezTo>
                <a:cubicBezTo>
                  <a:pt x="166173" y="39769"/>
                  <a:pt x="166716" y="26547"/>
                  <a:pt x="165811" y="13417"/>
                </a:cubicBezTo>
                <a:cubicBezTo>
                  <a:pt x="165448" y="9975"/>
                  <a:pt x="162913" y="7259"/>
                  <a:pt x="159562" y="6715"/>
                </a:cubicBezTo>
                <a:cubicBezTo>
                  <a:pt x="139551" y="3225"/>
                  <a:pt x="119473" y="0"/>
                  <a:pt x="991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9"/>
          <p:cNvSpPr txBox="1">
            <a:spLocks noGrp="1"/>
          </p:cNvSpPr>
          <p:nvPr>
            <p:ph type="subTitle" idx="1"/>
          </p:nvPr>
        </p:nvSpPr>
        <p:spPr>
          <a:xfrm>
            <a:off x="713225" y="1227525"/>
            <a:ext cx="7717500" cy="33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244" name="Google Shape;244;p19"/>
          <p:cNvGrpSpPr/>
          <p:nvPr/>
        </p:nvGrpSpPr>
        <p:grpSpPr>
          <a:xfrm>
            <a:off x="-368915" y="-1589"/>
            <a:ext cx="1520263" cy="764964"/>
            <a:chOff x="-368915" y="-1589"/>
            <a:chExt cx="1520263" cy="764964"/>
          </a:xfrm>
        </p:grpSpPr>
        <p:grpSp>
          <p:nvGrpSpPr>
            <p:cNvPr id="245" name="Google Shape;245;p19"/>
            <p:cNvGrpSpPr/>
            <p:nvPr/>
          </p:nvGrpSpPr>
          <p:grpSpPr>
            <a:xfrm rot="5400000">
              <a:off x="235188" y="-513209"/>
              <a:ext cx="392943" cy="1439379"/>
              <a:chOff x="1752050" y="2866875"/>
              <a:chExt cx="475775" cy="1742800"/>
            </a:xfrm>
          </p:grpSpPr>
          <p:sp>
            <p:nvSpPr>
              <p:cNvPr id="246" name="Google Shape;246;p19"/>
              <p:cNvSpPr/>
              <p:nvPr/>
            </p:nvSpPr>
            <p:spPr>
              <a:xfrm>
                <a:off x="1752050" y="2866875"/>
                <a:ext cx="475775" cy="1461625"/>
              </a:xfrm>
              <a:custGeom>
                <a:avLst/>
                <a:gdLst/>
                <a:ahLst/>
                <a:cxnLst/>
                <a:rect l="l" t="t" r="r" b="b"/>
                <a:pathLst>
                  <a:path w="19031" h="58465" extrusionOk="0">
                    <a:moveTo>
                      <a:pt x="8632" y="1"/>
                    </a:moveTo>
                    <a:cubicBezTo>
                      <a:pt x="5624" y="9483"/>
                      <a:pt x="2322" y="19325"/>
                      <a:pt x="0" y="29167"/>
                    </a:cubicBezTo>
                    <a:cubicBezTo>
                      <a:pt x="1668" y="29658"/>
                      <a:pt x="5166" y="30671"/>
                      <a:pt x="6147" y="32012"/>
                    </a:cubicBezTo>
                    <a:cubicBezTo>
                      <a:pt x="4780" y="32354"/>
                      <a:pt x="3376" y="32532"/>
                      <a:pt x="1963" y="32532"/>
                    </a:cubicBezTo>
                    <a:cubicBezTo>
                      <a:pt x="1484" y="32532"/>
                      <a:pt x="1004" y="32511"/>
                      <a:pt x="523" y="32470"/>
                    </a:cubicBezTo>
                    <a:lnTo>
                      <a:pt x="523" y="32470"/>
                    </a:lnTo>
                    <a:cubicBezTo>
                      <a:pt x="1504" y="40481"/>
                      <a:pt x="4186" y="52154"/>
                      <a:pt x="12752" y="58465"/>
                    </a:cubicBezTo>
                    <a:cubicBezTo>
                      <a:pt x="16218" y="53495"/>
                      <a:pt x="18377" y="43129"/>
                      <a:pt x="18704" y="36132"/>
                    </a:cubicBezTo>
                    <a:cubicBezTo>
                      <a:pt x="18867" y="30344"/>
                      <a:pt x="19031" y="24001"/>
                      <a:pt x="18377" y="18148"/>
                    </a:cubicBezTo>
                    <a:cubicBezTo>
                      <a:pt x="16545" y="18148"/>
                      <a:pt x="15565" y="18148"/>
                      <a:pt x="14257" y="17821"/>
                    </a:cubicBezTo>
                    <a:cubicBezTo>
                      <a:pt x="15401" y="16677"/>
                      <a:pt x="16382" y="15990"/>
                      <a:pt x="17559" y="15009"/>
                    </a:cubicBezTo>
                    <a:cubicBezTo>
                      <a:pt x="16545" y="13341"/>
                      <a:pt x="9940" y="2486"/>
                      <a:pt x="8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9"/>
              <p:cNvSpPr/>
              <p:nvPr/>
            </p:nvSpPr>
            <p:spPr>
              <a:xfrm>
                <a:off x="1965000" y="3076850"/>
                <a:ext cx="225925" cy="1532825"/>
              </a:xfrm>
              <a:custGeom>
                <a:avLst/>
                <a:gdLst/>
                <a:ahLst/>
                <a:cxnLst/>
                <a:rect l="l" t="t" r="r" b="b"/>
                <a:pathLst>
                  <a:path w="9037" h="61313" extrusionOk="0">
                    <a:moveTo>
                      <a:pt x="243" y="1"/>
                    </a:moveTo>
                    <a:cubicBezTo>
                      <a:pt x="116" y="1"/>
                      <a:pt x="0" y="75"/>
                      <a:pt x="16" y="234"/>
                    </a:cubicBezTo>
                    <a:cubicBezTo>
                      <a:pt x="703" y="8964"/>
                      <a:pt x="311" y="17760"/>
                      <a:pt x="1488" y="26458"/>
                    </a:cubicBezTo>
                    <a:cubicBezTo>
                      <a:pt x="2044" y="30578"/>
                      <a:pt x="2959" y="34665"/>
                      <a:pt x="3482" y="38818"/>
                    </a:cubicBezTo>
                    <a:cubicBezTo>
                      <a:pt x="3777" y="40812"/>
                      <a:pt x="3907" y="42872"/>
                      <a:pt x="3907" y="44899"/>
                    </a:cubicBezTo>
                    <a:cubicBezTo>
                      <a:pt x="3907" y="46894"/>
                      <a:pt x="3482" y="48889"/>
                      <a:pt x="3613" y="50883"/>
                    </a:cubicBezTo>
                    <a:cubicBezTo>
                      <a:pt x="3809" y="54872"/>
                      <a:pt x="5771" y="58469"/>
                      <a:pt x="8518" y="61248"/>
                    </a:cubicBezTo>
                    <a:cubicBezTo>
                      <a:pt x="8577" y="61293"/>
                      <a:pt x="8639" y="61312"/>
                      <a:pt x="8696" y="61312"/>
                    </a:cubicBezTo>
                    <a:cubicBezTo>
                      <a:pt x="8890" y="61312"/>
                      <a:pt x="9037" y="61091"/>
                      <a:pt x="8910" y="60889"/>
                    </a:cubicBezTo>
                    <a:cubicBezTo>
                      <a:pt x="6360" y="58338"/>
                      <a:pt x="4496" y="55036"/>
                      <a:pt x="4136" y="51406"/>
                    </a:cubicBezTo>
                    <a:cubicBezTo>
                      <a:pt x="3973" y="49477"/>
                      <a:pt x="4333" y="47581"/>
                      <a:pt x="4398" y="45684"/>
                    </a:cubicBezTo>
                    <a:cubicBezTo>
                      <a:pt x="4431" y="43657"/>
                      <a:pt x="4333" y="41630"/>
                      <a:pt x="4104" y="39635"/>
                    </a:cubicBezTo>
                    <a:cubicBezTo>
                      <a:pt x="3646" y="35678"/>
                      <a:pt x="2796" y="31787"/>
                      <a:pt x="2207" y="27864"/>
                    </a:cubicBezTo>
                    <a:cubicBezTo>
                      <a:pt x="1586" y="23548"/>
                      <a:pt x="1226" y="19199"/>
                      <a:pt x="1128" y="14850"/>
                    </a:cubicBezTo>
                    <a:cubicBezTo>
                      <a:pt x="965" y="9978"/>
                      <a:pt x="899" y="5106"/>
                      <a:pt x="540" y="234"/>
                    </a:cubicBezTo>
                    <a:cubicBezTo>
                      <a:pt x="523" y="83"/>
                      <a:pt x="377" y="1"/>
                      <a:pt x="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9"/>
              <p:cNvSpPr/>
              <p:nvPr/>
            </p:nvSpPr>
            <p:spPr>
              <a:xfrm>
                <a:off x="1905525" y="3168500"/>
                <a:ext cx="177975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7119" h="6182" extrusionOk="0">
                    <a:moveTo>
                      <a:pt x="6804" y="1"/>
                    </a:moveTo>
                    <a:cubicBezTo>
                      <a:pt x="6703" y="1"/>
                      <a:pt x="6599" y="51"/>
                      <a:pt x="6548" y="165"/>
                    </a:cubicBezTo>
                    <a:cubicBezTo>
                      <a:pt x="5867" y="2208"/>
                      <a:pt x="4159" y="3636"/>
                      <a:pt x="3119" y="5476"/>
                    </a:cubicBezTo>
                    <a:lnTo>
                      <a:pt x="3119" y="5476"/>
                    </a:lnTo>
                    <a:cubicBezTo>
                      <a:pt x="2550" y="3918"/>
                      <a:pt x="1473" y="2639"/>
                      <a:pt x="564" y="1276"/>
                    </a:cubicBezTo>
                    <a:cubicBezTo>
                      <a:pt x="516" y="1200"/>
                      <a:pt x="443" y="1168"/>
                      <a:pt x="369" y="1168"/>
                    </a:cubicBezTo>
                    <a:cubicBezTo>
                      <a:pt x="189" y="1168"/>
                      <a:pt x="0" y="1353"/>
                      <a:pt x="139" y="1538"/>
                    </a:cubicBezTo>
                    <a:lnTo>
                      <a:pt x="107" y="1538"/>
                    </a:lnTo>
                    <a:cubicBezTo>
                      <a:pt x="1055" y="2977"/>
                      <a:pt x="2232" y="4317"/>
                      <a:pt x="2755" y="5985"/>
                    </a:cubicBezTo>
                    <a:cubicBezTo>
                      <a:pt x="2755" y="6083"/>
                      <a:pt x="2886" y="6148"/>
                      <a:pt x="2984" y="6181"/>
                    </a:cubicBezTo>
                    <a:lnTo>
                      <a:pt x="3147" y="6181"/>
                    </a:lnTo>
                    <a:cubicBezTo>
                      <a:pt x="3246" y="6181"/>
                      <a:pt x="3344" y="6116"/>
                      <a:pt x="3376" y="6050"/>
                    </a:cubicBezTo>
                    <a:cubicBezTo>
                      <a:pt x="4390" y="3990"/>
                      <a:pt x="6286" y="2486"/>
                      <a:pt x="7039" y="328"/>
                    </a:cubicBezTo>
                    <a:cubicBezTo>
                      <a:pt x="7119" y="127"/>
                      <a:pt x="6965" y="1"/>
                      <a:pt x="68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9"/>
              <p:cNvSpPr/>
              <p:nvPr/>
            </p:nvSpPr>
            <p:spPr>
              <a:xfrm>
                <a:off x="1877300" y="3314425"/>
                <a:ext cx="210300" cy="153925"/>
              </a:xfrm>
              <a:custGeom>
                <a:avLst/>
                <a:gdLst/>
                <a:ahLst/>
                <a:cxnLst/>
                <a:rect l="l" t="t" r="r" b="b"/>
                <a:pathLst>
                  <a:path w="8412" h="6157" extrusionOk="0">
                    <a:moveTo>
                      <a:pt x="322" y="1"/>
                    </a:moveTo>
                    <a:cubicBezTo>
                      <a:pt x="161" y="1"/>
                      <a:pt x="1" y="173"/>
                      <a:pt x="91" y="377"/>
                    </a:cubicBezTo>
                    <a:cubicBezTo>
                      <a:pt x="1268" y="2404"/>
                      <a:pt x="2936" y="4072"/>
                      <a:pt x="4211" y="6034"/>
                    </a:cubicBezTo>
                    <a:cubicBezTo>
                      <a:pt x="4276" y="6115"/>
                      <a:pt x="4366" y="6156"/>
                      <a:pt x="4452" y="6156"/>
                    </a:cubicBezTo>
                    <a:cubicBezTo>
                      <a:pt x="4538" y="6156"/>
                      <a:pt x="4620" y="6115"/>
                      <a:pt x="4669" y="6034"/>
                    </a:cubicBezTo>
                    <a:cubicBezTo>
                      <a:pt x="5813" y="4399"/>
                      <a:pt x="7383" y="3025"/>
                      <a:pt x="8298" y="1194"/>
                    </a:cubicBezTo>
                    <a:cubicBezTo>
                      <a:pt x="8411" y="991"/>
                      <a:pt x="8228" y="804"/>
                      <a:pt x="8061" y="804"/>
                    </a:cubicBezTo>
                    <a:cubicBezTo>
                      <a:pt x="7986" y="804"/>
                      <a:pt x="7914" y="841"/>
                      <a:pt x="7873" y="933"/>
                    </a:cubicBezTo>
                    <a:cubicBezTo>
                      <a:pt x="7018" y="2643"/>
                      <a:pt x="5592" y="3954"/>
                      <a:pt x="4448" y="5453"/>
                    </a:cubicBezTo>
                    <a:lnTo>
                      <a:pt x="4448" y="5453"/>
                    </a:lnTo>
                    <a:cubicBezTo>
                      <a:pt x="3181" y="3653"/>
                      <a:pt x="1659" y="2030"/>
                      <a:pt x="516" y="115"/>
                    </a:cubicBezTo>
                    <a:cubicBezTo>
                      <a:pt x="466" y="35"/>
                      <a:pt x="394" y="1"/>
                      <a:pt x="3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9"/>
              <p:cNvSpPr/>
              <p:nvPr/>
            </p:nvSpPr>
            <p:spPr>
              <a:xfrm>
                <a:off x="1843250" y="3443225"/>
                <a:ext cx="294200" cy="204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8175" extrusionOk="0">
                    <a:moveTo>
                      <a:pt x="11417" y="0"/>
                    </a:moveTo>
                    <a:cubicBezTo>
                      <a:pt x="11342" y="0"/>
                      <a:pt x="11270" y="38"/>
                      <a:pt x="11230" y="129"/>
                    </a:cubicBezTo>
                    <a:cubicBezTo>
                      <a:pt x="10001" y="2840"/>
                      <a:pt x="8042" y="5034"/>
                      <a:pt x="6438" y="7503"/>
                    </a:cubicBezTo>
                    <a:lnTo>
                      <a:pt x="6438" y="7503"/>
                    </a:lnTo>
                    <a:cubicBezTo>
                      <a:pt x="4513" y="5600"/>
                      <a:pt x="2450" y="3808"/>
                      <a:pt x="538" y="1895"/>
                    </a:cubicBezTo>
                    <a:cubicBezTo>
                      <a:pt x="486" y="1844"/>
                      <a:pt x="428" y="1822"/>
                      <a:pt x="371" y="1822"/>
                    </a:cubicBezTo>
                    <a:cubicBezTo>
                      <a:pt x="176" y="1822"/>
                      <a:pt x="1" y="2078"/>
                      <a:pt x="178" y="2255"/>
                    </a:cubicBezTo>
                    <a:cubicBezTo>
                      <a:pt x="2172" y="4249"/>
                      <a:pt x="4298" y="6113"/>
                      <a:pt x="6292" y="8108"/>
                    </a:cubicBezTo>
                    <a:cubicBezTo>
                      <a:pt x="6350" y="8151"/>
                      <a:pt x="6419" y="8175"/>
                      <a:pt x="6487" y="8175"/>
                    </a:cubicBezTo>
                    <a:cubicBezTo>
                      <a:pt x="6576" y="8175"/>
                      <a:pt x="6662" y="8135"/>
                      <a:pt x="6718" y="8042"/>
                    </a:cubicBezTo>
                    <a:cubicBezTo>
                      <a:pt x="8352" y="5459"/>
                      <a:pt x="10412" y="3203"/>
                      <a:pt x="11655" y="391"/>
                    </a:cubicBezTo>
                    <a:cubicBezTo>
                      <a:pt x="11768" y="188"/>
                      <a:pt x="11585" y="0"/>
                      <a:pt x="11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9"/>
              <p:cNvSpPr/>
              <p:nvPr/>
            </p:nvSpPr>
            <p:spPr>
              <a:xfrm>
                <a:off x="1863700" y="3664300"/>
                <a:ext cx="294775" cy="191725"/>
              </a:xfrm>
              <a:custGeom>
                <a:avLst/>
                <a:gdLst/>
                <a:ahLst/>
                <a:cxnLst/>
                <a:rect l="l" t="t" r="r" b="b"/>
                <a:pathLst>
                  <a:path w="11791" h="7669" extrusionOk="0">
                    <a:moveTo>
                      <a:pt x="11436" y="0"/>
                    </a:moveTo>
                    <a:cubicBezTo>
                      <a:pt x="11358" y="0"/>
                      <a:pt x="11280" y="34"/>
                      <a:pt x="11229" y="115"/>
                    </a:cubicBezTo>
                    <a:cubicBezTo>
                      <a:pt x="9743" y="2424"/>
                      <a:pt x="8073" y="4610"/>
                      <a:pt x="6722" y="7030"/>
                    </a:cubicBezTo>
                    <a:lnTo>
                      <a:pt x="6722" y="7030"/>
                    </a:lnTo>
                    <a:cubicBezTo>
                      <a:pt x="4518" y="5560"/>
                      <a:pt x="2466" y="3880"/>
                      <a:pt x="537" y="2077"/>
                    </a:cubicBezTo>
                    <a:cubicBezTo>
                      <a:pt x="485" y="2025"/>
                      <a:pt x="427" y="2003"/>
                      <a:pt x="370" y="2003"/>
                    </a:cubicBezTo>
                    <a:cubicBezTo>
                      <a:pt x="176" y="2003"/>
                      <a:pt x="0" y="2259"/>
                      <a:pt x="177" y="2436"/>
                    </a:cubicBezTo>
                    <a:cubicBezTo>
                      <a:pt x="2205" y="4333"/>
                      <a:pt x="4363" y="6066"/>
                      <a:pt x="6684" y="7635"/>
                    </a:cubicBezTo>
                    <a:cubicBezTo>
                      <a:pt x="6728" y="7657"/>
                      <a:pt x="6771" y="7668"/>
                      <a:pt x="6814" y="7668"/>
                    </a:cubicBezTo>
                    <a:cubicBezTo>
                      <a:pt x="6899" y="7668"/>
                      <a:pt x="6979" y="7625"/>
                      <a:pt x="7044" y="7537"/>
                    </a:cubicBezTo>
                    <a:cubicBezTo>
                      <a:pt x="8385" y="5020"/>
                      <a:pt x="10118" y="2763"/>
                      <a:pt x="11654" y="377"/>
                    </a:cubicBezTo>
                    <a:cubicBezTo>
                      <a:pt x="11790" y="173"/>
                      <a:pt x="11613" y="0"/>
                      <a:pt x="11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9"/>
              <p:cNvSpPr/>
              <p:nvPr/>
            </p:nvSpPr>
            <p:spPr>
              <a:xfrm>
                <a:off x="1854875" y="3855800"/>
                <a:ext cx="302475" cy="1711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6845" extrusionOk="0">
                    <a:moveTo>
                      <a:pt x="379" y="0"/>
                    </a:moveTo>
                    <a:cubicBezTo>
                      <a:pt x="171" y="0"/>
                      <a:pt x="1" y="256"/>
                      <a:pt x="203" y="433"/>
                    </a:cubicBezTo>
                    <a:cubicBezTo>
                      <a:pt x="2656" y="2722"/>
                      <a:pt x="5272" y="4847"/>
                      <a:pt x="8018" y="6809"/>
                    </a:cubicBezTo>
                    <a:cubicBezTo>
                      <a:pt x="8056" y="6834"/>
                      <a:pt x="8098" y="6845"/>
                      <a:pt x="8141" y="6845"/>
                    </a:cubicBezTo>
                    <a:cubicBezTo>
                      <a:pt x="8211" y="6845"/>
                      <a:pt x="8285" y="6817"/>
                      <a:pt x="8345" y="6777"/>
                    </a:cubicBezTo>
                    <a:cubicBezTo>
                      <a:pt x="9784" y="4946"/>
                      <a:pt x="11288" y="3049"/>
                      <a:pt x="12040" y="826"/>
                    </a:cubicBezTo>
                    <a:cubicBezTo>
                      <a:pt x="12099" y="631"/>
                      <a:pt x="11948" y="505"/>
                      <a:pt x="11796" y="505"/>
                    </a:cubicBezTo>
                    <a:cubicBezTo>
                      <a:pt x="11693" y="505"/>
                      <a:pt x="11589" y="563"/>
                      <a:pt x="11550" y="695"/>
                    </a:cubicBezTo>
                    <a:cubicBezTo>
                      <a:pt x="10854" y="2750"/>
                      <a:pt x="9456" y="4530"/>
                      <a:pt x="8122" y="6241"/>
                    </a:cubicBezTo>
                    <a:lnTo>
                      <a:pt x="8122" y="6241"/>
                    </a:lnTo>
                    <a:cubicBezTo>
                      <a:pt x="5466" y="4373"/>
                      <a:pt x="2936" y="2286"/>
                      <a:pt x="563" y="74"/>
                    </a:cubicBezTo>
                    <a:cubicBezTo>
                      <a:pt x="504" y="22"/>
                      <a:pt x="440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9"/>
              <p:cNvSpPr/>
              <p:nvPr/>
            </p:nvSpPr>
            <p:spPr>
              <a:xfrm>
                <a:off x="1922275" y="4039125"/>
                <a:ext cx="239700" cy="137325"/>
              </a:xfrm>
              <a:custGeom>
                <a:avLst/>
                <a:gdLst/>
                <a:ahLst/>
                <a:cxnLst/>
                <a:rect l="l" t="t" r="r" b="b"/>
                <a:pathLst>
                  <a:path w="9588" h="5493" extrusionOk="0">
                    <a:moveTo>
                      <a:pt x="9240" y="0"/>
                    </a:moveTo>
                    <a:cubicBezTo>
                      <a:pt x="9164" y="0"/>
                      <a:pt x="9091" y="38"/>
                      <a:pt x="9050" y="130"/>
                    </a:cubicBezTo>
                    <a:cubicBezTo>
                      <a:pt x="8204" y="1791"/>
                      <a:pt x="7028" y="3301"/>
                      <a:pt x="6039" y="4921"/>
                    </a:cubicBezTo>
                    <a:lnTo>
                      <a:pt x="6039" y="4921"/>
                    </a:lnTo>
                    <a:cubicBezTo>
                      <a:pt x="3920" y="3669"/>
                      <a:pt x="2385" y="1686"/>
                      <a:pt x="450" y="196"/>
                    </a:cubicBezTo>
                    <a:cubicBezTo>
                      <a:pt x="403" y="161"/>
                      <a:pt x="358" y="145"/>
                      <a:pt x="315" y="145"/>
                    </a:cubicBezTo>
                    <a:cubicBezTo>
                      <a:pt x="121" y="145"/>
                      <a:pt x="1" y="466"/>
                      <a:pt x="189" y="653"/>
                    </a:cubicBezTo>
                    <a:cubicBezTo>
                      <a:pt x="2216" y="2158"/>
                      <a:pt x="3753" y="4250"/>
                      <a:pt x="6009" y="5460"/>
                    </a:cubicBezTo>
                    <a:cubicBezTo>
                      <a:pt x="6042" y="5482"/>
                      <a:pt x="6082" y="5493"/>
                      <a:pt x="6123" y="5493"/>
                    </a:cubicBezTo>
                    <a:cubicBezTo>
                      <a:pt x="6205" y="5493"/>
                      <a:pt x="6292" y="5449"/>
                      <a:pt x="6336" y="5362"/>
                    </a:cubicBezTo>
                    <a:cubicBezTo>
                      <a:pt x="7350" y="3694"/>
                      <a:pt x="8592" y="2125"/>
                      <a:pt x="9475" y="359"/>
                    </a:cubicBezTo>
                    <a:cubicBezTo>
                      <a:pt x="9587" y="180"/>
                      <a:pt x="9407" y="0"/>
                      <a:pt x="92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19"/>
            <p:cNvSpPr/>
            <p:nvPr/>
          </p:nvSpPr>
          <p:spPr>
            <a:xfrm rot="5974352">
              <a:off x="159691" y="-227710"/>
              <a:ext cx="317208" cy="1340333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5" name="Google Shape;255;p19"/>
            <p:cNvGrpSpPr/>
            <p:nvPr/>
          </p:nvGrpSpPr>
          <p:grpSpPr>
            <a:xfrm rot="3855143">
              <a:off x="-148717" y="141935"/>
              <a:ext cx="618789" cy="477916"/>
              <a:chOff x="5467375" y="2021125"/>
              <a:chExt cx="618800" cy="477925"/>
            </a:xfrm>
          </p:grpSpPr>
          <p:sp>
            <p:nvSpPr>
              <p:cNvPr id="256" name="Google Shape;256;p19"/>
              <p:cNvSpPr/>
              <p:nvPr/>
            </p:nvSpPr>
            <p:spPr>
              <a:xfrm>
                <a:off x="5467375" y="20211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9"/>
              <p:cNvSpPr/>
              <p:nvPr/>
            </p:nvSpPr>
            <p:spPr>
              <a:xfrm>
                <a:off x="5539325" y="21920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9"/>
              <p:cNvSpPr/>
              <p:nvPr/>
            </p:nvSpPr>
            <p:spPr>
              <a:xfrm>
                <a:off x="5599650" y="22462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19"/>
              <p:cNvSpPr/>
              <p:nvPr/>
            </p:nvSpPr>
            <p:spPr>
              <a:xfrm>
                <a:off x="5655725" y="22460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19"/>
              <p:cNvSpPr/>
              <p:nvPr/>
            </p:nvSpPr>
            <p:spPr>
              <a:xfrm>
                <a:off x="5659250" y="23279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1" name="Google Shape;261;p19"/>
          <p:cNvGrpSpPr/>
          <p:nvPr/>
        </p:nvGrpSpPr>
        <p:grpSpPr>
          <a:xfrm>
            <a:off x="8148212" y="-300701"/>
            <a:ext cx="1464801" cy="1140328"/>
            <a:chOff x="8148212" y="-300701"/>
            <a:chExt cx="1464801" cy="1140328"/>
          </a:xfrm>
        </p:grpSpPr>
        <p:sp>
          <p:nvSpPr>
            <p:cNvPr id="262" name="Google Shape;262;p19"/>
            <p:cNvSpPr/>
            <p:nvPr/>
          </p:nvSpPr>
          <p:spPr>
            <a:xfrm rot="-5400000">
              <a:off x="8784263" y="-130650"/>
              <a:ext cx="317200" cy="1340300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" name="Google Shape;263;p19"/>
            <p:cNvGrpSpPr/>
            <p:nvPr/>
          </p:nvGrpSpPr>
          <p:grpSpPr>
            <a:xfrm rot="-8032937">
              <a:off x="8549350" y="-741"/>
              <a:ext cx="707509" cy="680388"/>
              <a:chOff x="6624525" y="1838863"/>
              <a:chExt cx="956750" cy="920075"/>
            </a:xfrm>
          </p:grpSpPr>
          <p:sp>
            <p:nvSpPr>
              <p:cNvPr id="264" name="Google Shape;264;p19"/>
              <p:cNvSpPr/>
              <p:nvPr/>
            </p:nvSpPr>
            <p:spPr>
              <a:xfrm>
                <a:off x="6624525" y="1838863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9"/>
              <p:cNvSpPr/>
              <p:nvPr/>
            </p:nvSpPr>
            <p:spPr>
              <a:xfrm>
                <a:off x="6749225" y="1983763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9"/>
              <p:cNvSpPr/>
              <p:nvPr/>
            </p:nvSpPr>
            <p:spPr>
              <a:xfrm>
                <a:off x="6813650" y="2412463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9"/>
              <p:cNvSpPr/>
              <p:nvPr/>
            </p:nvSpPr>
            <p:spPr>
              <a:xfrm>
                <a:off x="6938075" y="2231038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19"/>
              <p:cNvSpPr/>
              <p:nvPr/>
            </p:nvSpPr>
            <p:spPr>
              <a:xfrm>
                <a:off x="7094050" y="2121688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19"/>
              <p:cNvSpPr/>
              <p:nvPr/>
            </p:nvSpPr>
            <p:spPr>
              <a:xfrm>
                <a:off x="7206850" y="2012738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" name="Google Shape;270;p19"/>
            <p:cNvGrpSpPr/>
            <p:nvPr/>
          </p:nvGrpSpPr>
          <p:grpSpPr>
            <a:xfrm rot="-3615528" flipH="1">
              <a:off x="8344802" y="-201977"/>
              <a:ext cx="739185" cy="881827"/>
              <a:chOff x="5935950" y="2680963"/>
              <a:chExt cx="1911874" cy="2280812"/>
            </a:xfrm>
          </p:grpSpPr>
          <p:sp>
            <p:nvSpPr>
              <p:cNvPr id="271" name="Google Shape;271;p19"/>
              <p:cNvSpPr/>
              <p:nvPr/>
            </p:nvSpPr>
            <p:spPr>
              <a:xfrm>
                <a:off x="5935950" y="2963369"/>
                <a:ext cx="1693287" cy="1998406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19"/>
              <p:cNvSpPr/>
              <p:nvPr/>
            </p:nvSpPr>
            <p:spPr>
              <a:xfrm>
                <a:off x="6567320" y="2812744"/>
                <a:ext cx="383857" cy="1209246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19"/>
              <p:cNvSpPr/>
              <p:nvPr/>
            </p:nvSpPr>
            <p:spPr>
              <a:xfrm>
                <a:off x="6579248" y="3342978"/>
                <a:ext cx="1130508" cy="696527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19"/>
              <p:cNvSpPr/>
              <p:nvPr/>
            </p:nvSpPr>
            <p:spPr>
              <a:xfrm>
                <a:off x="6993436" y="2816995"/>
                <a:ext cx="283547" cy="65522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9"/>
              <p:cNvSpPr/>
              <p:nvPr/>
            </p:nvSpPr>
            <p:spPr>
              <a:xfrm>
                <a:off x="7266452" y="3145909"/>
                <a:ext cx="507961" cy="133176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9"/>
              <p:cNvSpPr/>
              <p:nvPr/>
            </p:nvSpPr>
            <p:spPr>
              <a:xfrm>
                <a:off x="7393031" y="2738637"/>
                <a:ext cx="179937" cy="382969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9"/>
              <p:cNvSpPr/>
              <p:nvPr/>
            </p:nvSpPr>
            <p:spPr>
              <a:xfrm>
                <a:off x="6841542" y="2779624"/>
                <a:ext cx="147325" cy="114206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19"/>
              <p:cNvSpPr/>
              <p:nvPr/>
            </p:nvSpPr>
            <p:spPr>
              <a:xfrm>
                <a:off x="7181813" y="2752722"/>
                <a:ext cx="147325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19"/>
              <p:cNvSpPr/>
              <p:nvPr/>
            </p:nvSpPr>
            <p:spPr>
              <a:xfrm>
                <a:off x="7461935" y="2680963"/>
                <a:ext cx="170357" cy="123723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19"/>
              <p:cNvSpPr/>
              <p:nvPr/>
            </p:nvSpPr>
            <p:spPr>
              <a:xfrm>
                <a:off x="7563515" y="2908297"/>
                <a:ext cx="147389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9"/>
              <p:cNvSpPr/>
              <p:nvPr/>
            </p:nvSpPr>
            <p:spPr>
              <a:xfrm>
                <a:off x="7701134" y="3082524"/>
                <a:ext cx="146691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19"/>
              <p:cNvSpPr/>
              <p:nvPr/>
            </p:nvSpPr>
            <p:spPr>
              <a:xfrm>
                <a:off x="7620237" y="3310746"/>
                <a:ext cx="148086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19"/>
              <p:cNvSpPr/>
              <p:nvPr/>
            </p:nvSpPr>
            <p:spPr>
              <a:xfrm>
                <a:off x="7345698" y="3055559"/>
                <a:ext cx="14732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75787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0"/>
          <p:cNvSpPr/>
          <p:nvPr/>
        </p:nvSpPr>
        <p:spPr>
          <a:xfrm rot="5400000">
            <a:off x="632876" y="885547"/>
            <a:ext cx="3695847" cy="4047202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0"/>
          <p:cNvSpPr/>
          <p:nvPr/>
        </p:nvSpPr>
        <p:spPr>
          <a:xfrm rot="-5400000" flipH="1">
            <a:off x="4815276" y="858972"/>
            <a:ext cx="3695847" cy="4047202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1"/>
          </p:nvPr>
        </p:nvSpPr>
        <p:spPr>
          <a:xfrm>
            <a:off x="713225" y="1227525"/>
            <a:ext cx="3631200" cy="33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289" name="Google Shape;289;p20"/>
          <p:cNvGrpSpPr/>
          <p:nvPr/>
        </p:nvGrpSpPr>
        <p:grpSpPr>
          <a:xfrm flipH="1">
            <a:off x="8071810" y="76211"/>
            <a:ext cx="1520263" cy="764964"/>
            <a:chOff x="-368915" y="-1589"/>
            <a:chExt cx="1520263" cy="764964"/>
          </a:xfrm>
        </p:grpSpPr>
        <p:grpSp>
          <p:nvGrpSpPr>
            <p:cNvPr id="290" name="Google Shape;290;p20"/>
            <p:cNvGrpSpPr/>
            <p:nvPr/>
          </p:nvGrpSpPr>
          <p:grpSpPr>
            <a:xfrm rot="5400000">
              <a:off x="235188" y="-513209"/>
              <a:ext cx="392943" cy="1439379"/>
              <a:chOff x="1752050" y="2866875"/>
              <a:chExt cx="475775" cy="1742800"/>
            </a:xfrm>
          </p:grpSpPr>
          <p:sp>
            <p:nvSpPr>
              <p:cNvPr id="291" name="Google Shape;291;p20"/>
              <p:cNvSpPr/>
              <p:nvPr/>
            </p:nvSpPr>
            <p:spPr>
              <a:xfrm>
                <a:off x="1752050" y="2866875"/>
                <a:ext cx="475775" cy="1461625"/>
              </a:xfrm>
              <a:custGeom>
                <a:avLst/>
                <a:gdLst/>
                <a:ahLst/>
                <a:cxnLst/>
                <a:rect l="l" t="t" r="r" b="b"/>
                <a:pathLst>
                  <a:path w="19031" h="58465" extrusionOk="0">
                    <a:moveTo>
                      <a:pt x="8632" y="1"/>
                    </a:moveTo>
                    <a:cubicBezTo>
                      <a:pt x="5624" y="9483"/>
                      <a:pt x="2322" y="19325"/>
                      <a:pt x="0" y="29167"/>
                    </a:cubicBezTo>
                    <a:cubicBezTo>
                      <a:pt x="1668" y="29658"/>
                      <a:pt x="5166" y="30671"/>
                      <a:pt x="6147" y="32012"/>
                    </a:cubicBezTo>
                    <a:cubicBezTo>
                      <a:pt x="4780" y="32354"/>
                      <a:pt x="3376" y="32532"/>
                      <a:pt x="1963" y="32532"/>
                    </a:cubicBezTo>
                    <a:cubicBezTo>
                      <a:pt x="1484" y="32532"/>
                      <a:pt x="1004" y="32511"/>
                      <a:pt x="523" y="32470"/>
                    </a:cubicBezTo>
                    <a:lnTo>
                      <a:pt x="523" y="32470"/>
                    </a:lnTo>
                    <a:cubicBezTo>
                      <a:pt x="1504" y="40481"/>
                      <a:pt x="4186" y="52154"/>
                      <a:pt x="12752" y="58465"/>
                    </a:cubicBezTo>
                    <a:cubicBezTo>
                      <a:pt x="16218" y="53495"/>
                      <a:pt x="18377" y="43129"/>
                      <a:pt x="18704" y="36132"/>
                    </a:cubicBezTo>
                    <a:cubicBezTo>
                      <a:pt x="18867" y="30344"/>
                      <a:pt x="19031" y="24001"/>
                      <a:pt x="18377" y="18148"/>
                    </a:cubicBezTo>
                    <a:cubicBezTo>
                      <a:pt x="16545" y="18148"/>
                      <a:pt x="15565" y="18148"/>
                      <a:pt x="14257" y="17821"/>
                    </a:cubicBezTo>
                    <a:cubicBezTo>
                      <a:pt x="15401" y="16677"/>
                      <a:pt x="16382" y="15990"/>
                      <a:pt x="17559" y="15009"/>
                    </a:cubicBezTo>
                    <a:cubicBezTo>
                      <a:pt x="16545" y="13341"/>
                      <a:pt x="9940" y="2486"/>
                      <a:pt x="8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0"/>
              <p:cNvSpPr/>
              <p:nvPr/>
            </p:nvSpPr>
            <p:spPr>
              <a:xfrm>
                <a:off x="1965000" y="3076850"/>
                <a:ext cx="225925" cy="1532825"/>
              </a:xfrm>
              <a:custGeom>
                <a:avLst/>
                <a:gdLst/>
                <a:ahLst/>
                <a:cxnLst/>
                <a:rect l="l" t="t" r="r" b="b"/>
                <a:pathLst>
                  <a:path w="9037" h="61313" extrusionOk="0">
                    <a:moveTo>
                      <a:pt x="243" y="1"/>
                    </a:moveTo>
                    <a:cubicBezTo>
                      <a:pt x="116" y="1"/>
                      <a:pt x="0" y="75"/>
                      <a:pt x="16" y="234"/>
                    </a:cubicBezTo>
                    <a:cubicBezTo>
                      <a:pt x="703" y="8964"/>
                      <a:pt x="311" y="17760"/>
                      <a:pt x="1488" y="26458"/>
                    </a:cubicBezTo>
                    <a:cubicBezTo>
                      <a:pt x="2044" y="30578"/>
                      <a:pt x="2959" y="34665"/>
                      <a:pt x="3482" y="38818"/>
                    </a:cubicBezTo>
                    <a:cubicBezTo>
                      <a:pt x="3777" y="40812"/>
                      <a:pt x="3907" y="42872"/>
                      <a:pt x="3907" y="44899"/>
                    </a:cubicBezTo>
                    <a:cubicBezTo>
                      <a:pt x="3907" y="46894"/>
                      <a:pt x="3482" y="48889"/>
                      <a:pt x="3613" y="50883"/>
                    </a:cubicBezTo>
                    <a:cubicBezTo>
                      <a:pt x="3809" y="54872"/>
                      <a:pt x="5771" y="58469"/>
                      <a:pt x="8518" y="61248"/>
                    </a:cubicBezTo>
                    <a:cubicBezTo>
                      <a:pt x="8577" y="61293"/>
                      <a:pt x="8639" y="61312"/>
                      <a:pt x="8696" y="61312"/>
                    </a:cubicBezTo>
                    <a:cubicBezTo>
                      <a:pt x="8890" y="61312"/>
                      <a:pt x="9037" y="61091"/>
                      <a:pt x="8910" y="60889"/>
                    </a:cubicBezTo>
                    <a:cubicBezTo>
                      <a:pt x="6360" y="58338"/>
                      <a:pt x="4496" y="55036"/>
                      <a:pt x="4136" y="51406"/>
                    </a:cubicBezTo>
                    <a:cubicBezTo>
                      <a:pt x="3973" y="49477"/>
                      <a:pt x="4333" y="47581"/>
                      <a:pt x="4398" y="45684"/>
                    </a:cubicBezTo>
                    <a:cubicBezTo>
                      <a:pt x="4431" y="43657"/>
                      <a:pt x="4333" y="41630"/>
                      <a:pt x="4104" y="39635"/>
                    </a:cubicBezTo>
                    <a:cubicBezTo>
                      <a:pt x="3646" y="35678"/>
                      <a:pt x="2796" y="31787"/>
                      <a:pt x="2207" y="27864"/>
                    </a:cubicBezTo>
                    <a:cubicBezTo>
                      <a:pt x="1586" y="23548"/>
                      <a:pt x="1226" y="19199"/>
                      <a:pt x="1128" y="14850"/>
                    </a:cubicBezTo>
                    <a:cubicBezTo>
                      <a:pt x="965" y="9978"/>
                      <a:pt x="899" y="5106"/>
                      <a:pt x="540" y="234"/>
                    </a:cubicBezTo>
                    <a:cubicBezTo>
                      <a:pt x="523" y="83"/>
                      <a:pt x="377" y="1"/>
                      <a:pt x="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0"/>
              <p:cNvSpPr/>
              <p:nvPr/>
            </p:nvSpPr>
            <p:spPr>
              <a:xfrm>
                <a:off x="1905525" y="3168500"/>
                <a:ext cx="177975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7119" h="6182" extrusionOk="0">
                    <a:moveTo>
                      <a:pt x="6804" y="1"/>
                    </a:moveTo>
                    <a:cubicBezTo>
                      <a:pt x="6703" y="1"/>
                      <a:pt x="6599" y="51"/>
                      <a:pt x="6548" y="165"/>
                    </a:cubicBezTo>
                    <a:cubicBezTo>
                      <a:pt x="5867" y="2208"/>
                      <a:pt x="4159" y="3636"/>
                      <a:pt x="3119" y="5476"/>
                    </a:cubicBezTo>
                    <a:lnTo>
                      <a:pt x="3119" y="5476"/>
                    </a:lnTo>
                    <a:cubicBezTo>
                      <a:pt x="2550" y="3918"/>
                      <a:pt x="1473" y="2639"/>
                      <a:pt x="564" y="1276"/>
                    </a:cubicBezTo>
                    <a:cubicBezTo>
                      <a:pt x="516" y="1200"/>
                      <a:pt x="443" y="1168"/>
                      <a:pt x="369" y="1168"/>
                    </a:cubicBezTo>
                    <a:cubicBezTo>
                      <a:pt x="189" y="1168"/>
                      <a:pt x="0" y="1353"/>
                      <a:pt x="139" y="1538"/>
                    </a:cubicBezTo>
                    <a:lnTo>
                      <a:pt x="107" y="1538"/>
                    </a:lnTo>
                    <a:cubicBezTo>
                      <a:pt x="1055" y="2977"/>
                      <a:pt x="2232" y="4317"/>
                      <a:pt x="2755" y="5985"/>
                    </a:cubicBezTo>
                    <a:cubicBezTo>
                      <a:pt x="2755" y="6083"/>
                      <a:pt x="2886" y="6148"/>
                      <a:pt x="2984" y="6181"/>
                    </a:cubicBezTo>
                    <a:lnTo>
                      <a:pt x="3147" y="6181"/>
                    </a:lnTo>
                    <a:cubicBezTo>
                      <a:pt x="3246" y="6181"/>
                      <a:pt x="3344" y="6116"/>
                      <a:pt x="3376" y="6050"/>
                    </a:cubicBezTo>
                    <a:cubicBezTo>
                      <a:pt x="4390" y="3990"/>
                      <a:pt x="6286" y="2486"/>
                      <a:pt x="7039" y="328"/>
                    </a:cubicBezTo>
                    <a:cubicBezTo>
                      <a:pt x="7119" y="127"/>
                      <a:pt x="6965" y="1"/>
                      <a:pt x="68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0"/>
              <p:cNvSpPr/>
              <p:nvPr/>
            </p:nvSpPr>
            <p:spPr>
              <a:xfrm>
                <a:off x="1877300" y="3314425"/>
                <a:ext cx="210300" cy="153925"/>
              </a:xfrm>
              <a:custGeom>
                <a:avLst/>
                <a:gdLst/>
                <a:ahLst/>
                <a:cxnLst/>
                <a:rect l="l" t="t" r="r" b="b"/>
                <a:pathLst>
                  <a:path w="8412" h="6157" extrusionOk="0">
                    <a:moveTo>
                      <a:pt x="322" y="1"/>
                    </a:moveTo>
                    <a:cubicBezTo>
                      <a:pt x="161" y="1"/>
                      <a:pt x="1" y="173"/>
                      <a:pt x="91" y="377"/>
                    </a:cubicBezTo>
                    <a:cubicBezTo>
                      <a:pt x="1268" y="2404"/>
                      <a:pt x="2936" y="4072"/>
                      <a:pt x="4211" y="6034"/>
                    </a:cubicBezTo>
                    <a:cubicBezTo>
                      <a:pt x="4276" y="6115"/>
                      <a:pt x="4366" y="6156"/>
                      <a:pt x="4452" y="6156"/>
                    </a:cubicBezTo>
                    <a:cubicBezTo>
                      <a:pt x="4538" y="6156"/>
                      <a:pt x="4620" y="6115"/>
                      <a:pt x="4669" y="6034"/>
                    </a:cubicBezTo>
                    <a:cubicBezTo>
                      <a:pt x="5813" y="4399"/>
                      <a:pt x="7383" y="3025"/>
                      <a:pt x="8298" y="1194"/>
                    </a:cubicBezTo>
                    <a:cubicBezTo>
                      <a:pt x="8411" y="991"/>
                      <a:pt x="8228" y="804"/>
                      <a:pt x="8061" y="804"/>
                    </a:cubicBezTo>
                    <a:cubicBezTo>
                      <a:pt x="7986" y="804"/>
                      <a:pt x="7914" y="841"/>
                      <a:pt x="7873" y="933"/>
                    </a:cubicBezTo>
                    <a:cubicBezTo>
                      <a:pt x="7018" y="2643"/>
                      <a:pt x="5592" y="3954"/>
                      <a:pt x="4448" y="5453"/>
                    </a:cubicBezTo>
                    <a:lnTo>
                      <a:pt x="4448" y="5453"/>
                    </a:lnTo>
                    <a:cubicBezTo>
                      <a:pt x="3181" y="3653"/>
                      <a:pt x="1659" y="2030"/>
                      <a:pt x="516" y="115"/>
                    </a:cubicBezTo>
                    <a:cubicBezTo>
                      <a:pt x="466" y="35"/>
                      <a:pt x="394" y="1"/>
                      <a:pt x="3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0"/>
              <p:cNvSpPr/>
              <p:nvPr/>
            </p:nvSpPr>
            <p:spPr>
              <a:xfrm>
                <a:off x="1843250" y="3443225"/>
                <a:ext cx="294200" cy="204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8175" extrusionOk="0">
                    <a:moveTo>
                      <a:pt x="11417" y="0"/>
                    </a:moveTo>
                    <a:cubicBezTo>
                      <a:pt x="11342" y="0"/>
                      <a:pt x="11270" y="38"/>
                      <a:pt x="11230" y="129"/>
                    </a:cubicBezTo>
                    <a:cubicBezTo>
                      <a:pt x="10001" y="2840"/>
                      <a:pt x="8042" y="5034"/>
                      <a:pt x="6438" y="7503"/>
                    </a:cubicBezTo>
                    <a:lnTo>
                      <a:pt x="6438" y="7503"/>
                    </a:lnTo>
                    <a:cubicBezTo>
                      <a:pt x="4513" y="5600"/>
                      <a:pt x="2450" y="3808"/>
                      <a:pt x="538" y="1895"/>
                    </a:cubicBezTo>
                    <a:cubicBezTo>
                      <a:pt x="486" y="1844"/>
                      <a:pt x="428" y="1822"/>
                      <a:pt x="371" y="1822"/>
                    </a:cubicBezTo>
                    <a:cubicBezTo>
                      <a:pt x="176" y="1822"/>
                      <a:pt x="1" y="2078"/>
                      <a:pt x="178" y="2255"/>
                    </a:cubicBezTo>
                    <a:cubicBezTo>
                      <a:pt x="2172" y="4249"/>
                      <a:pt x="4298" y="6113"/>
                      <a:pt x="6292" y="8108"/>
                    </a:cubicBezTo>
                    <a:cubicBezTo>
                      <a:pt x="6350" y="8151"/>
                      <a:pt x="6419" y="8175"/>
                      <a:pt x="6487" y="8175"/>
                    </a:cubicBezTo>
                    <a:cubicBezTo>
                      <a:pt x="6576" y="8175"/>
                      <a:pt x="6662" y="8135"/>
                      <a:pt x="6718" y="8042"/>
                    </a:cubicBezTo>
                    <a:cubicBezTo>
                      <a:pt x="8352" y="5459"/>
                      <a:pt x="10412" y="3203"/>
                      <a:pt x="11655" y="391"/>
                    </a:cubicBezTo>
                    <a:cubicBezTo>
                      <a:pt x="11768" y="188"/>
                      <a:pt x="11585" y="0"/>
                      <a:pt x="11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0"/>
              <p:cNvSpPr/>
              <p:nvPr/>
            </p:nvSpPr>
            <p:spPr>
              <a:xfrm>
                <a:off x="1863700" y="3664300"/>
                <a:ext cx="294775" cy="191725"/>
              </a:xfrm>
              <a:custGeom>
                <a:avLst/>
                <a:gdLst/>
                <a:ahLst/>
                <a:cxnLst/>
                <a:rect l="l" t="t" r="r" b="b"/>
                <a:pathLst>
                  <a:path w="11791" h="7669" extrusionOk="0">
                    <a:moveTo>
                      <a:pt x="11436" y="0"/>
                    </a:moveTo>
                    <a:cubicBezTo>
                      <a:pt x="11358" y="0"/>
                      <a:pt x="11280" y="34"/>
                      <a:pt x="11229" y="115"/>
                    </a:cubicBezTo>
                    <a:cubicBezTo>
                      <a:pt x="9743" y="2424"/>
                      <a:pt x="8073" y="4610"/>
                      <a:pt x="6722" y="7030"/>
                    </a:cubicBezTo>
                    <a:lnTo>
                      <a:pt x="6722" y="7030"/>
                    </a:lnTo>
                    <a:cubicBezTo>
                      <a:pt x="4518" y="5560"/>
                      <a:pt x="2466" y="3880"/>
                      <a:pt x="537" y="2077"/>
                    </a:cubicBezTo>
                    <a:cubicBezTo>
                      <a:pt x="485" y="2025"/>
                      <a:pt x="427" y="2003"/>
                      <a:pt x="370" y="2003"/>
                    </a:cubicBezTo>
                    <a:cubicBezTo>
                      <a:pt x="176" y="2003"/>
                      <a:pt x="0" y="2259"/>
                      <a:pt x="177" y="2436"/>
                    </a:cubicBezTo>
                    <a:cubicBezTo>
                      <a:pt x="2205" y="4333"/>
                      <a:pt x="4363" y="6066"/>
                      <a:pt x="6684" y="7635"/>
                    </a:cubicBezTo>
                    <a:cubicBezTo>
                      <a:pt x="6728" y="7657"/>
                      <a:pt x="6771" y="7668"/>
                      <a:pt x="6814" y="7668"/>
                    </a:cubicBezTo>
                    <a:cubicBezTo>
                      <a:pt x="6899" y="7668"/>
                      <a:pt x="6979" y="7625"/>
                      <a:pt x="7044" y="7537"/>
                    </a:cubicBezTo>
                    <a:cubicBezTo>
                      <a:pt x="8385" y="5020"/>
                      <a:pt x="10118" y="2763"/>
                      <a:pt x="11654" y="377"/>
                    </a:cubicBezTo>
                    <a:cubicBezTo>
                      <a:pt x="11790" y="173"/>
                      <a:pt x="11613" y="0"/>
                      <a:pt x="11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0"/>
              <p:cNvSpPr/>
              <p:nvPr/>
            </p:nvSpPr>
            <p:spPr>
              <a:xfrm>
                <a:off x="1854875" y="3855800"/>
                <a:ext cx="302475" cy="1711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6845" extrusionOk="0">
                    <a:moveTo>
                      <a:pt x="379" y="0"/>
                    </a:moveTo>
                    <a:cubicBezTo>
                      <a:pt x="171" y="0"/>
                      <a:pt x="1" y="256"/>
                      <a:pt x="203" y="433"/>
                    </a:cubicBezTo>
                    <a:cubicBezTo>
                      <a:pt x="2656" y="2722"/>
                      <a:pt x="5272" y="4847"/>
                      <a:pt x="8018" y="6809"/>
                    </a:cubicBezTo>
                    <a:cubicBezTo>
                      <a:pt x="8056" y="6834"/>
                      <a:pt x="8098" y="6845"/>
                      <a:pt x="8141" y="6845"/>
                    </a:cubicBezTo>
                    <a:cubicBezTo>
                      <a:pt x="8211" y="6845"/>
                      <a:pt x="8285" y="6817"/>
                      <a:pt x="8345" y="6777"/>
                    </a:cubicBezTo>
                    <a:cubicBezTo>
                      <a:pt x="9784" y="4946"/>
                      <a:pt x="11288" y="3049"/>
                      <a:pt x="12040" y="826"/>
                    </a:cubicBezTo>
                    <a:cubicBezTo>
                      <a:pt x="12099" y="631"/>
                      <a:pt x="11948" y="505"/>
                      <a:pt x="11796" y="505"/>
                    </a:cubicBezTo>
                    <a:cubicBezTo>
                      <a:pt x="11693" y="505"/>
                      <a:pt x="11589" y="563"/>
                      <a:pt x="11550" y="695"/>
                    </a:cubicBezTo>
                    <a:cubicBezTo>
                      <a:pt x="10854" y="2750"/>
                      <a:pt x="9456" y="4530"/>
                      <a:pt x="8122" y="6241"/>
                    </a:cubicBezTo>
                    <a:lnTo>
                      <a:pt x="8122" y="6241"/>
                    </a:lnTo>
                    <a:cubicBezTo>
                      <a:pt x="5466" y="4373"/>
                      <a:pt x="2936" y="2286"/>
                      <a:pt x="563" y="74"/>
                    </a:cubicBezTo>
                    <a:cubicBezTo>
                      <a:pt x="504" y="22"/>
                      <a:pt x="440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0"/>
              <p:cNvSpPr/>
              <p:nvPr/>
            </p:nvSpPr>
            <p:spPr>
              <a:xfrm>
                <a:off x="1922275" y="4039125"/>
                <a:ext cx="239700" cy="137325"/>
              </a:xfrm>
              <a:custGeom>
                <a:avLst/>
                <a:gdLst/>
                <a:ahLst/>
                <a:cxnLst/>
                <a:rect l="l" t="t" r="r" b="b"/>
                <a:pathLst>
                  <a:path w="9588" h="5493" extrusionOk="0">
                    <a:moveTo>
                      <a:pt x="9240" y="0"/>
                    </a:moveTo>
                    <a:cubicBezTo>
                      <a:pt x="9164" y="0"/>
                      <a:pt x="9091" y="38"/>
                      <a:pt x="9050" y="130"/>
                    </a:cubicBezTo>
                    <a:cubicBezTo>
                      <a:pt x="8204" y="1791"/>
                      <a:pt x="7028" y="3301"/>
                      <a:pt x="6039" y="4921"/>
                    </a:cubicBezTo>
                    <a:lnTo>
                      <a:pt x="6039" y="4921"/>
                    </a:lnTo>
                    <a:cubicBezTo>
                      <a:pt x="3920" y="3669"/>
                      <a:pt x="2385" y="1686"/>
                      <a:pt x="450" y="196"/>
                    </a:cubicBezTo>
                    <a:cubicBezTo>
                      <a:pt x="403" y="161"/>
                      <a:pt x="358" y="145"/>
                      <a:pt x="315" y="145"/>
                    </a:cubicBezTo>
                    <a:cubicBezTo>
                      <a:pt x="121" y="145"/>
                      <a:pt x="1" y="466"/>
                      <a:pt x="189" y="653"/>
                    </a:cubicBezTo>
                    <a:cubicBezTo>
                      <a:pt x="2216" y="2158"/>
                      <a:pt x="3753" y="4250"/>
                      <a:pt x="6009" y="5460"/>
                    </a:cubicBezTo>
                    <a:cubicBezTo>
                      <a:pt x="6042" y="5482"/>
                      <a:pt x="6082" y="5493"/>
                      <a:pt x="6123" y="5493"/>
                    </a:cubicBezTo>
                    <a:cubicBezTo>
                      <a:pt x="6205" y="5493"/>
                      <a:pt x="6292" y="5449"/>
                      <a:pt x="6336" y="5362"/>
                    </a:cubicBezTo>
                    <a:cubicBezTo>
                      <a:pt x="7350" y="3694"/>
                      <a:pt x="8592" y="2125"/>
                      <a:pt x="9475" y="359"/>
                    </a:cubicBezTo>
                    <a:cubicBezTo>
                      <a:pt x="9587" y="180"/>
                      <a:pt x="9407" y="0"/>
                      <a:pt x="92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9" name="Google Shape;299;p20"/>
            <p:cNvSpPr/>
            <p:nvPr/>
          </p:nvSpPr>
          <p:spPr>
            <a:xfrm rot="5974352">
              <a:off x="159691" y="-227710"/>
              <a:ext cx="317208" cy="1340333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0" name="Google Shape;300;p20"/>
            <p:cNvGrpSpPr/>
            <p:nvPr/>
          </p:nvGrpSpPr>
          <p:grpSpPr>
            <a:xfrm rot="3855143">
              <a:off x="-148717" y="141935"/>
              <a:ext cx="618789" cy="477916"/>
              <a:chOff x="5467375" y="2021125"/>
              <a:chExt cx="618800" cy="477925"/>
            </a:xfrm>
          </p:grpSpPr>
          <p:sp>
            <p:nvSpPr>
              <p:cNvPr id="301" name="Google Shape;301;p20"/>
              <p:cNvSpPr/>
              <p:nvPr/>
            </p:nvSpPr>
            <p:spPr>
              <a:xfrm>
                <a:off x="5467375" y="20211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0"/>
              <p:cNvSpPr/>
              <p:nvPr/>
            </p:nvSpPr>
            <p:spPr>
              <a:xfrm>
                <a:off x="5539325" y="21920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0"/>
              <p:cNvSpPr/>
              <p:nvPr/>
            </p:nvSpPr>
            <p:spPr>
              <a:xfrm>
                <a:off x="5599650" y="22462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0"/>
              <p:cNvSpPr/>
              <p:nvPr/>
            </p:nvSpPr>
            <p:spPr>
              <a:xfrm>
                <a:off x="5655725" y="22460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0"/>
              <p:cNvSpPr/>
              <p:nvPr/>
            </p:nvSpPr>
            <p:spPr>
              <a:xfrm>
                <a:off x="5659250" y="23279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6" name="Google Shape;306;p20"/>
          <p:cNvGrpSpPr/>
          <p:nvPr/>
        </p:nvGrpSpPr>
        <p:grpSpPr>
          <a:xfrm flipH="1">
            <a:off x="-466563" y="-292651"/>
            <a:ext cx="1464801" cy="1140328"/>
            <a:chOff x="8148212" y="-300701"/>
            <a:chExt cx="1464801" cy="1140328"/>
          </a:xfrm>
        </p:grpSpPr>
        <p:sp>
          <p:nvSpPr>
            <p:cNvPr id="307" name="Google Shape;307;p20"/>
            <p:cNvSpPr/>
            <p:nvPr/>
          </p:nvSpPr>
          <p:spPr>
            <a:xfrm rot="-5400000">
              <a:off x="8784263" y="-130650"/>
              <a:ext cx="317200" cy="1340300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8" name="Google Shape;308;p20"/>
            <p:cNvGrpSpPr/>
            <p:nvPr/>
          </p:nvGrpSpPr>
          <p:grpSpPr>
            <a:xfrm rot="-8032937">
              <a:off x="8549350" y="-741"/>
              <a:ext cx="707509" cy="680388"/>
              <a:chOff x="6624525" y="1838863"/>
              <a:chExt cx="956750" cy="920075"/>
            </a:xfrm>
          </p:grpSpPr>
          <p:sp>
            <p:nvSpPr>
              <p:cNvPr id="309" name="Google Shape;309;p20"/>
              <p:cNvSpPr/>
              <p:nvPr/>
            </p:nvSpPr>
            <p:spPr>
              <a:xfrm>
                <a:off x="6624525" y="1838863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0"/>
              <p:cNvSpPr/>
              <p:nvPr/>
            </p:nvSpPr>
            <p:spPr>
              <a:xfrm>
                <a:off x="6749225" y="1983763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0"/>
              <p:cNvSpPr/>
              <p:nvPr/>
            </p:nvSpPr>
            <p:spPr>
              <a:xfrm>
                <a:off x="6813650" y="2412463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0"/>
              <p:cNvSpPr/>
              <p:nvPr/>
            </p:nvSpPr>
            <p:spPr>
              <a:xfrm>
                <a:off x="6938075" y="2231038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0"/>
              <p:cNvSpPr/>
              <p:nvPr/>
            </p:nvSpPr>
            <p:spPr>
              <a:xfrm>
                <a:off x="7094050" y="2121688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0"/>
              <p:cNvSpPr/>
              <p:nvPr/>
            </p:nvSpPr>
            <p:spPr>
              <a:xfrm>
                <a:off x="7206850" y="2012738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5" name="Google Shape;315;p20"/>
            <p:cNvGrpSpPr/>
            <p:nvPr/>
          </p:nvGrpSpPr>
          <p:grpSpPr>
            <a:xfrm rot="-3615528" flipH="1">
              <a:off x="8344802" y="-201977"/>
              <a:ext cx="739185" cy="881827"/>
              <a:chOff x="5935950" y="2680963"/>
              <a:chExt cx="1911874" cy="2280812"/>
            </a:xfrm>
          </p:grpSpPr>
          <p:sp>
            <p:nvSpPr>
              <p:cNvPr id="316" name="Google Shape;316;p20"/>
              <p:cNvSpPr/>
              <p:nvPr/>
            </p:nvSpPr>
            <p:spPr>
              <a:xfrm>
                <a:off x="5935950" y="2963369"/>
                <a:ext cx="1693287" cy="1998406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20"/>
              <p:cNvSpPr/>
              <p:nvPr/>
            </p:nvSpPr>
            <p:spPr>
              <a:xfrm>
                <a:off x="6567320" y="2812744"/>
                <a:ext cx="383857" cy="1209246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20"/>
              <p:cNvSpPr/>
              <p:nvPr/>
            </p:nvSpPr>
            <p:spPr>
              <a:xfrm>
                <a:off x="6579248" y="3342978"/>
                <a:ext cx="1130508" cy="696527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0"/>
              <p:cNvSpPr/>
              <p:nvPr/>
            </p:nvSpPr>
            <p:spPr>
              <a:xfrm>
                <a:off x="6993436" y="2816995"/>
                <a:ext cx="283547" cy="65522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0"/>
              <p:cNvSpPr/>
              <p:nvPr/>
            </p:nvSpPr>
            <p:spPr>
              <a:xfrm>
                <a:off x="7266452" y="3145909"/>
                <a:ext cx="507961" cy="133176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0"/>
              <p:cNvSpPr/>
              <p:nvPr/>
            </p:nvSpPr>
            <p:spPr>
              <a:xfrm>
                <a:off x="7393031" y="2738637"/>
                <a:ext cx="179937" cy="382969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20"/>
              <p:cNvSpPr/>
              <p:nvPr/>
            </p:nvSpPr>
            <p:spPr>
              <a:xfrm>
                <a:off x="6841542" y="2779624"/>
                <a:ext cx="147325" cy="114206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0"/>
              <p:cNvSpPr/>
              <p:nvPr/>
            </p:nvSpPr>
            <p:spPr>
              <a:xfrm>
                <a:off x="7181813" y="2752722"/>
                <a:ext cx="147325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20"/>
              <p:cNvSpPr/>
              <p:nvPr/>
            </p:nvSpPr>
            <p:spPr>
              <a:xfrm>
                <a:off x="7461935" y="2680963"/>
                <a:ext cx="170357" cy="123723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20"/>
              <p:cNvSpPr/>
              <p:nvPr/>
            </p:nvSpPr>
            <p:spPr>
              <a:xfrm>
                <a:off x="7563515" y="2908297"/>
                <a:ext cx="147389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20"/>
              <p:cNvSpPr/>
              <p:nvPr/>
            </p:nvSpPr>
            <p:spPr>
              <a:xfrm>
                <a:off x="7701134" y="3082524"/>
                <a:ext cx="146691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0"/>
              <p:cNvSpPr/>
              <p:nvPr/>
            </p:nvSpPr>
            <p:spPr>
              <a:xfrm>
                <a:off x="7620237" y="3310746"/>
                <a:ext cx="148086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0"/>
              <p:cNvSpPr/>
              <p:nvPr/>
            </p:nvSpPr>
            <p:spPr>
              <a:xfrm>
                <a:off x="7345698" y="3055559"/>
                <a:ext cx="14732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9" name="Google Shape;329;p20"/>
          <p:cNvSpPr txBox="1">
            <a:spLocks noGrp="1"/>
          </p:cNvSpPr>
          <p:nvPr>
            <p:ph type="subTitle" idx="2"/>
          </p:nvPr>
        </p:nvSpPr>
        <p:spPr>
          <a:xfrm>
            <a:off x="4799525" y="1227525"/>
            <a:ext cx="3631200" cy="33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3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547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6"/>
          <p:cNvSpPr/>
          <p:nvPr/>
        </p:nvSpPr>
        <p:spPr>
          <a:xfrm rot="10800000">
            <a:off x="7541186" y="102"/>
            <a:ext cx="1602814" cy="1305172"/>
          </a:xfrm>
          <a:custGeom>
            <a:avLst/>
            <a:gdLst/>
            <a:ahLst/>
            <a:cxnLst/>
            <a:rect l="l" t="t" r="r" b="b"/>
            <a:pathLst>
              <a:path w="47781" h="38911" extrusionOk="0">
                <a:moveTo>
                  <a:pt x="1" y="1"/>
                </a:moveTo>
                <a:lnTo>
                  <a:pt x="1" y="38910"/>
                </a:lnTo>
                <a:lnTo>
                  <a:pt x="47781" y="38910"/>
                </a:lnTo>
                <a:cubicBezTo>
                  <a:pt x="47495" y="37696"/>
                  <a:pt x="47030" y="36529"/>
                  <a:pt x="46376" y="35469"/>
                </a:cubicBezTo>
                <a:cubicBezTo>
                  <a:pt x="44161" y="31826"/>
                  <a:pt x="40220" y="29409"/>
                  <a:pt x="36041" y="28516"/>
                </a:cubicBezTo>
                <a:cubicBezTo>
                  <a:pt x="30814" y="27385"/>
                  <a:pt x="24873" y="28290"/>
                  <a:pt x="20515" y="25194"/>
                </a:cubicBezTo>
                <a:cubicBezTo>
                  <a:pt x="17598" y="23134"/>
                  <a:pt x="16039" y="19622"/>
                  <a:pt x="15229" y="16133"/>
                </a:cubicBezTo>
                <a:cubicBezTo>
                  <a:pt x="14443" y="12693"/>
                  <a:pt x="14217" y="8990"/>
                  <a:pt x="12348" y="6001"/>
                </a:cubicBezTo>
                <a:cubicBezTo>
                  <a:pt x="10740" y="3441"/>
                  <a:pt x="8038" y="1667"/>
                  <a:pt x="5132" y="786"/>
                </a:cubicBezTo>
                <a:cubicBezTo>
                  <a:pt x="3466" y="286"/>
                  <a:pt x="1739" y="48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6"/>
          <p:cNvSpPr/>
          <p:nvPr/>
        </p:nvSpPr>
        <p:spPr>
          <a:xfrm>
            <a:off x="-1" y="4007550"/>
            <a:ext cx="1394966" cy="1135909"/>
          </a:xfrm>
          <a:custGeom>
            <a:avLst/>
            <a:gdLst/>
            <a:ahLst/>
            <a:cxnLst/>
            <a:rect l="l" t="t" r="r" b="b"/>
            <a:pathLst>
              <a:path w="47781" h="38911" extrusionOk="0">
                <a:moveTo>
                  <a:pt x="1" y="1"/>
                </a:moveTo>
                <a:lnTo>
                  <a:pt x="1" y="38910"/>
                </a:lnTo>
                <a:lnTo>
                  <a:pt x="47781" y="38910"/>
                </a:lnTo>
                <a:cubicBezTo>
                  <a:pt x="47495" y="37696"/>
                  <a:pt x="47030" y="36529"/>
                  <a:pt x="46376" y="35469"/>
                </a:cubicBezTo>
                <a:cubicBezTo>
                  <a:pt x="44161" y="31826"/>
                  <a:pt x="40220" y="29409"/>
                  <a:pt x="36041" y="28516"/>
                </a:cubicBezTo>
                <a:cubicBezTo>
                  <a:pt x="30814" y="27385"/>
                  <a:pt x="24873" y="28290"/>
                  <a:pt x="20515" y="25194"/>
                </a:cubicBezTo>
                <a:cubicBezTo>
                  <a:pt x="17598" y="23134"/>
                  <a:pt x="16039" y="19622"/>
                  <a:pt x="15229" y="16133"/>
                </a:cubicBezTo>
                <a:cubicBezTo>
                  <a:pt x="14443" y="12693"/>
                  <a:pt x="14217" y="8990"/>
                  <a:pt x="12348" y="6001"/>
                </a:cubicBezTo>
                <a:cubicBezTo>
                  <a:pt x="10740" y="3441"/>
                  <a:pt x="8038" y="1667"/>
                  <a:pt x="5132" y="786"/>
                </a:cubicBezTo>
                <a:cubicBezTo>
                  <a:pt x="3466" y="286"/>
                  <a:pt x="1739" y="48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" name="Google Shape;204;p6"/>
          <p:cNvGrpSpPr/>
          <p:nvPr/>
        </p:nvGrpSpPr>
        <p:grpSpPr>
          <a:xfrm rot="1985753">
            <a:off x="-167008" y="3376599"/>
            <a:ext cx="366063" cy="1062241"/>
            <a:chOff x="4879175" y="1187475"/>
            <a:chExt cx="645625" cy="1873475"/>
          </a:xfrm>
        </p:grpSpPr>
        <p:sp>
          <p:nvSpPr>
            <p:cNvPr id="205" name="Google Shape;205;p6"/>
            <p:cNvSpPr/>
            <p:nvPr/>
          </p:nvSpPr>
          <p:spPr>
            <a:xfrm>
              <a:off x="5067000" y="1187475"/>
              <a:ext cx="269700" cy="175650"/>
            </a:xfrm>
            <a:custGeom>
              <a:avLst/>
              <a:gdLst/>
              <a:ahLst/>
              <a:cxnLst/>
              <a:rect l="l" t="t" r="r" b="b"/>
              <a:pathLst>
                <a:path w="10788" h="7026" extrusionOk="0">
                  <a:moveTo>
                    <a:pt x="655" y="1"/>
                  </a:moveTo>
                  <a:cubicBezTo>
                    <a:pt x="274" y="1"/>
                    <a:pt x="0" y="298"/>
                    <a:pt x="0" y="655"/>
                  </a:cubicBezTo>
                  <a:lnTo>
                    <a:pt x="0" y="6370"/>
                  </a:lnTo>
                  <a:cubicBezTo>
                    <a:pt x="0" y="6740"/>
                    <a:pt x="298" y="7025"/>
                    <a:pt x="655" y="7025"/>
                  </a:cubicBezTo>
                  <a:lnTo>
                    <a:pt x="10132" y="7025"/>
                  </a:lnTo>
                  <a:cubicBezTo>
                    <a:pt x="10490" y="7025"/>
                    <a:pt x="10787" y="6728"/>
                    <a:pt x="10787" y="6370"/>
                  </a:cubicBezTo>
                  <a:lnTo>
                    <a:pt x="10787" y="655"/>
                  </a:lnTo>
                  <a:cubicBezTo>
                    <a:pt x="10787" y="286"/>
                    <a:pt x="10490" y="1"/>
                    <a:pt x="101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4879175" y="1363100"/>
              <a:ext cx="645625" cy="1697850"/>
            </a:xfrm>
            <a:custGeom>
              <a:avLst/>
              <a:gdLst/>
              <a:ahLst/>
              <a:cxnLst/>
              <a:rect l="l" t="t" r="r" b="b"/>
              <a:pathLst>
                <a:path w="25825" h="67914" extrusionOk="0">
                  <a:moveTo>
                    <a:pt x="8608" y="0"/>
                  </a:moveTo>
                  <a:lnTo>
                    <a:pt x="8608" y="500"/>
                  </a:lnTo>
                  <a:cubicBezTo>
                    <a:pt x="8608" y="941"/>
                    <a:pt x="8358" y="1322"/>
                    <a:pt x="7954" y="1489"/>
                  </a:cubicBezTo>
                  <a:cubicBezTo>
                    <a:pt x="3274" y="3441"/>
                    <a:pt x="0" y="8037"/>
                    <a:pt x="0" y="13407"/>
                  </a:cubicBezTo>
                  <a:lnTo>
                    <a:pt x="0" y="63651"/>
                  </a:lnTo>
                  <a:lnTo>
                    <a:pt x="143" y="63651"/>
                  </a:lnTo>
                  <a:cubicBezTo>
                    <a:pt x="143" y="66008"/>
                    <a:pt x="2191" y="67913"/>
                    <a:pt x="4715" y="67913"/>
                  </a:cubicBezTo>
                  <a:cubicBezTo>
                    <a:pt x="6358" y="67913"/>
                    <a:pt x="7811" y="67092"/>
                    <a:pt x="8608" y="65877"/>
                  </a:cubicBezTo>
                  <a:cubicBezTo>
                    <a:pt x="9418" y="67092"/>
                    <a:pt x="10859" y="67913"/>
                    <a:pt x="12514" y="67913"/>
                  </a:cubicBezTo>
                  <a:cubicBezTo>
                    <a:pt x="14562" y="67913"/>
                    <a:pt x="16300" y="66651"/>
                    <a:pt x="16883" y="64901"/>
                  </a:cubicBezTo>
                  <a:cubicBezTo>
                    <a:pt x="17467" y="66651"/>
                    <a:pt x="19193" y="67913"/>
                    <a:pt x="21265" y="67913"/>
                  </a:cubicBezTo>
                  <a:cubicBezTo>
                    <a:pt x="23789" y="67913"/>
                    <a:pt x="25825" y="66008"/>
                    <a:pt x="25825" y="63651"/>
                  </a:cubicBezTo>
                  <a:lnTo>
                    <a:pt x="25825" y="13407"/>
                  </a:lnTo>
                  <a:cubicBezTo>
                    <a:pt x="25825" y="8037"/>
                    <a:pt x="22551" y="3441"/>
                    <a:pt x="17883" y="1489"/>
                  </a:cubicBezTo>
                  <a:cubicBezTo>
                    <a:pt x="17467" y="1322"/>
                    <a:pt x="17217" y="941"/>
                    <a:pt x="17217" y="500"/>
                  </a:cubicBezTo>
                  <a:lnTo>
                    <a:pt x="17217" y="0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" name="Google Shape;207;p6"/>
          <p:cNvGrpSpPr/>
          <p:nvPr/>
        </p:nvGrpSpPr>
        <p:grpSpPr>
          <a:xfrm rot="2350920">
            <a:off x="124483" y="4434764"/>
            <a:ext cx="425263" cy="775134"/>
            <a:chOff x="-214625" y="3943775"/>
            <a:chExt cx="458725" cy="836125"/>
          </a:xfrm>
        </p:grpSpPr>
        <p:sp>
          <p:nvSpPr>
            <p:cNvPr id="208" name="Google Shape;208;p6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6"/>
          <p:cNvSpPr/>
          <p:nvPr/>
        </p:nvSpPr>
        <p:spPr>
          <a:xfrm rot="2841006">
            <a:off x="411871" y="3989275"/>
            <a:ext cx="128452" cy="272389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6"/>
          <p:cNvGrpSpPr/>
          <p:nvPr/>
        </p:nvGrpSpPr>
        <p:grpSpPr>
          <a:xfrm rot="-1978349">
            <a:off x="8254895" y="4369489"/>
            <a:ext cx="782796" cy="1032187"/>
            <a:chOff x="4326425" y="5583250"/>
            <a:chExt cx="744150" cy="981100"/>
          </a:xfrm>
        </p:grpSpPr>
        <p:sp>
          <p:nvSpPr>
            <p:cNvPr id="222" name="Google Shape;222;p6"/>
            <p:cNvSpPr/>
            <p:nvPr/>
          </p:nvSpPr>
          <p:spPr>
            <a:xfrm>
              <a:off x="4939300" y="6115475"/>
              <a:ext cx="90500" cy="306300"/>
            </a:xfrm>
            <a:custGeom>
              <a:avLst/>
              <a:gdLst/>
              <a:ahLst/>
              <a:cxnLst/>
              <a:rect l="l" t="t" r="r" b="b"/>
              <a:pathLst>
                <a:path w="3620" h="12252" extrusionOk="0">
                  <a:moveTo>
                    <a:pt x="3239" y="0"/>
                  </a:moveTo>
                  <a:lnTo>
                    <a:pt x="3239" y="0"/>
                  </a:lnTo>
                  <a:cubicBezTo>
                    <a:pt x="143" y="4024"/>
                    <a:pt x="0" y="8180"/>
                    <a:pt x="1334" y="12252"/>
                  </a:cubicBezTo>
                  <a:cubicBezTo>
                    <a:pt x="2096" y="9930"/>
                    <a:pt x="2524" y="7608"/>
                    <a:pt x="2977" y="5215"/>
                  </a:cubicBezTo>
                  <a:cubicBezTo>
                    <a:pt x="3286" y="3501"/>
                    <a:pt x="3620" y="1703"/>
                    <a:pt x="3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4965500" y="6115175"/>
              <a:ext cx="54775" cy="305125"/>
            </a:xfrm>
            <a:custGeom>
              <a:avLst/>
              <a:gdLst/>
              <a:ahLst/>
              <a:cxnLst/>
              <a:rect l="l" t="t" r="r" b="b"/>
              <a:pathLst>
                <a:path w="2191" h="12205" extrusionOk="0">
                  <a:moveTo>
                    <a:pt x="2191" y="0"/>
                  </a:moveTo>
                  <a:lnTo>
                    <a:pt x="2191" y="0"/>
                  </a:lnTo>
                  <a:cubicBezTo>
                    <a:pt x="1334" y="1905"/>
                    <a:pt x="667" y="3905"/>
                    <a:pt x="333" y="5953"/>
                  </a:cubicBezTo>
                  <a:cubicBezTo>
                    <a:pt x="0" y="8037"/>
                    <a:pt x="48" y="10132"/>
                    <a:pt x="274" y="12204"/>
                  </a:cubicBezTo>
                  <a:cubicBezTo>
                    <a:pt x="405" y="10120"/>
                    <a:pt x="441" y="8049"/>
                    <a:pt x="786" y="6025"/>
                  </a:cubicBezTo>
                  <a:cubicBezTo>
                    <a:pt x="1107" y="4001"/>
                    <a:pt x="1691" y="2024"/>
                    <a:pt x="2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4799100" y="6040150"/>
              <a:ext cx="81875" cy="309000"/>
            </a:xfrm>
            <a:custGeom>
              <a:avLst/>
              <a:gdLst/>
              <a:ahLst/>
              <a:cxnLst/>
              <a:rect l="l" t="t" r="r" b="b"/>
              <a:pathLst>
                <a:path w="3275" h="12360" extrusionOk="0">
                  <a:moveTo>
                    <a:pt x="2084" y="1"/>
                  </a:moveTo>
                  <a:lnTo>
                    <a:pt x="2084" y="1"/>
                  </a:lnTo>
                  <a:cubicBezTo>
                    <a:pt x="0" y="4620"/>
                    <a:pt x="810" y="8704"/>
                    <a:pt x="3060" y="12359"/>
                  </a:cubicBezTo>
                  <a:cubicBezTo>
                    <a:pt x="3275" y="9919"/>
                    <a:pt x="3156" y="7573"/>
                    <a:pt x="3013" y="5120"/>
                  </a:cubicBezTo>
                  <a:cubicBezTo>
                    <a:pt x="2929" y="3394"/>
                    <a:pt x="2834" y="1561"/>
                    <a:pt x="20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4836600" y="6040150"/>
              <a:ext cx="37825" cy="307500"/>
            </a:xfrm>
            <a:custGeom>
              <a:avLst/>
              <a:gdLst/>
              <a:ahLst/>
              <a:cxnLst/>
              <a:rect l="l" t="t" r="r" b="b"/>
              <a:pathLst>
                <a:path w="1513" h="12300" extrusionOk="0">
                  <a:moveTo>
                    <a:pt x="584" y="1"/>
                  </a:moveTo>
                  <a:lnTo>
                    <a:pt x="584" y="1"/>
                  </a:lnTo>
                  <a:cubicBezTo>
                    <a:pt x="191" y="2037"/>
                    <a:pt x="1" y="4132"/>
                    <a:pt x="132" y="6216"/>
                  </a:cubicBezTo>
                  <a:cubicBezTo>
                    <a:pt x="286" y="8311"/>
                    <a:pt x="810" y="10335"/>
                    <a:pt x="1513" y="12300"/>
                  </a:cubicBezTo>
                  <a:cubicBezTo>
                    <a:pt x="1179" y="10252"/>
                    <a:pt x="727" y="8240"/>
                    <a:pt x="596" y="6192"/>
                  </a:cubicBezTo>
                  <a:cubicBezTo>
                    <a:pt x="441" y="4144"/>
                    <a:pt x="548" y="2084"/>
                    <a:pt x="5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4717850" y="5983600"/>
              <a:ext cx="82175" cy="308700"/>
            </a:xfrm>
            <a:custGeom>
              <a:avLst/>
              <a:gdLst/>
              <a:ahLst/>
              <a:cxnLst/>
              <a:rect l="l" t="t" r="r" b="b"/>
              <a:pathLst>
                <a:path w="3287" h="12348" extrusionOk="0">
                  <a:moveTo>
                    <a:pt x="2798" y="1"/>
                  </a:moveTo>
                  <a:cubicBezTo>
                    <a:pt x="0" y="4227"/>
                    <a:pt x="155" y="8371"/>
                    <a:pt x="1774" y="12347"/>
                  </a:cubicBezTo>
                  <a:cubicBezTo>
                    <a:pt x="2369" y="9966"/>
                    <a:pt x="2619" y="7633"/>
                    <a:pt x="2893" y="5204"/>
                  </a:cubicBezTo>
                  <a:cubicBezTo>
                    <a:pt x="3084" y="3477"/>
                    <a:pt x="3286" y="1668"/>
                    <a:pt x="2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4747300" y="5983000"/>
              <a:ext cx="40525" cy="307800"/>
            </a:xfrm>
            <a:custGeom>
              <a:avLst/>
              <a:gdLst/>
              <a:ahLst/>
              <a:cxnLst/>
              <a:rect l="l" t="t" r="r" b="b"/>
              <a:pathLst>
                <a:path w="1621" h="12312" extrusionOk="0">
                  <a:moveTo>
                    <a:pt x="1620" y="1"/>
                  </a:moveTo>
                  <a:lnTo>
                    <a:pt x="1620" y="1"/>
                  </a:lnTo>
                  <a:cubicBezTo>
                    <a:pt x="906" y="1953"/>
                    <a:pt x="370" y="3989"/>
                    <a:pt x="179" y="6073"/>
                  </a:cubicBezTo>
                  <a:cubicBezTo>
                    <a:pt x="1" y="8180"/>
                    <a:pt x="191" y="10276"/>
                    <a:pt x="560" y="12312"/>
                  </a:cubicBezTo>
                  <a:cubicBezTo>
                    <a:pt x="560" y="10228"/>
                    <a:pt x="441" y="8157"/>
                    <a:pt x="644" y="6121"/>
                  </a:cubicBezTo>
                  <a:cubicBezTo>
                    <a:pt x="810" y="4085"/>
                    <a:pt x="1251" y="2061"/>
                    <a:pt x="16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627350" y="5900250"/>
              <a:ext cx="103900" cy="301250"/>
            </a:xfrm>
            <a:custGeom>
              <a:avLst/>
              <a:gdLst/>
              <a:ahLst/>
              <a:cxnLst/>
              <a:rect l="l" t="t" r="r" b="b"/>
              <a:pathLst>
                <a:path w="4156" h="12050" extrusionOk="0">
                  <a:moveTo>
                    <a:pt x="3918" y="1"/>
                  </a:moveTo>
                  <a:cubicBezTo>
                    <a:pt x="513" y="3751"/>
                    <a:pt x="1" y="7871"/>
                    <a:pt x="1001" y="12050"/>
                  </a:cubicBezTo>
                  <a:cubicBezTo>
                    <a:pt x="1953" y="9800"/>
                    <a:pt x="2560" y="7526"/>
                    <a:pt x="3203" y="5156"/>
                  </a:cubicBezTo>
                  <a:cubicBezTo>
                    <a:pt x="3668" y="3478"/>
                    <a:pt x="4156" y="1727"/>
                    <a:pt x="39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650575" y="5900250"/>
              <a:ext cx="74725" cy="299775"/>
            </a:xfrm>
            <a:custGeom>
              <a:avLst/>
              <a:gdLst/>
              <a:ahLst/>
              <a:cxnLst/>
              <a:rect l="l" t="t" r="r" b="b"/>
              <a:pathLst>
                <a:path w="2989" h="11991" extrusionOk="0">
                  <a:moveTo>
                    <a:pt x="2989" y="1"/>
                  </a:moveTo>
                  <a:cubicBezTo>
                    <a:pt x="1977" y="1811"/>
                    <a:pt x="1143" y="3751"/>
                    <a:pt x="619" y="5775"/>
                  </a:cubicBezTo>
                  <a:cubicBezTo>
                    <a:pt x="119" y="7811"/>
                    <a:pt x="0" y="9907"/>
                    <a:pt x="36" y="11990"/>
                  </a:cubicBezTo>
                  <a:cubicBezTo>
                    <a:pt x="357" y="9943"/>
                    <a:pt x="560" y="7883"/>
                    <a:pt x="1072" y="5894"/>
                  </a:cubicBezTo>
                  <a:cubicBezTo>
                    <a:pt x="1560" y="3894"/>
                    <a:pt x="2310" y="1965"/>
                    <a:pt x="29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565450" y="5756500"/>
              <a:ext cx="136925" cy="279525"/>
            </a:xfrm>
            <a:custGeom>
              <a:avLst/>
              <a:gdLst/>
              <a:ahLst/>
              <a:cxnLst/>
              <a:rect l="l" t="t" r="r" b="b"/>
              <a:pathLst>
                <a:path w="5477" h="11181" extrusionOk="0">
                  <a:moveTo>
                    <a:pt x="5477" y="0"/>
                  </a:moveTo>
                  <a:lnTo>
                    <a:pt x="5477" y="0"/>
                  </a:lnTo>
                  <a:cubicBezTo>
                    <a:pt x="1345" y="2953"/>
                    <a:pt x="0" y="6894"/>
                    <a:pt x="95" y="11180"/>
                  </a:cubicBezTo>
                  <a:cubicBezTo>
                    <a:pt x="1500" y="9168"/>
                    <a:pt x="2572" y="7072"/>
                    <a:pt x="3703" y="4894"/>
                  </a:cubicBezTo>
                  <a:cubicBezTo>
                    <a:pt x="4489" y="3346"/>
                    <a:pt x="5334" y="1727"/>
                    <a:pt x="5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4567525" y="5756500"/>
              <a:ext cx="134275" cy="278025"/>
            </a:xfrm>
            <a:custGeom>
              <a:avLst/>
              <a:gdLst/>
              <a:ahLst/>
              <a:cxnLst/>
              <a:rect l="l" t="t" r="r" b="b"/>
              <a:pathLst>
                <a:path w="5371" h="11121" extrusionOk="0">
                  <a:moveTo>
                    <a:pt x="5370" y="0"/>
                  </a:moveTo>
                  <a:lnTo>
                    <a:pt x="5370" y="0"/>
                  </a:lnTo>
                  <a:cubicBezTo>
                    <a:pt x="4013" y="1560"/>
                    <a:pt x="2798" y="3274"/>
                    <a:pt x="1858" y="5156"/>
                  </a:cubicBezTo>
                  <a:cubicBezTo>
                    <a:pt x="953" y="7061"/>
                    <a:pt x="393" y="9085"/>
                    <a:pt x="0" y="11121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7" y="3513"/>
                    <a:pt x="4299" y="1786"/>
                    <a:pt x="5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4535075" y="5601125"/>
              <a:ext cx="136950" cy="279225"/>
            </a:xfrm>
            <a:custGeom>
              <a:avLst/>
              <a:gdLst/>
              <a:ahLst/>
              <a:cxnLst/>
              <a:rect l="l" t="t" r="r" b="b"/>
              <a:pathLst>
                <a:path w="5478" h="11169" extrusionOk="0">
                  <a:moveTo>
                    <a:pt x="5478" y="0"/>
                  </a:moveTo>
                  <a:lnTo>
                    <a:pt x="5478" y="0"/>
                  </a:lnTo>
                  <a:cubicBezTo>
                    <a:pt x="1358" y="2941"/>
                    <a:pt x="1" y="6882"/>
                    <a:pt x="108" y="11168"/>
                  </a:cubicBezTo>
                  <a:cubicBezTo>
                    <a:pt x="1513" y="9168"/>
                    <a:pt x="2596" y="7061"/>
                    <a:pt x="3703" y="4894"/>
                  </a:cubicBezTo>
                  <a:cubicBezTo>
                    <a:pt x="4501" y="3346"/>
                    <a:pt x="5347" y="1727"/>
                    <a:pt x="5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4537750" y="5601125"/>
              <a:ext cx="134275" cy="277725"/>
            </a:xfrm>
            <a:custGeom>
              <a:avLst/>
              <a:gdLst/>
              <a:ahLst/>
              <a:cxnLst/>
              <a:rect l="l" t="t" r="r" b="b"/>
              <a:pathLst>
                <a:path w="5371" h="11109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4001" y="1560"/>
                    <a:pt x="2787" y="3274"/>
                    <a:pt x="1858" y="5144"/>
                  </a:cubicBezTo>
                  <a:cubicBezTo>
                    <a:pt x="953" y="7049"/>
                    <a:pt x="394" y="9073"/>
                    <a:pt x="1" y="11109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8" y="3501"/>
                    <a:pt x="4299" y="1786"/>
                    <a:pt x="5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4345475" y="5636525"/>
              <a:ext cx="192000" cy="243525"/>
            </a:xfrm>
            <a:custGeom>
              <a:avLst/>
              <a:gdLst/>
              <a:ahLst/>
              <a:cxnLst/>
              <a:rect l="l" t="t" r="r" b="b"/>
              <a:pathLst>
                <a:path w="7680" h="9741" extrusionOk="0">
                  <a:moveTo>
                    <a:pt x="0" y="1"/>
                  </a:moveTo>
                  <a:cubicBezTo>
                    <a:pt x="500" y="1668"/>
                    <a:pt x="1679" y="3073"/>
                    <a:pt x="2798" y="4394"/>
                  </a:cubicBezTo>
                  <a:cubicBezTo>
                    <a:pt x="4358" y="6287"/>
                    <a:pt x="5858" y="8109"/>
                    <a:pt x="7680" y="9740"/>
                  </a:cubicBezTo>
                  <a:cubicBezTo>
                    <a:pt x="6846" y="5525"/>
                    <a:pt x="4668" y="1989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4345475" y="5636825"/>
              <a:ext cx="192000" cy="242025"/>
            </a:xfrm>
            <a:custGeom>
              <a:avLst/>
              <a:gdLst/>
              <a:ahLst/>
              <a:cxnLst/>
              <a:rect l="l" t="t" r="r" b="b"/>
              <a:pathLst>
                <a:path w="7680" h="9681" extrusionOk="0">
                  <a:moveTo>
                    <a:pt x="0" y="1"/>
                  </a:moveTo>
                  <a:lnTo>
                    <a:pt x="0" y="1"/>
                  </a:lnTo>
                  <a:cubicBezTo>
                    <a:pt x="1429" y="1501"/>
                    <a:pt x="2917" y="2942"/>
                    <a:pt x="4191" y="4561"/>
                  </a:cubicBezTo>
                  <a:cubicBezTo>
                    <a:pt x="5489" y="6156"/>
                    <a:pt x="6537" y="7942"/>
                    <a:pt x="7680" y="9681"/>
                  </a:cubicBezTo>
                  <a:cubicBezTo>
                    <a:pt x="6846" y="7764"/>
                    <a:pt x="5858" y="5918"/>
                    <a:pt x="4549" y="4263"/>
                  </a:cubicBezTo>
                  <a:cubicBezTo>
                    <a:pt x="3239" y="2632"/>
                    <a:pt x="1679" y="1227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4326425" y="5838650"/>
              <a:ext cx="239625" cy="197075"/>
            </a:xfrm>
            <a:custGeom>
              <a:avLst/>
              <a:gdLst/>
              <a:ahLst/>
              <a:cxnLst/>
              <a:rect l="l" t="t" r="r" b="b"/>
              <a:pathLst>
                <a:path w="9585" h="7883" extrusionOk="0">
                  <a:moveTo>
                    <a:pt x="0" y="0"/>
                  </a:moveTo>
                  <a:cubicBezTo>
                    <a:pt x="846" y="1524"/>
                    <a:pt x="2310" y="2643"/>
                    <a:pt x="3679" y="3691"/>
                  </a:cubicBezTo>
                  <a:cubicBezTo>
                    <a:pt x="5608" y="5215"/>
                    <a:pt x="7477" y="6656"/>
                    <a:pt x="9585" y="7882"/>
                  </a:cubicBezTo>
                  <a:cubicBezTo>
                    <a:pt x="7858" y="3941"/>
                    <a:pt x="4989" y="9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4326425" y="5839250"/>
              <a:ext cx="239625" cy="195275"/>
            </a:xfrm>
            <a:custGeom>
              <a:avLst/>
              <a:gdLst/>
              <a:ahLst/>
              <a:cxnLst/>
              <a:rect l="l" t="t" r="r" b="b"/>
              <a:pathLst>
                <a:path w="9585" h="7811" extrusionOk="0">
                  <a:moveTo>
                    <a:pt x="0" y="0"/>
                  </a:moveTo>
                  <a:lnTo>
                    <a:pt x="0" y="0"/>
                  </a:lnTo>
                  <a:cubicBezTo>
                    <a:pt x="1727" y="1155"/>
                    <a:pt x="3489" y="2238"/>
                    <a:pt x="5084" y="3548"/>
                  </a:cubicBezTo>
                  <a:cubicBezTo>
                    <a:pt x="6680" y="4834"/>
                    <a:pt x="8097" y="6346"/>
                    <a:pt x="9585" y="7811"/>
                  </a:cubicBezTo>
                  <a:cubicBezTo>
                    <a:pt x="8359" y="6132"/>
                    <a:pt x="7013" y="4524"/>
                    <a:pt x="5370" y="3191"/>
                  </a:cubicBezTo>
                  <a:cubicBezTo>
                    <a:pt x="3727" y="1881"/>
                    <a:pt x="1905" y="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4371375" y="6076050"/>
              <a:ext cx="281000" cy="132600"/>
            </a:xfrm>
            <a:custGeom>
              <a:avLst/>
              <a:gdLst/>
              <a:ahLst/>
              <a:cxnLst/>
              <a:rect l="l" t="t" r="r" b="b"/>
              <a:pathLst>
                <a:path w="11240" h="5304" extrusionOk="0">
                  <a:moveTo>
                    <a:pt x="934" y="0"/>
                  </a:moveTo>
                  <a:cubicBezTo>
                    <a:pt x="628" y="0"/>
                    <a:pt x="317" y="10"/>
                    <a:pt x="0" y="29"/>
                  </a:cubicBezTo>
                  <a:cubicBezTo>
                    <a:pt x="1191" y="1291"/>
                    <a:pt x="2882" y="2006"/>
                    <a:pt x="4465" y="2708"/>
                  </a:cubicBezTo>
                  <a:cubicBezTo>
                    <a:pt x="6715" y="3696"/>
                    <a:pt x="8882" y="4649"/>
                    <a:pt x="11240" y="5304"/>
                  </a:cubicBezTo>
                  <a:cubicBezTo>
                    <a:pt x="8773" y="2134"/>
                    <a:pt x="5501" y="0"/>
                    <a:pt x="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4371975" y="6077375"/>
              <a:ext cx="279800" cy="130100"/>
            </a:xfrm>
            <a:custGeom>
              <a:avLst/>
              <a:gdLst/>
              <a:ahLst/>
              <a:cxnLst/>
              <a:rect l="l" t="t" r="r" b="b"/>
              <a:pathLst>
                <a:path w="11192" h="5204" extrusionOk="0">
                  <a:moveTo>
                    <a:pt x="0" y="0"/>
                  </a:moveTo>
                  <a:lnTo>
                    <a:pt x="0" y="0"/>
                  </a:lnTo>
                  <a:cubicBezTo>
                    <a:pt x="1941" y="691"/>
                    <a:pt x="3929" y="1322"/>
                    <a:pt x="5786" y="2179"/>
                  </a:cubicBezTo>
                  <a:cubicBezTo>
                    <a:pt x="7644" y="3036"/>
                    <a:pt x="9382" y="4167"/>
                    <a:pt x="11192" y="5203"/>
                  </a:cubicBezTo>
                  <a:cubicBezTo>
                    <a:pt x="9608" y="3870"/>
                    <a:pt x="7882" y="2655"/>
                    <a:pt x="5977" y="1762"/>
                  </a:cubicBezTo>
                  <a:cubicBezTo>
                    <a:pt x="4072" y="905"/>
                    <a:pt x="2048" y="35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4455300" y="6235750"/>
              <a:ext cx="308100" cy="61750"/>
            </a:xfrm>
            <a:custGeom>
              <a:avLst/>
              <a:gdLst/>
              <a:ahLst/>
              <a:cxnLst/>
              <a:rect l="l" t="t" r="r" b="b"/>
              <a:pathLst>
                <a:path w="12324" h="2470" extrusionOk="0">
                  <a:moveTo>
                    <a:pt x="4924" y="0"/>
                  </a:moveTo>
                  <a:cubicBezTo>
                    <a:pt x="3362" y="0"/>
                    <a:pt x="1724" y="317"/>
                    <a:pt x="1" y="1023"/>
                  </a:cubicBezTo>
                  <a:cubicBezTo>
                    <a:pt x="1525" y="1833"/>
                    <a:pt x="3358" y="1976"/>
                    <a:pt x="5085" y="2142"/>
                  </a:cubicBezTo>
                  <a:cubicBezTo>
                    <a:pt x="6989" y="2310"/>
                    <a:pt x="8843" y="2470"/>
                    <a:pt x="10725" y="2470"/>
                  </a:cubicBezTo>
                  <a:cubicBezTo>
                    <a:pt x="11255" y="2470"/>
                    <a:pt x="11787" y="2457"/>
                    <a:pt x="12324" y="2428"/>
                  </a:cubicBezTo>
                  <a:cubicBezTo>
                    <a:pt x="10053" y="932"/>
                    <a:pt x="7601" y="0"/>
                    <a:pt x="49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4455300" y="6253050"/>
              <a:ext cx="306925" cy="42525"/>
            </a:xfrm>
            <a:custGeom>
              <a:avLst/>
              <a:gdLst/>
              <a:ahLst/>
              <a:cxnLst/>
              <a:rect l="l" t="t" r="r" b="b"/>
              <a:pathLst>
                <a:path w="12277" h="1701" extrusionOk="0">
                  <a:moveTo>
                    <a:pt x="4017" y="0"/>
                  </a:moveTo>
                  <a:cubicBezTo>
                    <a:pt x="2669" y="0"/>
                    <a:pt x="1325" y="123"/>
                    <a:pt x="1" y="331"/>
                  </a:cubicBezTo>
                  <a:cubicBezTo>
                    <a:pt x="2084" y="379"/>
                    <a:pt x="4144" y="331"/>
                    <a:pt x="6192" y="569"/>
                  </a:cubicBezTo>
                  <a:cubicBezTo>
                    <a:pt x="8228" y="784"/>
                    <a:pt x="10240" y="1284"/>
                    <a:pt x="12276" y="1700"/>
                  </a:cubicBezTo>
                  <a:cubicBezTo>
                    <a:pt x="10335" y="950"/>
                    <a:pt x="8335" y="331"/>
                    <a:pt x="6228" y="117"/>
                  </a:cubicBezTo>
                  <a:cubicBezTo>
                    <a:pt x="5491" y="37"/>
                    <a:pt x="4753" y="0"/>
                    <a:pt x="40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4569000" y="6326350"/>
              <a:ext cx="307800" cy="67950"/>
            </a:xfrm>
            <a:custGeom>
              <a:avLst/>
              <a:gdLst/>
              <a:ahLst/>
              <a:cxnLst/>
              <a:rect l="l" t="t" r="r" b="b"/>
              <a:pathLst>
                <a:path w="12312" h="2718" extrusionOk="0">
                  <a:moveTo>
                    <a:pt x="7336" y="0"/>
                  </a:moveTo>
                  <a:cubicBezTo>
                    <a:pt x="4897" y="0"/>
                    <a:pt x="2438" y="734"/>
                    <a:pt x="1" y="2507"/>
                  </a:cubicBezTo>
                  <a:cubicBezTo>
                    <a:pt x="615" y="2659"/>
                    <a:pt x="1248" y="2718"/>
                    <a:pt x="1888" y="2718"/>
                  </a:cubicBezTo>
                  <a:cubicBezTo>
                    <a:pt x="2998" y="2718"/>
                    <a:pt x="4128" y="2542"/>
                    <a:pt x="5216" y="2376"/>
                  </a:cubicBezTo>
                  <a:cubicBezTo>
                    <a:pt x="7633" y="1983"/>
                    <a:pt x="9955" y="1626"/>
                    <a:pt x="12312" y="935"/>
                  </a:cubicBezTo>
                  <a:cubicBezTo>
                    <a:pt x="10671" y="345"/>
                    <a:pt x="9008" y="0"/>
                    <a:pt x="7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4569000" y="6342000"/>
              <a:ext cx="306625" cy="46725"/>
            </a:xfrm>
            <a:custGeom>
              <a:avLst/>
              <a:gdLst/>
              <a:ahLst/>
              <a:cxnLst/>
              <a:rect l="l" t="t" r="r" b="b"/>
              <a:pathLst>
                <a:path w="12265" h="1869" extrusionOk="0">
                  <a:moveTo>
                    <a:pt x="8570" y="0"/>
                  </a:moveTo>
                  <a:cubicBezTo>
                    <a:pt x="7717" y="0"/>
                    <a:pt x="6864" y="48"/>
                    <a:pt x="6014" y="155"/>
                  </a:cubicBezTo>
                  <a:cubicBezTo>
                    <a:pt x="3930" y="452"/>
                    <a:pt x="1918" y="1059"/>
                    <a:pt x="1" y="1869"/>
                  </a:cubicBezTo>
                  <a:cubicBezTo>
                    <a:pt x="2037" y="1405"/>
                    <a:pt x="4037" y="881"/>
                    <a:pt x="6073" y="607"/>
                  </a:cubicBezTo>
                  <a:cubicBezTo>
                    <a:pt x="8109" y="321"/>
                    <a:pt x="10181" y="345"/>
                    <a:pt x="12264" y="262"/>
                  </a:cubicBezTo>
                  <a:cubicBezTo>
                    <a:pt x="11039" y="100"/>
                    <a:pt x="9805" y="0"/>
                    <a:pt x="8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4663375" y="6401875"/>
              <a:ext cx="307800" cy="68025"/>
            </a:xfrm>
            <a:custGeom>
              <a:avLst/>
              <a:gdLst/>
              <a:ahLst/>
              <a:cxnLst/>
              <a:rect l="l" t="t" r="r" b="b"/>
              <a:pathLst>
                <a:path w="12312" h="2721" extrusionOk="0">
                  <a:moveTo>
                    <a:pt x="7356" y="1"/>
                  </a:moveTo>
                  <a:cubicBezTo>
                    <a:pt x="4914" y="1"/>
                    <a:pt x="2449" y="734"/>
                    <a:pt x="0" y="2510"/>
                  </a:cubicBezTo>
                  <a:cubicBezTo>
                    <a:pt x="616" y="2662"/>
                    <a:pt x="1247" y="2720"/>
                    <a:pt x="1883" y="2720"/>
                  </a:cubicBezTo>
                  <a:cubicBezTo>
                    <a:pt x="2996" y="2720"/>
                    <a:pt x="4125" y="2541"/>
                    <a:pt x="5215" y="2367"/>
                  </a:cubicBezTo>
                  <a:cubicBezTo>
                    <a:pt x="7644" y="1986"/>
                    <a:pt x="9966" y="1629"/>
                    <a:pt x="12311" y="927"/>
                  </a:cubicBezTo>
                  <a:cubicBezTo>
                    <a:pt x="10679" y="342"/>
                    <a:pt x="9023" y="1"/>
                    <a:pt x="7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4663675" y="6417475"/>
              <a:ext cx="306600" cy="46875"/>
            </a:xfrm>
            <a:custGeom>
              <a:avLst/>
              <a:gdLst/>
              <a:ahLst/>
              <a:cxnLst/>
              <a:rect l="l" t="t" r="r" b="b"/>
              <a:pathLst>
                <a:path w="12264" h="1875" extrusionOk="0">
                  <a:moveTo>
                    <a:pt x="8552" y="0"/>
                  </a:moveTo>
                  <a:cubicBezTo>
                    <a:pt x="7705" y="0"/>
                    <a:pt x="6858" y="49"/>
                    <a:pt x="6013" y="160"/>
                  </a:cubicBezTo>
                  <a:cubicBezTo>
                    <a:pt x="3929" y="457"/>
                    <a:pt x="1917" y="1065"/>
                    <a:pt x="0" y="1874"/>
                  </a:cubicBezTo>
                  <a:cubicBezTo>
                    <a:pt x="2036" y="1422"/>
                    <a:pt x="4024" y="886"/>
                    <a:pt x="6072" y="600"/>
                  </a:cubicBezTo>
                  <a:cubicBezTo>
                    <a:pt x="8108" y="326"/>
                    <a:pt x="10180" y="350"/>
                    <a:pt x="12264" y="267"/>
                  </a:cubicBezTo>
                  <a:cubicBezTo>
                    <a:pt x="11032" y="104"/>
                    <a:pt x="9793" y="0"/>
                    <a:pt x="85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4517225" y="5583250"/>
              <a:ext cx="553350" cy="981100"/>
            </a:xfrm>
            <a:custGeom>
              <a:avLst/>
              <a:gdLst/>
              <a:ahLst/>
              <a:cxnLst/>
              <a:rect l="l" t="t" r="r" b="b"/>
              <a:pathLst>
                <a:path w="22134" h="39244" extrusionOk="0">
                  <a:moveTo>
                    <a:pt x="226" y="1"/>
                  </a:moveTo>
                  <a:cubicBezTo>
                    <a:pt x="107" y="1"/>
                    <a:pt x="0" y="96"/>
                    <a:pt x="0" y="227"/>
                  </a:cubicBezTo>
                  <a:cubicBezTo>
                    <a:pt x="48" y="3549"/>
                    <a:pt x="96" y="6978"/>
                    <a:pt x="369" y="10323"/>
                  </a:cubicBezTo>
                  <a:cubicBezTo>
                    <a:pt x="596" y="13074"/>
                    <a:pt x="1036" y="16669"/>
                    <a:pt x="2370" y="20063"/>
                  </a:cubicBezTo>
                  <a:cubicBezTo>
                    <a:pt x="3310" y="22444"/>
                    <a:pt x="5108" y="25730"/>
                    <a:pt x="8382" y="27897"/>
                  </a:cubicBezTo>
                  <a:cubicBezTo>
                    <a:pt x="9466" y="28635"/>
                    <a:pt x="10656" y="29183"/>
                    <a:pt x="11823" y="29719"/>
                  </a:cubicBezTo>
                  <a:cubicBezTo>
                    <a:pt x="12657" y="30124"/>
                    <a:pt x="13538" y="30516"/>
                    <a:pt x="14347" y="30981"/>
                  </a:cubicBezTo>
                  <a:cubicBezTo>
                    <a:pt x="17598" y="32814"/>
                    <a:pt x="20181" y="35696"/>
                    <a:pt x="21658" y="39113"/>
                  </a:cubicBezTo>
                  <a:cubicBezTo>
                    <a:pt x="21693" y="39196"/>
                    <a:pt x="21777" y="39244"/>
                    <a:pt x="21872" y="39244"/>
                  </a:cubicBezTo>
                  <a:cubicBezTo>
                    <a:pt x="21896" y="39244"/>
                    <a:pt x="21932" y="39232"/>
                    <a:pt x="21967" y="39220"/>
                  </a:cubicBezTo>
                  <a:cubicBezTo>
                    <a:pt x="22086" y="39184"/>
                    <a:pt x="22134" y="39041"/>
                    <a:pt x="22086" y="38922"/>
                  </a:cubicBezTo>
                  <a:cubicBezTo>
                    <a:pt x="20574" y="35434"/>
                    <a:pt x="17907" y="32469"/>
                    <a:pt x="14585" y="30576"/>
                  </a:cubicBezTo>
                  <a:cubicBezTo>
                    <a:pt x="13752" y="30100"/>
                    <a:pt x="12859" y="29707"/>
                    <a:pt x="12014" y="29302"/>
                  </a:cubicBezTo>
                  <a:cubicBezTo>
                    <a:pt x="10883" y="28766"/>
                    <a:pt x="9692" y="28219"/>
                    <a:pt x="8632" y="27516"/>
                  </a:cubicBezTo>
                  <a:cubicBezTo>
                    <a:pt x="5453" y="25421"/>
                    <a:pt x="3691" y="22194"/>
                    <a:pt x="2786" y="19884"/>
                  </a:cubicBezTo>
                  <a:cubicBezTo>
                    <a:pt x="1477" y="16539"/>
                    <a:pt x="1048" y="12990"/>
                    <a:pt x="822" y="10276"/>
                  </a:cubicBezTo>
                  <a:cubicBezTo>
                    <a:pt x="560" y="6930"/>
                    <a:pt x="488" y="3525"/>
                    <a:pt x="453" y="215"/>
                  </a:cubicBezTo>
                  <a:cubicBezTo>
                    <a:pt x="453" y="96"/>
                    <a:pt x="346" y="1"/>
                    <a:pt x="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7" name="Google Shape;247;p6"/>
          <p:cNvSpPr/>
          <p:nvPr/>
        </p:nvSpPr>
        <p:spPr>
          <a:xfrm rot="2841006">
            <a:off x="8871471" y="448325"/>
            <a:ext cx="128452" cy="272389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6"/>
          <p:cNvSpPr/>
          <p:nvPr/>
        </p:nvSpPr>
        <p:spPr>
          <a:xfrm rot="7958994" flipH="1">
            <a:off x="7791971" y="4981425"/>
            <a:ext cx="128452" cy="272389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9" name="Google Shape;249;p6"/>
          <p:cNvGrpSpPr/>
          <p:nvPr/>
        </p:nvGrpSpPr>
        <p:grpSpPr>
          <a:xfrm rot="-8287720">
            <a:off x="8091424" y="-418374"/>
            <a:ext cx="619364" cy="1255256"/>
            <a:chOff x="1803775" y="5029925"/>
            <a:chExt cx="655775" cy="1329050"/>
          </a:xfrm>
        </p:grpSpPr>
        <p:sp>
          <p:nvSpPr>
            <p:cNvPr id="250" name="Google Shape;250;p6"/>
            <p:cNvSpPr/>
            <p:nvPr/>
          </p:nvSpPr>
          <p:spPr>
            <a:xfrm>
              <a:off x="1955600" y="5030950"/>
              <a:ext cx="183975" cy="658600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2114250" y="5235650"/>
              <a:ext cx="231000" cy="585750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2142525" y="5476450"/>
              <a:ext cx="239625" cy="558375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2187475" y="5688250"/>
              <a:ext cx="272075" cy="546300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1875225" y="5439475"/>
              <a:ext cx="275350" cy="581350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1803775" y="5791475"/>
              <a:ext cx="395625" cy="436825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2005900" y="5029925"/>
              <a:ext cx="226525" cy="1329050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2117225" y="5235900"/>
              <a:ext cx="205700" cy="572100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2144900" y="5476700"/>
              <a:ext cx="224750" cy="525675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1821950" y="5686250"/>
              <a:ext cx="624500" cy="553650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1896650" y="5436500"/>
              <a:ext cx="263450" cy="569750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 and body 3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1"/>
          <p:cNvSpPr/>
          <p:nvPr/>
        </p:nvSpPr>
        <p:spPr>
          <a:xfrm rot="10800000">
            <a:off x="2142940" y="2891642"/>
            <a:ext cx="2523635" cy="1301159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1"/>
          <p:cNvSpPr txBox="1">
            <a:spLocks noGrp="1"/>
          </p:cNvSpPr>
          <p:nvPr>
            <p:ph type="title"/>
          </p:nvPr>
        </p:nvSpPr>
        <p:spPr>
          <a:xfrm>
            <a:off x="713225" y="1902876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3" name="Google Shape;333;p21"/>
          <p:cNvSpPr txBox="1">
            <a:spLocks noGrp="1"/>
          </p:cNvSpPr>
          <p:nvPr>
            <p:ph type="subTitle" idx="1"/>
          </p:nvPr>
        </p:nvSpPr>
        <p:spPr>
          <a:xfrm>
            <a:off x="2373900" y="3075675"/>
            <a:ext cx="1992300" cy="9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7655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2"/>
          <p:cNvSpPr txBox="1">
            <a:spLocks noGrp="1"/>
          </p:cNvSpPr>
          <p:nvPr>
            <p:ph type="title"/>
          </p:nvPr>
        </p:nvSpPr>
        <p:spPr>
          <a:xfrm>
            <a:off x="934750" y="1060488"/>
            <a:ext cx="40014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6" name="Google Shape;336;p22"/>
          <p:cNvSpPr txBox="1">
            <a:spLocks noGrp="1"/>
          </p:cNvSpPr>
          <p:nvPr>
            <p:ph type="subTitle" idx="1"/>
          </p:nvPr>
        </p:nvSpPr>
        <p:spPr>
          <a:xfrm>
            <a:off x="1298650" y="2584563"/>
            <a:ext cx="3273600" cy="10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2"/>
          <p:cNvSpPr txBox="1"/>
          <p:nvPr/>
        </p:nvSpPr>
        <p:spPr>
          <a:xfrm>
            <a:off x="1193269" y="3758800"/>
            <a:ext cx="32082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CREDITS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: This presentation template was created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including icons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1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38" name="Google Shape;338;p22"/>
          <p:cNvGrpSpPr/>
          <p:nvPr/>
        </p:nvGrpSpPr>
        <p:grpSpPr>
          <a:xfrm rot="5400000">
            <a:off x="4488822" y="-811230"/>
            <a:ext cx="2350310" cy="2105244"/>
            <a:chOff x="-813174" y="1753753"/>
            <a:chExt cx="2701195" cy="2419543"/>
          </a:xfrm>
        </p:grpSpPr>
        <p:sp>
          <p:nvSpPr>
            <p:cNvPr id="339" name="Google Shape;339;p22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0" name="Google Shape;340;p22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341" name="Google Shape;341;p22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2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2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2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2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2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2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2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22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350" name="Google Shape;350;p22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2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2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2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2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" name="Google Shape;355;p22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356" name="Google Shape;356;p22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2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2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2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2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2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2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2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2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2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2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2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2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" name="Google Shape;369;p22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370" name="Google Shape;370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" name="Google Shape;373;p22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374" name="Google Shape;374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7" name="Google Shape;377;p22"/>
          <p:cNvGrpSpPr/>
          <p:nvPr/>
        </p:nvGrpSpPr>
        <p:grpSpPr>
          <a:xfrm rot="5400000">
            <a:off x="-1058703" y="3551383"/>
            <a:ext cx="2350310" cy="2105244"/>
            <a:chOff x="-813174" y="1753753"/>
            <a:chExt cx="2701195" cy="2419543"/>
          </a:xfrm>
        </p:grpSpPr>
        <p:sp>
          <p:nvSpPr>
            <p:cNvPr id="378" name="Google Shape;378;p22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9" name="Google Shape;379;p22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380" name="Google Shape;380;p22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2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2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2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2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22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22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22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388;p22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389" name="Google Shape;389;p22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2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2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2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2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" name="Google Shape;394;p22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395" name="Google Shape;395;p22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2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2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22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22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2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2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2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2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2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2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2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2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" name="Google Shape;408;p22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409" name="Google Shape;409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" name="Google Shape;412;p22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413" name="Google Shape;413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6" name="Google Shape;416;p22"/>
          <p:cNvGrpSpPr/>
          <p:nvPr/>
        </p:nvGrpSpPr>
        <p:grpSpPr>
          <a:xfrm>
            <a:off x="7639303" y="2819375"/>
            <a:ext cx="1887256" cy="2550233"/>
            <a:chOff x="7679181" y="1254957"/>
            <a:chExt cx="1920480" cy="2595128"/>
          </a:xfrm>
        </p:grpSpPr>
        <p:grpSp>
          <p:nvGrpSpPr>
            <p:cNvPr id="417" name="Google Shape;417;p22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418" name="Google Shape;418;p22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2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2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2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22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2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4" name="Google Shape;424;p22"/>
            <p:cNvSpPr/>
            <p:nvPr/>
          </p:nvSpPr>
          <p:spPr>
            <a:xfrm rot="-7184061" flipH="1">
              <a:off x="8293638" y="2547759"/>
              <a:ext cx="570952" cy="140971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5" name="Google Shape;425;p22"/>
            <p:cNvGrpSpPr/>
            <p:nvPr/>
          </p:nvGrpSpPr>
          <p:grpSpPr>
            <a:xfrm rot="-1110331">
              <a:off x="8152884" y="1407056"/>
              <a:ext cx="1221803" cy="1616571"/>
              <a:chOff x="5908250" y="536500"/>
              <a:chExt cx="793200" cy="1049550"/>
            </a:xfrm>
          </p:grpSpPr>
          <p:sp>
            <p:nvSpPr>
              <p:cNvPr id="426" name="Google Shape;426;p22"/>
              <p:cNvSpPr/>
              <p:nvPr/>
            </p:nvSpPr>
            <p:spPr>
              <a:xfrm>
                <a:off x="5908250" y="536500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2"/>
              <p:cNvSpPr/>
              <p:nvPr/>
            </p:nvSpPr>
            <p:spPr>
              <a:xfrm>
                <a:off x="6264900" y="578275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2"/>
              <p:cNvSpPr/>
              <p:nvPr/>
            </p:nvSpPr>
            <p:spPr>
              <a:xfrm>
                <a:off x="6171500" y="727075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2"/>
              <p:cNvSpPr/>
              <p:nvPr/>
            </p:nvSpPr>
            <p:spPr>
              <a:xfrm>
                <a:off x="6061800" y="845825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2"/>
              <p:cNvSpPr/>
              <p:nvPr/>
            </p:nvSpPr>
            <p:spPr>
              <a:xfrm>
                <a:off x="5972900" y="995425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2"/>
              <p:cNvSpPr/>
              <p:nvPr/>
            </p:nvSpPr>
            <p:spPr>
              <a:xfrm>
                <a:off x="6049100" y="1128500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" name="Google Shape;432;p22"/>
            <p:cNvGrpSpPr/>
            <p:nvPr/>
          </p:nvGrpSpPr>
          <p:grpSpPr>
            <a:xfrm rot="-7159447">
              <a:off x="8478063" y="2524349"/>
              <a:ext cx="941689" cy="727305"/>
              <a:chOff x="5517750" y="1707725"/>
              <a:chExt cx="618800" cy="477925"/>
            </a:xfrm>
          </p:grpSpPr>
          <p:sp>
            <p:nvSpPr>
              <p:cNvPr id="433" name="Google Shape;433;p22"/>
              <p:cNvSpPr/>
              <p:nvPr/>
            </p:nvSpPr>
            <p:spPr>
              <a:xfrm>
                <a:off x="5517750" y="17077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2"/>
              <p:cNvSpPr/>
              <p:nvPr/>
            </p:nvSpPr>
            <p:spPr>
              <a:xfrm>
                <a:off x="5589700" y="18786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2"/>
              <p:cNvSpPr/>
              <p:nvPr/>
            </p:nvSpPr>
            <p:spPr>
              <a:xfrm>
                <a:off x="5650025" y="19328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2"/>
              <p:cNvSpPr/>
              <p:nvPr/>
            </p:nvSpPr>
            <p:spPr>
              <a:xfrm>
                <a:off x="5706100" y="19326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2"/>
              <p:cNvSpPr/>
              <p:nvPr/>
            </p:nvSpPr>
            <p:spPr>
              <a:xfrm>
                <a:off x="5709625" y="20145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" name="Google Shape;438;p22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439" name="Google Shape;439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442;p22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443" name="Google Shape;443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89230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3"/>
          <p:cNvSpPr txBox="1">
            <a:spLocks noGrp="1"/>
          </p:cNvSpPr>
          <p:nvPr>
            <p:ph type="title"/>
          </p:nvPr>
        </p:nvSpPr>
        <p:spPr>
          <a:xfrm>
            <a:off x="2632795" y="2462018"/>
            <a:ext cx="38784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448" name="Google Shape;448;p23"/>
          <p:cNvGrpSpPr/>
          <p:nvPr/>
        </p:nvGrpSpPr>
        <p:grpSpPr>
          <a:xfrm>
            <a:off x="-1203356" y="1404269"/>
            <a:ext cx="3481571" cy="3118549"/>
            <a:chOff x="-813174" y="1753753"/>
            <a:chExt cx="2701195" cy="2419543"/>
          </a:xfrm>
        </p:grpSpPr>
        <p:sp>
          <p:nvSpPr>
            <p:cNvPr id="449" name="Google Shape;449;p23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0" name="Google Shape;450;p23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451" name="Google Shape;451;p23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3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3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23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3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3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3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3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9" name="Google Shape;459;p23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460" name="Google Shape;460;p23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23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23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23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3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5" name="Google Shape;465;p23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466" name="Google Shape;466;p23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3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3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3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3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3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23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23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3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23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3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23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23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9" name="Google Shape;479;p23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480" name="Google Shape;480;p23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23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3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3" name="Google Shape;483;p23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484" name="Google Shape;484;p23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3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3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87" name="Google Shape;487;p23"/>
          <p:cNvGrpSpPr/>
          <p:nvPr/>
        </p:nvGrpSpPr>
        <p:grpSpPr>
          <a:xfrm>
            <a:off x="7018558" y="887256"/>
            <a:ext cx="2733883" cy="3368985"/>
            <a:chOff x="7588862" y="1559757"/>
            <a:chExt cx="2010799" cy="2477924"/>
          </a:xfrm>
        </p:grpSpPr>
        <p:grpSp>
          <p:nvGrpSpPr>
            <p:cNvPr id="488" name="Google Shape;488;p23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489" name="Google Shape;489;p23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3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3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3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3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23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5" name="Google Shape;495;p23"/>
            <p:cNvSpPr/>
            <p:nvPr/>
          </p:nvSpPr>
          <p:spPr>
            <a:xfrm rot="-7184026" flipH="1">
              <a:off x="8203990" y="2326500"/>
              <a:ext cx="750217" cy="185225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6" name="Google Shape;496;p23"/>
            <p:cNvGrpSpPr/>
            <p:nvPr/>
          </p:nvGrpSpPr>
          <p:grpSpPr>
            <a:xfrm rot="-1110331">
              <a:off x="8152884" y="1711856"/>
              <a:ext cx="1221803" cy="1616571"/>
              <a:chOff x="5845441" y="724157"/>
              <a:chExt cx="793200" cy="1049550"/>
            </a:xfrm>
          </p:grpSpPr>
          <p:sp>
            <p:nvSpPr>
              <p:cNvPr id="497" name="Google Shape;497;p23"/>
              <p:cNvSpPr/>
              <p:nvPr/>
            </p:nvSpPr>
            <p:spPr>
              <a:xfrm>
                <a:off x="5845441" y="724157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6202091" y="765932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23"/>
              <p:cNvSpPr/>
              <p:nvPr/>
            </p:nvSpPr>
            <p:spPr>
              <a:xfrm>
                <a:off x="6108691" y="914732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23"/>
              <p:cNvSpPr/>
              <p:nvPr/>
            </p:nvSpPr>
            <p:spPr>
              <a:xfrm>
                <a:off x="5998991" y="1033482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3"/>
              <p:cNvSpPr/>
              <p:nvPr/>
            </p:nvSpPr>
            <p:spPr>
              <a:xfrm>
                <a:off x="5910091" y="1183082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3"/>
              <p:cNvSpPr/>
              <p:nvPr/>
            </p:nvSpPr>
            <p:spPr>
              <a:xfrm>
                <a:off x="5986291" y="1316157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3" name="Google Shape;503;p23"/>
            <p:cNvGrpSpPr/>
            <p:nvPr/>
          </p:nvGrpSpPr>
          <p:grpSpPr>
            <a:xfrm rot="-7159447">
              <a:off x="8503860" y="2580437"/>
              <a:ext cx="812207" cy="627289"/>
              <a:chOff x="5569342" y="1716318"/>
              <a:chExt cx="533715" cy="412203"/>
            </a:xfrm>
          </p:grpSpPr>
          <p:sp>
            <p:nvSpPr>
              <p:cNvPr id="504" name="Google Shape;504;p23"/>
              <p:cNvSpPr/>
              <p:nvPr/>
            </p:nvSpPr>
            <p:spPr>
              <a:xfrm>
                <a:off x="5569342" y="1716318"/>
                <a:ext cx="533715" cy="401990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23"/>
              <p:cNvSpPr/>
              <p:nvPr/>
            </p:nvSpPr>
            <p:spPr>
              <a:xfrm>
                <a:off x="5631397" y="1863692"/>
                <a:ext cx="342391" cy="257413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3"/>
              <p:cNvSpPr/>
              <p:nvPr/>
            </p:nvSpPr>
            <p:spPr>
              <a:xfrm>
                <a:off x="5683425" y="1910437"/>
                <a:ext cx="58672" cy="21314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3"/>
              <p:cNvSpPr/>
              <p:nvPr/>
            </p:nvSpPr>
            <p:spPr>
              <a:xfrm>
                <a:off x="5731788" y="1910330"/>
                <a:ext cx="87695" cy="218191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3"/>
              <p:cNvSpPr/>
              <p:nvPr/>
            </p:nvSpPr>
            <p:spPr>
              <a:xfrm>
                <a:off x="5734828" y="1980922"/>
                <a:ext cx="204607" cy="143563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9" name="Google Shape;509;p23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510" name="Google Shape;510;p23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3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3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3" name="Google Shape;513;p23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514" name="Google Shape;514;p23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3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3544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2">
  <p:cSld name="Text 2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4"/>
          <p:cNvSpPr txBox="1">
            <a:spLocks noGrp="1"/>
          </p:cNvSpPr>
          <p:nvPr>
            <p:ph type="title"/>
          </p:nvPr>
        </p:nvSpPr>
        <p:spPr>
          <a:xfrm>
            <a:off x="2632795" y="2468880"/>
            <a:ext cx="38784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519" name="Google Shape;519;p24"/>
          <p:cNvGrpSpPr/>
          <p:nvPr/>
        </p:nvGrpSpPr>
        <p:grpSpPr>
          <a:xfrm>
            <a:off x="6865860" y="1496266"/>
            <a:ext cx="3018328" cy="2521666"/>
            <a:chOff x="6865860" y="1496266"/>
            <a:chExt cx="3018328" cy="2521666"/>
          </a:xfrm>
        </p:grpSpPr>
        <p:grpSp>
          <p:nvGrpSpPr>
            <p:cNvPr id="520" name="Google Shape;520;p24"/>
            <p:cNvGrpSpPr/>
            <p:nvPr/>
          </p:nvGrpSpPr>
          <p:grpSpPr>
            <a:xfrm rot="-4541450">
              <a:off x="8039638" y="2532038"/>
              <a:ext cx="1262885" cy="1401657"/>
              <a:chOff x="7832525" y="3078325"/>
              <a:chExt cx="837925" cy="930000"/>
            </a:xfrm>
          </p:grpSpPr>
          <p:sp>
            <p:nvSpPr>
              <p:cNvPr id="521" name="Google Shape;521;p24"/>
              <p:cNvSpPr/>
              <p:nvPr/>
            </p:nvSpPr>
            <p:spPr>
              <a:xfrm>
                <a:off x="7832525" y="30783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4"/>
              <p:cNvSpPr/>
              <p:nvPr/>
            </p:nvSpPr>
            <p:spPr>
              <a:xfrm>
                <a:off x="7961050" y="31639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4"/>
              <p:cNvSpPr/>
              <p:nvPr/>
            </p:nvSpPr>
            <p:spPr>
              <a:xfrm>
                <a:off x="7925400" y="31649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4"/>
              <p:cNvSpPr/>
              <p:nvPr/>
            </p:nvSpPr>
            <p:spPr>
              <a:xfrm>
                <a:off x="7973575" y="32730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4"/>
              <p:cNvSpPr/>
              <p:nvPr/>
            </p:nvSpPr>
            <p:spPr>
              <a:xfrm>
                <a:off x="8070400" y="34092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6" name="Google Shape;526;p24"/>
            <p:cNvGrpSpPr/>
            <p:nvPr/>
          </p:nvGrpSpPr>
          <p:grpSpPr>
            <a:xfrm rot="-4132359">
              <a:off x="8248805" y="1611211"/>
              <a:ext cx="1325325" cy="1573506"/>
              <a:chOff x="4180300" y="2495950"/>
              <a:chExt cx="2052871" cy="2437292"/>
            </a:xfrm>
          </p:grpSpPr>
          <p:sp>
            <p:nvSpPr>
              <p:cNvPr id="527" name="Google Shape;527;p24"/>
              <p:cNvSpPr/>
              <p:nvPr/>
            </p:nvSpPr>
            <p:spPr>
              <a:xfrm>
                <a:off x="4180300" y="2495950"/>
                <a:ext cx="2052871" cy="2437292"/>
              </a:xfrm>
              <a:custGeom>
                <a:avLst/>
                <a:gdLst/>
                <a:ahLst/>
                <a:cxnLst/>
                <a:rect l="l" t="t" r="r" b="b"/>
                <a:pathLst>
                  <a:path w="32842" h="38992" extrusionOk="0">
                    <a:moveTo>
                      <a:pt x="16148" y="0"/>
                    </a:moveTo>
                    <a:cubicBezTo>
                      <a:pt x="16036" y="0"/>
                      <a:pt x="15918" y="10"/>
                      <a:pt x="15794" y="30"/>
                    </a:cubicBezTo>
                    <a:cubicBezTo>
                      <a:pt x="12034" y="651"/>
                      <a:pt x="10432" y="4968"/>
                      <a:pt x="9614" y="9447"/>
                    </a:cubicBezTo>
                    <a:cubicBezTo>
                      <a:pt x="9409" y="10490"/>
                      <a:pt x="8543" y="11032"/>
                      <a:pt x="7679" y="11032"/>
                    </a:cubicBezTo>
                    <a:cubicBezTo>
                      <a:pt x="6890" y="11032"/>
                      <a:pt x="6102" y="10580"/>
                      <a:pt x="5821" y="9643"/>
                    </a:cubicBezTo>
                    <a:cubicBezTo>
                      <a:pt x="5625" y="8989"/>
                      <a:pt x="5396" y="8335"/>
                      <a:pt x="5167" y="7682"/>
                    </a:cubicBezTo>
                    <a:cubicBezTo>
                      <a:pt x="4142" y="4881"/>
                      <a:pt x="2944" y="3506"/>
                      <a:pt x="1961" y="3506"/>
                    </a:cubicBezTo>
                    <a:cubicBezTo>
                      <a:pt x="843" y="3506"/>
                      <a:pt x="1" y="5282"/>
                      <a:pt x="1" y="8761"/>
                    </a:cubicBezTo>
                    <a:cubicBezTo>
                      <a:pt x="1" y="15856"/>
                      <a:pt x="4709" y="26810"/>
                      <a:pt x="6933" y="33415"/>
                    </a:cubicBezTo>
                    <a:cubicBezTo>
                      <a:pt x="8055" y="36780"/>
                      <a:pt x="8407" y="38991"/>
                      <a:pt x="9447" y="38991"/>
                    </a:cubicBezTo>
                    <a:cubicBezTo>
                      <a:pt x="9922" y="38991"/>
                      <a:pt x="10542" y="38529"/>
                      <a:pt x="11445" y="37502"/>
                    </a:cubicBezTo>
                    <a:lnTo>
                      <a:pt x="14421" y="33546"/>
                    </a:lnTo>
                    <a:cubicBezTo>
                      <a:pt x="17789" y="27497"/>
                      <a:pt x="25931" y="20401"/>
                      <a:pt x="30214" y="14744"/>
                    </a:cubicBezTo>
                    <a:cubicBezTo>
                      <a:pt x="32842" y="11431"/>
                      <a:pt x="32326" y="8293"/>
                      <a:pt x="28710" y="8293"/>
                    </a:cubicBezTo>
                    <a:cubicBezTo>
                      <a:pt x="28186" y="8293"/>
                      <a:pt x="27598" y="8358"/>
                      <a:pt x="26944" y="8499"/>
                    </a:cubicBezTo>
                    <a:cubicBezTo>
                      <a:pt x="24590" y="8891"/>
                      <a:pt x="22366" y="10330"/>
                      <a:pt x="20470" y="12096"/>
                    </a:cubicBezTo>
                    <a:cubicBezTo>
                      <a:pt x="20070" y="12467"/>
                      <a:pt x="19598" y="12630"/>
                      <a:pt x="19139" y="12630"/>
                    </a:cubicBezTo>
                    <a:cubicBezTo>
                      <a:pt x="18018" y="12630"/>
                      <a:pt x="16968" y="11661"/>
                      <a:pt x="17200" y="10363"/>
                    </a:cubicBezTo>
                    <a:cubicBezTo>
                      <a:pt x="18078" y="5407"/>
                      <a:pt x="18776" y="0"/>
                      <a:pt x="161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4"/>
              <p:cNvSpPr/>
              <p:nvPr/>
            </p:nvSpPr>
            <p:spPr>
              <a:xfrm>
                <a:off x="4304564" y="2969811"/>
                <a:ext cx="377420" cy="1384041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22142" extrusionOk="0">
                    <a:moveTo>
                      <a:pt x="287" y="0"/>
                    </a:moveTo>
                    <a:cubicBezTo>
                      <a:pt x="141" y="0"/>
                      <a:pt x="0" y="118"/>
                      <a:pt x="40" y="297"/>
                    </a:cubicBezTo>
                    <a:cubicBezTo>
                      <a:pt x="2198" y="7425"/>
                      <a:pt x="2656" y="15011"/>
                      <a:pt x="5468" y="21976"/>
                    </a:cubicBezTo>
                    <a:cubicBezTo>
                      <a:pt x="5520" y="22092"/>
                      <a:pt x="5627" y="22142"/>
                      <a:pt x="5730" y="22142"/>
                    </a:cubicBezTo>
                    <a:cubicBezTo>
                      <a:pt x="5889" y="22142"/>
                      <a:pt x="6038" y="22023"/>
                      <a:pt x="5958" y="21845"/>
                    </a:cubicBezTo>
                    <a:cubicBezTo>
                      <a:pt x="3179" y="14880"/>
                      <a:pt x="2689" y="7294"/>
                      <a:pt x="531" y="166"/>
                    </a:cubicBezTo>
                    <a:cubicBezTo>
                      <a:pt x="479" y="50"/>
                      <a:pt x="382" y="0"/>
                      <a:pt x="2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4"/>
              <p:cNvSpPr/>
              <p:nvPr/>
            </p:nvSpPr>
            <p:spPr>
              <a:xfrm>
                <a:off x="4809806" y="2722473"/>
                <a:ext cx="315725" cy="1657386"/>
              </a:xfrm>
              <a:custGeom>
                <a:avLst/>
                <a:gdLst/>
                <a:ahLst/>
                <a:cxnLst/>
                <a:rect l="l" t="t" r="r" b="b"/>
                <a:pathLst>
                  <a:path w="5051" h="26515" extrusionOk="0">
                    <a:moveTo>
                      <a:pt x="4743" y="1"/>
                    </a:moveTo>
                    <a:cubicBezTo>
                      <a:pt x="4639" y="1"/>
                      <a:pt x="4532" y="51"/>
                      <a:pt x="4481" y="166"/>
                    </a:cubicBezTo>
                    <a:cubicBezTo>
                      <a:pt x="3074" y="3502"/>
                      <a:pt x="2355" y="7131"/>
                      <a:pt x="1832" y="10695"/>
                    </a:cubicBezTo>
                    <a:cubicBezTo>
                      <a:pt x="1570" y="12428"/>
                      <a:pt x="1374" y="14161"/>
                      <a:pt x="1211" y="15894"/>
                    </a:cubicBezTo>
                    <a:cubicBezTo>
                      <a:pt x="1080" y="17627"/>
                      <a:pt x="753" y="19393"/>
                      <a:pt x="524" y="21126"/>
                    </a:cubicBezTo>
                    <a:cubicBezTo>
                      <a:pt x="262" y="22859"/>
                      <a:pt x="1" y="24625"/>
                      <a:pt x="262" y="26325"/>
                    </a:cubicBezTo>
                    <a:cubicBezTo>
                      <a:pt x="289" y="26457"/>
                      <a:pt x="385" y="26514"/>
                      <a:pt x="485" y="26514"/>
                    </a:cubicBezTo>
                    <a:cubicBezTo>
                      <a:pt x="633" y="26514"/>
                      <a:pt x="792" y="26389"/>
                      <a:pt x="753" y="26194"/>
                    </a:cubicBezTo>
                    <a:cubicBezTo>
                      <a:pt x="524" y="24625"/>
                      <a:pt x="753" y="22990"/>
                      <a:pt x="982" y="21420"/>
                    </a:cubicBezTo>
                    <a:cubicBezTo>
                      <a:pt x="1211" y="19753"/>
                      <a:pt x="1505" y="18085"/>
                      <a:pt x="1701" y="16385"/>
                    </a:cubicBezTo>
                    <a:cubicBezTo>
                      <a:pt x="1995" y="12853"/>
                      <a:pt x="2486" y="9355"/>
                      <a:pt x="3238" y="5889"/>
                    </a:cubicBezTo>
                    <a:cubicBezTo>
                      <a:pt x="3663" y="3992"/>
                      <a:pt x="4252" y="2128"/>
                      <a:pt x="4971" y="297"/>
                    </a:cubicBezTo>
                    <a:cubicBezTo>
                      <a:pt x="5050" y="119"/>
                      <a:pt x="4901" y="1"/>
                      <a:pt x="4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4"/>
              <p:cNvSpPr/>
              <p:nvPr/>
            </p:nvSpPr>
            <p:spPr>
              <a:xfrm>
                <a:off x="4929945" y="3181520"/>
                <a:ext cx="1099382" cy="1250463"/>
              </a:xfrm>
              <a:custGeom>
                <a:avLst/>
                <a:gdLst/>
                <a:ahLst/>
                <a:cxnLst/>
                <a:rect l="l" t="t" r="r" b="b"/>
                <a:pathLst>
                  <a:path w="17588" h="20005" extrusionOk="0">
                    <a:moveTo>
                      <a:pt x="17240" y="1"/>
                    </a:moveTo>
                    <a:cubicBezTo>
                      <a:pt x="17198" y="1"/>
                      <a:pt x="17154" y="15"/>
                      <a:pt x="17109" y="49"/>
                    </a:cubicBezTo>
                    <a:lnTo>
                      <a:pt x="17142" y="49"/>
                    </a:lnTo>
                    <a:cubicBezTo>
                      <a:pt x="15736" y="1062"/>
                      <a:pt x="14199" y="1782"/>
                      <a:pt x="12760" y="2697"/>
                    </a:cubicBezTo>
                    <a:cubicBezTo>
                      <a:pt x="11322" y="3678"/>
                      <a:pt x="10014" y="4855"/>
                      <a:pt x="8869" y="6163"/>
                    </a:cubicBezTo>
                    <a:cubicBezTo>
                      <a:pt x="7725" y="7439"/>
                      <a:pt x="6613" y="8746"/>
                      <a:pt x="5632" y="10120"/>
                    </a:cubicBezTo>
                    <a:cubicBezTo>
                      <a:pt x="4619" y="11559"/>
                      <a:pt x="3736" y="13063"/>
                      <a:pt x="2918" y="14632"/>
                    </a:cubicBezTo>
                    <a:cubicBezTo>
                      <a:pt x="2035" y="16300"/>
                      <a:pt x="1185" y="18033"/>
                      <a:pt x="139" y="19635"/>
                    </a:cubicBezTo>
                    <a:cubicBezTo>
                      <a:pt x="0" y="19820"/>
                      <a:pt x="188" y="20005"/>
                      <a:pt x="368" y="20005"/>
                    </a:cubicBezTo>
                    <a:cubicBezTo>
                      <a:pt x="443" y="20005"/>
                      <a:pt x="516" y="19973"/>
                      <a:pt x="564" y="19897"/>
                    </a:cubicBezTo>
                    <a:cubicBezTo>
                      <a:pt x="2428" y="17117"/>
                      <a:pt x="3638" y="13978"/>
                      <a:pt x="5469" y="11199"/>
                    </a:cubicBezTo>
                    <a:cubicBezTo>
                      <a:pt x="6450" y="9793"/>
                      <a:pt x="7529" y="8452"/>
                      <a:pt x="8673" y="7144"/>
                    </a:cubicBezTo>
                    <a:cubicBezTo>
                      <a:pt x="9850" y="5836"/>
                      <a:pt x="11060" y="4463"/>
                      <a:pt x="12564" y="3449"/>
                    </a:cubicBezTo>
                    <a:cubicBezTo>
                      <a:pt x="14101" y="2403"/>
                      <a:pt x="15834" y="1618"/>
                      <a:pt x="17371" y="507"/>
                    </a:cubicBezTo>
                    <a:cubicBezTo>
                      <a:pt x="17588" y="344"/>
                      <a:pt x="17445" y="1"/>
                      <a:pt x="172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4"/>
              <p:cNvSpPr/>
              <p:nvPr/>
            </p:nvSpPr>
            <p:spPr>
              <a:xfrm>
                <a:off x="5020330" y="4083300"/>
                <a:ext cx="166020" cy="126328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021" extrusionOk="0">
                    <a:moveTo>
                      <a:pt x="279" y="1"/>
                    </a:moveTo>
                    <a:cubicBezTo>
                      <a:pt x="213" y="1"/>
                      <a:pt x="148" y="25"/>
                      <a:pt x="99" y="74"/>
                    </a:cubicBezTo>
                    <a:cubicBezTo>
                      <a:pt x="1" y="172"/>
                      <a:pt x="1" y="336"/>
                      <a:pt x="99" y="434"/>
                    </a:cubicBezTo>
                    <a:cubicBezTo>
                      <a:pt x="753" y="990"/>
                      <a:pt x="1472" y="1513"/>
                      <a:pt x="2192" y="2004"/>
                    </a:cubicBezTo>
                    <a:cubicBezTo>
                      <a:pt x="2226" y="2015"/>
                      <a:pt x="2259" y="2020"/>
                      <a:pt x="2290" y="2020"/>
                    </a:cubicBezTo>
                    <a:cubicBezTo>
                      <a:pt x="2526" y="2020"/>
                      <a:pt x="2655" y="1719"/>
                      <a:pt x="2453" y="1546"/>
                    </a:cubicBezTo>
                    <a:cubicBezTo>
                      <a:pt x="1766" y="1121"/>
                      <a:pt x="1080" y="630"/>
                      <a:pt x="459" y="74"/>
                    </a:cubicBezTo>
                    <a:cubicBezTo>
                      <a:pt x="410" y="25"/>
                      <a:pt x="344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4"/>
              <p:cNvSpPr/>
              <p:nvPr/>
            </p:nvSpPr>
            <p:spPr>
              <a:xfrm>
                <a:off x="5110339" y="3804147"/>
                <a:ext cx="200274" cy="184210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2947" extrusionOk="0">
                    <a:moveTo>
                      <a:pt x="345" y="0"/>
                    </a:moveTo>
                    <a:cubicBezTo>
                      <a:pt x="138" y="0"/>
                      <a:pt x="1" y="286"/>
                      <a:pt x="196" y="453"/>
                    </a:cubicBezTo>
                    <a:cubicBezTo>
                      <a:pt x="1144" y="1172"/>
                      <a:pt x="1994" y="1957"/>
                      <a:pt x="2746" y="2873"/>
                    </a:cubicBezTo>
                    <a:cubicBezTo>
                      <a:pt x="2795" y="2922"/>
                      <a:pt x="2861" y="2946"/>
                      <a:pt x="2926" y="2946"/>
                    </a:cubicBezTo>
                    <a:cubicBezTo>
                      <a:pt x="2991" y="2946"/>
                      <a:pt x="3057" y="2922"/>
                      <a:pt x="3106" y="2873"/>
                    </a:cubicBezTo>
                    <a:cubicBezTo>
                      <a:pt x="3204" y="2775"/>
                      <a:pt x="3204" y="2611"/>
                      <a:pt x="3106" y="2513"/>
                    </a:cubicBezTo>
                    <a:cubicBezTo>
                      <a:pt x="2321" y="1565"/>
                      <a:pt x="1438" y="747"/>
                      <a:pt x="457" y="28"/>
                    </a:cubicBezTo>
                    <a:cubicBezTo>
                      <a:pt x="419" y="9"/>
                      <a:pt x="381" y="0"/>
                      <a:pt x="3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4"/>
              <p:cNvSpPr/>
              <p:nvPr/>
            </p:nvSpPr>
            <p:spPr>
              <a:xfrm>
                <a:off x="5315987" y="3547933"/>
                <a:ext cx="177396" cy="219651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3514" extrusionOk="0">
                    <a:moveTo>
                      <a:pt x="320" y="1"/>
                    </a:moveTo>
                    <a:cubicBezTo>
                      <a:pt x="156" y="1"/>
                      <a:pt x="0" y="169"/>
                      <a:pt x="110" y="367"/>
                    </a:cubicBezTo>
                    <a:cubicBezTo>
                      <a:pt x="699" y="1478"/>
                      <a:pt x="1451" y="2492"/>
                      <a:pt x="2301" y="3440"/>
                    </a:cubicBezTo>
                    <a:cubicBezTo>
                      <a:pt x="2353" y="3492"/>
                      <a:pt x="2411" y="3514"/>
                      <a:pt x="2467" y="3514"/>
                    </a:cubicBezTo>
                    <a:cubicBezTo>
                      <a:pt x="2662" y="3514"/>
                      <a:pt x="2838" y="3258"/>
                      <a:pt x="2661" y="3081"/>
                    </a:cubicBezTo>
                    <a:cubicBezTo>
                      <a:pt x="1843" y="2165"/>
                      <a:pt x="1124" y="1184"/>
                      <a:pt x="535" y="138"/>
                    </a:cubicBezTo>
                    <a:cubicBezTo>
                      <a:pt x="481" y="41"/>
                      <a:pt x="400" y="1"/>
                      <a:pt x="3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4"/>
              <p:cNvSpPr/>
              <p:nvPr/>
            </p:nvSpPr>
            <p:spPr>
              <a:xfrm>
                <a:off x="5542699" y="3343474"/>
                <a:ext cx="176709" cy="201337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3221" extrusionOk="0">
                    <a:moveTo>
                      <a:pt x="371" y="0"/>
                    </a:moveTo>
                    <a:cubicBezTo>
                      <a:pt x="177" y="0"/>
                      <a:pt x="1" y="256"/>
                      <a:pt x="178" y="433"/>
                    </a:cubicBezTo>
                    <a:cubicBezTo>
                      <a:pt x="963" y="1218"/>
                      <a:pt x="1878" y="1970"/>
                      <a:pt x="2303" y="3049"/>
                    </a:cubicBezTo>
                    <a:cubicBezTo>
                      <a:pt x="2330" y="3157"/>
                      <a:pt x="2425" y="3221"/>
                      <a:pt x="2531" y="3221"/>
                    </a:cubicBezTo>
                    <a:cubicBezTo>
                      <a:pt x="2553" y="3221"/>
                      <a:pt x="2575" y="3218"/>
                      <a:pt x="2598" y="3213"/>
                    </a:cubicBezTo>
                    <a:cubicBezTo>
                      <a:pt x="2761" y="3180"/>
                      <a:pt x="2827" y="3049"/>
                      <a:pt x="2794" y="2918"/>
                    </a:cubicBezTo>
                    <a:cubicBezTo>
                      <a:pt x="2336" y="1741"/>
                      <a:pt x="1421" y="924"/>
                      <a:pt x="538" y="74"/>
                    </a:cubicBezTo>
                    <a:cubicBezTo>
                      <a:pt x="486" y="22"/>
                      <a:pt x="428" y="0"/>
                      <a:pt x="3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4"/>
              <p:cNvSpPr/>
              <p:nvPr/>
            </p:nvSpPr>
            <p:spPr>
              <a:xfrm>
                <a:off x="5790476" y="3191146"/>
                <a:ext cx="134891" cy="208212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3331" extrusionOk="0">
                    <a:moveTo>
                      <a:pt x="391" y="0"/>
                    </a:moveTo>
                    <a:cubicBezTo>
                      <a:pt x="216" y="0"/>
                      <a:pt x="0" y="192"/>
                      <a:pt x="138" y="353"/>
                    </a:cubicBezTo>
                    <a:cubicBezTo>
                      <a:pt x="563" y="1366"/>
                      <a:pt x="1184" y="2249"/>
                      <a:pt x="1642" y="3230"/>
                    </a:cubicBezTo>
                    <a:cubicBezTo>
                      <a:pt x="1692" y="3300"/>
                      <a:pt x="1763" y="3330"/>
                      <a:pt x="1834" y="3330"/>
                    </a:cubicBezTo>
                    <a:cubicBezTo>
                      <a:pt x="1996" y="3330"/>
                      <a:pt x="2158" y="3173"/>
                      <a:pt x="2067" y="2968"/>
                    </a:cubicBezTo>
                    <a:cubicBezTo>
                      <a:pt x="1675" y="1987"/>
                      <a:pt x="988" y="1105"/>
                      <a:pt x="563" y="124"/>
                    </a:cubicBezTo>
                    <a:cubicBezTo>
                      <a:pt x="533" y="35"/>
                      <a:pt x="466" y="0"/>
                      <a:pt x="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4"/>
              <p:cNvSpPr/>
              <p:nvPr/>
            </p:nvSpPr>
            <p:spPr>
              <a:xfrm>
                <a:off x="4751800" y="3905595"/>
                <a:ext cx="219589" cy="49943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799" extrusionOk="0">
                    <a:moveTo>
                      <a:pt x="349" y="1"/>
                    </a:moveTo>
                    <a:cubicBezTo>
                      <a:pt x="96" y="1"/>
                      <a:pt x="0" y="406"/>
                      <a:pt x="275" y="498"/>
                    </a:cubicBezTo>
                    <a:cubicBezTo>
                      <a:pt x="1105" y="698"/>
                      <a:pt x="1984" y="798"/>
                      <a:pt x="2849" y="798"/>
                    </a:cubicBezTo>
                    <a:cubicBezTo>
                      <a:pt x="2972" y="798"/>
                      <a:pt x="3095" y="796"/>
                      <a:pt x="3218" y="792"/>
                    </a:cubicBezTo>
                    <a:cubicBezTo>
                      <a:pt x="3512" y="727"/>
                      <a:pt x="3512" y="302"/>
                      <a:pt x="3218" y="269"/>
                    </a:cubicBezTo>
                    <a:cubicBezTo>
                      <a:pt x="3097" y="273"/>
                      <a:pt x="2977" y="275"/>
                      <a:pt x="2856" y="275"/>
                    </a:cubicBezTo>
                    <a:cubicBezTo>
                      <a:pt x="2029" y="275"/>
                      <a:pt x="1205" y="178"/>
                      <a:pt x="406" y="7"/>
                    </a:cubicBezTo>
                    <a:cubicBezTo>
                      <a:pt x="386" y="3"/>
                      <a:pt x="367" y="1"/>
                      <a:pt x="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4"/>
              <p:cNvSpPr/>
              <p:nvPr/>
            </p:nvSpPr>
            <p:spPr>
              <a:xfrm>
                <a:off x="4770990" y="3658694"/>
                <a:ext cx="241216" cy="66008"/>
              </a:xfrm>
              <a:custGeom>
                <a:avLst/>
                <a:gdLst/>
                <a:ahLst/>
                <a:cxnLst/>
                <a:rect l="l" t="t" r="r" b="b"/>
                <a:pathLst>
                  <a:path w="3859" h="1056" extrusionOk="0">
                    <a:moveTo>
                      <a:pt x="295" y="1"/>
                    </a:moveTo>
                    <a:cubicBezTo>
                      <a:pt x="1" y="66"/>
                      <a:pt x="1" y="491"/>
                      <a:pt x="328" y="524"/>
                    </a:cubicBezTo>
                    <a:cubicBezTo>
                      <a:pt x="1374" y="655"/>
                      <a:pt x="2453" y="916"/>
                      <a:pt x="3499" y="1047"/>
                    </a:cubicBezTo>
                    <a:cubicBezTo>
                      <a:pt x="3527" y="1053"/>
                      <a:pt x="3554" y="1055"/>
                      <a:pt x="3580" y="1055"/>
                    </a:cubicBezTo>
                    <a:cubicBezTo>
                      <a:pt x="3705" y="1055"/>
                      <a:pt x="3799" y="992"/>
                      <a:pt x="3826" y="884"/>
                    </a:cubicBezTo>
                    <a:cubicBezTo>
                      <a:pt x="3859" y="753"/>
                      <a:pt x="3794" y="622"/>
                      <a:pt x="3663" y="557"/>
                    </a:cubicBezTo>
                    <a:cubicBezTo>
                      <a:pt x="2518" y="393"/>
                      <a:pt x="1439" y="164"/>
                      <a:pt x="2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4"/>
              <p:cNvSpPr/>
              <p:nvPr/>
            </p:nvSpPr>
            <p:spPr>
              <a:xfrm>
                <a:off x="4836184" y="3359476"/>
                <a:ext cx="202649" cy="52256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836" extrusionOk="0">
                    <a:moveTo>
                      <a:pt x="346" y="1"/>
                    </a:moveTo>
                    <a:cubicBezTo>
                      <a:pt x="82" y="1"/>
                      <a:pt x="1" y="415"/>
                      <a:pt x="298" y="504"/>
                    </a:cubicBezTo>
                    <a:cubicBezTo>
                      <a:pt x="960" y="725"/>
                      <a:pt x="1641" y="835"/>
                      <a:pt x="2326" y="835"/>
                    </a:cubicBezTo>
                    <a:cubicBezTo>
                      <a:pt x="2554" y="835"/>
                      <a:pt x="2783" y="823"/>
                      <a:pt x="3012" y="799"/>
                    </a:cubicBezTo>
                    <a:cubicBezTo>
                      <a:pt x="3143" y="733"/>
                      <a:pt x="3241" y="602"/>
                      <a:pt x="3208" y="472"/>
                    </a:cubicBezTo>
                    <a:cubicBezTo>
                      <a:pt x="3154" y="363"/>
                      <a:pt x="3055" y="300"/>
                      <a:pt x="2948" y="300"/>
                    </a:cubicBezTo>
                    <a:cubicBezTo>
                      <a:pt x="2926" y="300"/>
                      <a:pt x="2904" y="302"/>
                      <a:pt x="2881" y="308"/>
                    </a:cubicBezTo>
                    <a:cubicBezTo>
                      <a:pt x="2677" y="333"/>
                      <a:pt x="2471" y="345"/>
                      <a:pt x="2264" y="345"/>
                    </a:cubicBezTo>
                    <a:cubicBezTo>
                      <a:pt x="1643" y="345"/>
                      <a:pt x="1018" y="235"/>
                      <a:pt x="429" y="14"/>
                    </a:cubicBezTo>
                    <a:cubicBezTo>
                      <a:pt x="400" y="5"/>
                      <a:pt x="372" y="1"/>
                      <a:pt x="3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4"/>
              <p:cNvSpPr/>
              <p:nvPr/>
            </p:nvSpPr>
            <p:spPr>
              <a:xfrm>
                <a:off x="4888690" y="3061508"/>
                <a:ext cx="201212" cy="49506"/>
              </a:xfrm>
              <a:custGeom>
                <a:avLst/>
                <a:gdLst/>
                <a:ahLst/>
                <a:cxnLst/>
                <a:rect l="l" t="t" r="r" b="b"/>
                <a:pathLst>
                  <a:path w="3219" h="792" extrusionOk="0">
                    <a:moveTo>
                      <a:pt x="345" y="1"/>
                    </a:moveTo>
                    <a:cubicBezTo>
                      <a:pt x="68" y="1"/>
                      <a:pt x="1" y="408"/>
                      <a:pt x="276" y="530"/>
                    </a:cubicBezTo>
                    <a:cubicBezTo>
                      <a:pt x="1159" y="694"/>
                      <a:pt x="2041" y="759"/>
                      <a:pt x="2924" y="792"/>
                    </a:cubicBezTo>
                    <a:cubicBezTo>
                      <a:pt x="3219" y="759"/>
                      <a:pt x="3219" y="334"/>
                      <a:pt x="2924" y="268"/>
                    </a:cubicBezTo>
                    <a:cubicBezTo>
                      <a:pt x="2074" y="268"/>
                      <a:pt x="1224" y="170"/>
                      <a:pt x="406" y="7"/>
                    </a:cubicBezTo>
                    <a:cubicBezTo>
                      <a:pt x="385" y="3"/>
                      <a:pt x="364" y="1"/>
                      <a:pt x="3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4"/>
              <p:cNvSpPr/>
              <p:nvPr/>
            </p:nvSpPr>
            <p:spPr>
              <a:xfrm>
                <a:off x="4950884" y="2857550"/>
                <a:ext cx="190085" cy="32754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524" extrusionOk="0">
                    <a:moveTo>
                      <a:pt x="294" y="0"/>
                    </a:moveTo>
                    <a:cubicBezTo>
                      <a:pt x="0" y="33"/>
                      <a:pt x="0" y="491"/>
                      <a:pt x="294" y="523"/>
                    </a:cubicBezTo>
                    <a:lnTo>
                      <a:pt x="2747" y="523"/>
                    </a:lnTo>
                    <a:cubicBezTo>
                      <a:pt x="3041" y="491"/>
                      <a:pt x="3041" y="33"/>
                      <a:pt x="27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4"/>
              <p:cNvSpPr/>
              <p:nvPr/>
            </p:nvSpPr>
            <p:spPr>
              <a:xfrm>
                <a:off x="4296813" y="3146954"/>
                <a:ext cx="200587" cy="74946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199" extrusionOk="0">
                    <a:moveTo>
                      <a:pt x="2863" y="0"/>
                    </a:moveTo>
                    <a:cubicBezTo>
                      <a:pt x="2837" y="0"/>
                      <a:pt x="2809" y="4"/>
                      <a:pt x="2780" y="13"/>
                    </a:cubicBezTo>
                    <a:cubicBezTo>
                      <a:pt x="1930" y="307"/>
                      <a:pt x="1080" y="536"/>
                      <a:pt x="197" y="700"/>
                    </a:cubicBezTo>
                    <a:cubicBezTo>
                      <a:pt x="66" y="733"/>
                      <a:pt x="1" y="863"/>
                      <a:pt x="33" y="1027"/>
                    </a:cubicBezTo>
                    <a:cubicBezTo>
                      <a:pt x="60" y="1135"/>
                      <a:pt x="155" y="1199"/>
                      <a:pt x="261" y="1199"/>
                    </a:cubicBezTo>
                    <a:cubicBezTo>
                      <a:pt x="283" y="1199"/>
                      <a:pt x="305" y="1196"/>
                      <a:pt x="328" y="1190"/>
                    </a:cubicBezTo>
                    <a:cubicBezTo>
                      <a:pt x="1210" y="1027"/>
                      <a:pt x="2093" y="798"/>
                      <a:pt x="2911" y="504"/>
                    </a:cubicBezTo>
                    <a:cubicBezTo>
                      <a:pt x="3208" y="414"/>
                      <a:pt x="3127" y="0"/>
                      <a:pt x="28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24"/>
              <p:cNvSpPr/>
              <p:nvPr/>
            </p:nvSpPr>
            <p:spPr>
              <a:xfrm>
                <a:off x="4308252" y="3445735"/>
                <a:ext cx="206087" cy="66258"/>
              </a:xfrm>
              <a:custGeom>
                <a:avLst/>
                <a:gdLst/>
                <a:ahLst/>
                <a:cxnLst/>
                <a:rect l="l" t="t" r="r" b="b"/>
                <a:pathLst>
                  <a:path w="3297" h="1060" extrusionOk="0">
                    <a:moveTo>
                      <a:pt x="2947" y="1"/>
                    </a:moveTo>
                    <a:cubicBezTo>
                      <a:pt x="2929" y="1"/>
                      <a:pt x="2911" y="3"/>
                      <a:pt x="2891" y="7"/>
                    </a:cubicBezTo>
                    <a:cubicBezTo>
                      <a:pt x="2008" y="138"/>
                      <a:pt x="1158" y="399"/>
                      <a:pt x="275" y="563"/>
                    </a:cubicBezTo>
                    <a:cubicBezTo>
                      <a:pt x="1" y="655"/>
                      <a:pt x="96" y="1060"/>
                      <a:pt x="377" y="1060"/>
                    </a:cubicBezTo>
                    <a:cubicBezTo>
                      <a:pt x="396" y="1060"/>
                      <a:pt x="417" y="1058"/>
                      <a:pt x="439" y="1053"/>
                    </a:cubicBezTo>
                    <a:cubicBezTo>
                      <a:pt x="1289" y="890"/>
                      <a:pt x="2139" y="628"/>
                      <a:pt x="3022" y="498"/>
                    </a:cubicBezTo>
                    <a:cubicBezTo>
                      <a:pt x="3297" y="406"/>
                      <a:pt x="3201" y="1"/>
                      <a:pt x="29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24"/>
              <p:cNvSpPr/>
              <p:nvPr/>
            </p:nvSpPr>
            <p:spPr>
              <a:xfrm>
                <a:off x="4388823" y="3692948"/>
                <a:ext cx="190085" cy="57819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25" extrusionOk="0">
                    <a:moveTo>
                      <a:pt x="2748" y="0"/>
                    </a:moveTo>
                    <a:cubicBezTo>
                      <a:pt x="2726" y="0"/>
                      <a:pt x="2704" y="3"/>
                      <a:pt x="2681" y="9"/>
                    </a:cubicBezTo>
                    <a:cubicBezTo>
                      <a:pt x="1897" y="205"/>
                      <a:pt x="1112" y="336"/>
                      <a:pt x="294" y="434"/>
                    </a:cubicBezTo>
                    <a:cubicBezTo>
                      <a:pt x="0" y="466"/>
                      <a:pt x="0" y="891"/>
                      <a:pt x="294" y="924"/>
                    </a:cubicBezTo>
                    <a:cubicBezTo>
                      <a:pt x="1144" y="826"/>
                      <a:pt x="1995" y="695"/>
                      <a:pt x="2812" y="499"/>
                    </a:cubicBezTo>
                    <a:cubicBezTo>
                      <a:pt x="2943" y="466"/>
                      <a:pt x="3041" y="336"/>
                      <a:pt x="3008" y="172"/>
                    </a:cubicBezTo>
                    <a:cubicBezTo>
                      <a:pt x="2954" y="64"/>
                      <a:pt x="2855" y="0"/>
                      <a:pt x="27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24"/>
              <p:cNvSpPr/>
              <p:nvPr/>
            </p:nvSpPr>
            <p:spPr>
              <a:xfrm>
                <a:off x="4448079" y="3939473"/>
                <a:ext cx="181959" cy="40692"/>
              </a:xfrm>
              <a:custGeom>
                <a:avLst/>
                <a:gdLst/>
                <a:ahLst/>
                <a:cxnLst/>
                <a:rect l="l" t="t" r="r" b="b"/>
                <a:pathLst>
                  <a:path w="2911" h="651" extrusionOk="0">
                    <a:moveTo>
                      <a:pt x="2636" y="0"/>
                    </a:moveTo>
                    <a:cubicBezTo>
                      <a:pt x="2608" y="0"/>
                      <a:pt x="2579" y="7"/>
                      <a:pt x="2551" y="21"/>
                    </a:cubicBezTo>
                    <a:cubicBezTo>
                      <a:pt x="1987" y="95"/>
                      <a:pt x="1423" y="131"/>
                      <a:pt x="859" y="131"/>
                    </a:cubicBezTo>
                    <a:cubicBezTo>
                      <a:pt x="671" y="131"/>
                      <a:pt x="483" y="127"/>
                      <a:pt x="295" y="119"/>
                    </a:cubicBezTo>
                    <a:cubicBezTo>
                      <a:pt x="0" y="185"/>
                      <a:pt x="0" y="610"/>
                      <a:pt x="295" y="642"/>
                    </a:cubicBezTo>
                    <a:cubicBezTo>
                      <a:pt x="439" y="648"/>
                      <a:pt x="583" y="651"/>
                      <a:pt x="726" y="651"/>
                    </a:cubicBezTo>
                    <a:cubicBezTo>
                      <a:pt x="1390" y="651"/>
                      <a:pt x="2036" y="592"/>
                      <a:pt x="2682" y="512"/>
                    </a:cubicBezTo>
                    <a:cubicBezTo>
                      <a:pt x="2812" y="446"/>
                      <a:pt x="2910" y="315"/>
                      <a:pt x="2878" y="185"/>
                    </a:cubicBezTo>
                    <a:cubicBezTo>
                      <a:pt x="2827" y="82"/>
                      <a:pt x="2736" y="0"/>
                      <a:pt x="26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5" name="Google Shape;545;p24"/>
            <p:cNvGrpSpPr/>
            <p:nvPr/>
          </p:nvGrpSpPr>
          <p:grpSpPr>
            <a:xfrm rot="-5400000">
              <a:off x="7627727" y="1321910"/>
              <a:ext cx="1140312" cy="2664047"/>
              <a:chOff x="3325650" y="1967425"/>
              <a:chExt cx="775775" cy="1812400"/>
            </a:xfrm>
          </p:grpSpPr>
          <p:sp>
            <p:nvSpPr>
              <p:cNvPr id="546" name="Google Shape;546;p24"/>
              <p:cNvSpPr/>
              <p:nvPr/>
            </p:nvSpPr>
            <p:spPr>
              <a:xfrm>
                <a:off x="3644450" y="1967425"/>
                <a:ext cx="255900" cy="468675"/>
              </a:xfrm>
              <a:custGeom>
                <a:avLst/>
                <a:gdLst/>
                <a:ahLst/>
                <a:cxnLst/>
                <a:rect l="l" t="t" r="r" b="b"/>
                <a:pathLst>
                  <a:path w="10236" h="18747" extrusionOk="0">
                    <a:moveTo>
                      <a:pt x="5093" y="0"/>
                    </a:moveTo>
                    <a:cubicBezTo>
                      <a:pt x="2986" y="0"/>
                      <a:pt x="1299" y="2605"/>
                      <a:pt x="883" y="5144"/>
                    </a:cubicBezTo>
                    <a:cubicBezTo>
                      <a:pt x="1" y="10834"/>
                      <a:pt x="5036" y="14104"/>
                      <a:pt x="6835" y="18747"/>
                    </a:cubicBezTo>
                    <a:lnTo>
                      <a:pt x="7260" y="18747"/>
                    </a:lnTo>
                    <a:cubicBezTo>
                      <a:pt x="8306" y="16360"/>
                      <a:pt x="9647" y="14398"/>
                      <a:pt x="9941" y="11717"/>
                    </a:cubicBezTo>
                    <a:cubicBezTo>
                      <a:pt x="10235" y="8414"/>
                      <a:pt x="10104" y="4098"/>
                      <a:pt x="7881" y="1547"/>
                    </a:cubicBezTo>
                    <a:cubicBezTo>
                      <a:pt x="6920" y="452"/>
                      <a:pt x="5970" y="0"/>
                      <a:pt x="50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4"/>
              <p:cNvSpPr/>
              <p:nvPr/>
            </p:nvSpPr>
            <p:spPr>
              <a:xfrm>
                <a:off x="3544725" y="2393450"/>
                <a:ext cx="196200" cy="356550"/>
              </a:xfrm>
              <a:custGeom>
                <a:avLst/>
                <a:gdLst/>
                <a:ahLst/>
                <a:cxnLst/>
                <a:rect l="l" t="t" r="r" b="b"/>
                <a:pathLst>
                  <a:path w="7848" h="14262" extrusionOk="0">
                    <a:moveTo>
                      <a:pt x="4255" y="0"/>
                    </a:moveTo>
                    <a:cubicBezTo>
                      <a:pt x="3605" y="0"/>
                      <a:pt x="2915" y="442"/>
                      <a:pt x="2224" y="1542"/>
                    </a:cubicBezTo>
                    <a:cubicBezTo>
                      <a:pt x="0" y="5270"/>
                      <a:pt x="4153" y="10959"/>
                      <a:pt x="5625" y="14262"/>
                    </a:cubicBezTo>
                    <a:lnTo>
                      <a:pt x="5625" y="14098"/>
                    </a:lnTo>
                    <a:cubicBezTo>
                      <a:pt x="6507" y="11711"/>
                      <a:pt x="7717" y="8867"/>
                      <a:pt x="7848" y="6185"/>
                    </a:cubicBezTo>
                    <a:cubicBezTo>
                      <a:pt x="7848" y="4163"/>
                      <a:pt x="6248" y="0"/>
                      <a:pt x="42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4"/>
              <p:cNvSpPr/>
              <p:nvPr/>
            </p:nvSpPr>
            <p:spPr>
              <a:xfrm>
                <a:off x="3870900" y="2478250"/>
                <a:ext cx="230525" cy="413175"/>
              </a:xfrm>
              <a:custGeom>
                <a:avLst/>
                <a:gdLst/>
                <a:ahLst/>
                <a:cxnLst/>
                <a:rect l="l" t="t" r="r" b="b"/>
                <a:pathLst>
                  <a:path w="9221" h="16527" extrusionOk="0">
                    <a:moveTo>
                      <a:pt x="6806" y="0"/>
                    </a:moveTo>
                    <a:cubicBezTo>
                      <a:pt x="5413" y="0"/>
                      <a:pt x="3700" y="1483"/>
                      <a:pt x="2649" y="3676"/>
                    </a:cubicBezTo>
                    <a:cubicBezTo>
                      <a:pt x="752" y="7436"/>
                      <a:pt x="883" y="12210"/>
                      <a:pt x="0" y="16232"/>
                    </a:cubicBezTo>
                    <a:lnTo>
                      <a:pt x="131" y="16526"/>
                    </a:lnTo>
                    <a:cubicBezTo>
                      <a:pt x="2354" y="14892"/>
                      <a:pt x="5036" y="14140"/>
                      <a:pt x="6670" y="11753"/>
                    </a:cubicBezTo>
                    <a:cubicBezTo>
                      <a:pt x="8371" y="9366"/>
                      <a:pt x="9221" y="6488"/>
                      <a:pt x="9057" y="3545"/>
                    </a:cubicBezTo>
                    <a:cubicBezTo>
                      <a:pt x="8909" y="1032"/>
                      <a:pt x="7969" y="0"/>
                      <a:pt x="68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24"/>
              <p:cNvSpPr/>
              <p:nvPr/>
            </p:nvSpPr>
            <p:spPr>
              <a:xfrm>
                <a:off x="3325650" y="2855650"/>
                <a:ext cx="263250" cy="475575"/>
              </a:xfrm>
              <a:custGeom>
                <a:avLst/>
                <a:gdLst/>
                <a:ahLst/>
                <a:cxnLst/>
                <a:rect l="l" t="t" r="r" b="b"/>
                <a:pathLst>
                  <a:path w="10530" h="19023" extrusionOk="0">
                    <a:moveTo>
                      <a:pt x="6717" y="0"/>
                    </a:moveTo>
                    <a:cubicBezTo>
                      <a:pt x="6256" y="0"/>
                      <a:pt x="5751" y="167"/>
                      <a:pt x="5199" y="548"/>
                    </a:cubicBezTo>
                    <a:cubicBezTo>
                      <a:pt x="0" y="4144"/>
                      <a:pt x="5330" y="15883"/>
                      <a:pt x="8600" y="19022"/>
                    </a:cubicBezTo>
                    <a:lnTo>
                      <a:pt x="8600" y="18989"/>
                    </a:lnTo>
                    <a:cubicBezTo>
                      <a:pt x="8502" y="18172"/>
                      <a:pt x="8436" y="17354"/>
                      <a:pt x="8436" y="16537"/>
                    </a:cubicBezTo>
                    <a:cubicBezTo>
                      <a:pt x="8894" y="13561"/>
                      <a:pt x="10529" y="10553"/>
                      <a:pt x="10529" y="7414"/>
                    </a:cubicBezTo>
                    <a:cubicBezTo>
                      <a:pt x="10529" y="5411"/>
                      <a:pt x="9346" y="0"/>
                      <a:pt x="67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4"/>
              <p:cNvSpPr/>
              <p:nvPr/>
            </p:nvSpPr>
            <p:spPr>
              <a:xfrm>
                <a:off x="3682050" y="3149150"/>
                <a:ext cx="295850" cy="314500"/>
              </a:xfrm>
              <a:custGeom>
                <a:avLst/>
                <a:gdLst/>
                <a:ahLst/>
                <a:cxnLst/>
                <a:rect l="l" t="t" r="r" b="b"/>
                <a:pathLst>
                  <a:path w="11834" h="12580" extrusionOk="0">
                    <a:moveTo>
                      <a:pt x="8073" y="1"/>
                    </a:moveTo>
                    <a:cubicBezTo>
                      <a:pt x="7220" y="1"/>
                      <a:pt x="6222" y="243"/>
                      <a:pt x="5167" y="775"/>
                    </a:cubicBezTo>
                    <a:cubicBezTo>
                      <a:pt x="589" y="3162"/>
                      <a:pt x="1" y="7642"/>
                      <a:pt x="1" y="12285"/>
                    </a:cubicBezTo>
                    <a:lnTo>
                      <a:pt x="295" y="12579"/>
                    </a:lnTo>
                    <a:cubicBezTo>
                      <a:pt x="589" y="12416"/>
                      <a:pt x="851" y="12154"/>
                      <a:pt x="1014" y="11827"/>
                    </a:cubicBezTo>
                    <a:cubicBezTo>
                      <a:pt x="3859" y="9440"/>
                      <a:pt x="7260" y="8230"/>
                      <a:pt x="9614" y="5091"/>
                    </a:cubicBezTo>
                    <a:cubicBezTo>
                      <a:pt x="11834" y="2091"/>
                      <a:pt x="10578" y="1"/>
                      <a:pt x="80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24"/>
              <p:cNvSpPr/>
              <p:nvPr/>
            </p:nvSpPr>
            <p:spPr>
              <a:xfrm>
                <a:off x="3593775" y="2063725"/>
                <a:ext cx="237075" cy="1716100"/>
              </a:xfrm>
              <a:custGeom>
                <a:avLst/>
                <a:gdLst/>
                <a:ahLst/>
                <a:cxnLst/>
                <a:rect l="l" t="t" r="r" b="b"/>
                <a:pathLst>
                  <a:path w="9483" h="68644" extrusionOk="0">
                    <a:moveTo>
                      <a:pt x="6744" y="1"/>
                    </a:moveTo>
                    <a:cubicBezTo>
                      <a:pt x="6614" y="1"/>
                      <a:pt x="6491" y="82"/>
                      <a:pt x="6507" y="246"/>
                    </a:cubicBezTo>
                    <a:cubicBezTo>
                      <a:pt x="7129" y="4856"/>
                      <a:pt x="8306" y="9369"/>
                      <a:pt x="8665" y="14012"/>
                    </a:cubicBezTo>
                    <a:cubicBezTo>
                      <a:pt x="8992" y="18491"/>
                      <a:pt x="8240" y="22873"/>
                      <a:pt x="6965" y="27189"/>
                    </a:cubicBezTo>
                    <a:cubicBezTo>
                      <a:pt x="5690" y="31342"/>
                      <a:pt x="3990" y="35331"/>
                      <a:pt x="2583" y="39451"/>
                    </a:cubicBezTo>
                    <a:cubicBezTo>
                      <a:pt x="1831" y="41478"/>
                      <a:pt x="1243" y="43604"/>
                      <a:pt x="785" y="45729"/>
                    </a:cubicBezTo>
                    <a:cubicBezTo>
                      <a:pt x="327" y="48018"/>
                      <a:pt x="98" y="50372"/>
                      <a:pt x="66" y="52694"/>
                    </a:cubicBezTo>
                    <a:cubicBezTo>
                      <a:pt x="0" y="58023"/>
                      <a:pt x="818" y="63288"/>
                      <a:pt x="1930" y="68454"/>
                    </a:cubicBezTo>
                    <a:cubicBezTo>
                      <a:pt x="1956" y="68586"/>
                      <a:pt x="2052" y="68643"/>
                      <a:pt x="2152" y="68643"/>
                    </a:cubicBezTo>
                    <a:cubicBezTo>
                      <a:pt x="2300" y="68643"/>
                      <a:pt x="2459" y="68518"/>
                      <a:pt x="2420" y="68323"/>
                    </a:cubicBezTo>
                    <a:cubicBezTo>
                      <a:pt x="1406" y="63680"/>
                      <a:pt x="654" y="58939"/>
                      <a:pt x="589" y="54165"/>
                    </a:cubicBezTo>
                    <a:cubicBezTo>
                      <a:pt x="523" y="51778"/>
                      <a:pt x="687" y="49358"/>
                      <a:pt x="1079" y="47004"/>
                    </a:cubicBezTo>
                    <a:cubicBezTo>
                      <a:pt x="1472" y="44813"/>
                      <a:pt x="2028" y="42655"/>
                      <a:pt x="2747" y="40563"/>
                    </a:cubicBezTo>
                    <a:cubicBezTo>
                      <a:pt x="5461" y="32388"/>
                      <a:pt x="9483" y="24442"/>
                      <a:pt x="9254" y="15614"/>
                    </a:cubicBezTo>
                    <a:cubicBezTo>
                      <a:pt x="9123" y="10415"/>
                      <a:pt x="7684" y="5380"/>
                      <a:pt x="7030" y="246"/>
                    </a:cubicBezTo>
                    <a:cubicBezTo>
                      <a:pt x="7014" y="82"/>
                      <a:pt x="6875" y="1"/>
                      <a:pt x="67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24"/>
              <p:cNvSpPr/>
              <p:nvPr/>
            </p:nvSpPr>
            <p:spPr>
              <a:xfrm>
                <a:off x="3646100" y="2460000"/>
                <a:ext cx="87650" cy="407775"/>
              </a:xfrm>
              <a:custGeom>
                <a:avLst/>
                <a:gdLst/>
                <a:ahLst/>
                <a:cxnLst/>
                <a:rect l="l" t="t" r="r" b="b"/>
                <a:pathLst>
                  <a:path w="3506" h="16311" extrusionOk="0">
                    <a:moveTo>
                      <a:pt x="249" y="0"/>
                    </a:moveTo>
                    <a:cubicBezTo>
                      <a:pt x="131" y="0"/>
                      <a:pt x="16" y="74"/>
                      <a:pt x="0" y="221"/>
                    </a:cubicBezTo>
                    <a:cubicBezTo>
                      <a:pt x="0" y="2935"/>
                      <a:pt x="294" y="5649"/>
                      <a:pt x="850" y="8297"/>
                    </a:cubicBezTo>
                    <a:cubicBezTo>
                      <a:pt x="1406" y="10946"/>
                      <a:pt x="2223" y="13562"/>
                      <a:pt x="2976" y="16145"/>
                    </a:cubicBezTo>
                    <a:cubicBezTo>
                      <a:pt x="3014" y="16261"/>
                      <a:pt x="3109" y="16311"/>
                      <a:pt x="3205" y="16311"/>
                    </a:cubicBezTo>
                    <a:cubicBezTo>
                      <a:pt x="3353" y="16311"/>
                      <a:pt x="3506" y="16192"/>
                      <a:pt x="3466" y="16014"/>
                    </a:cubicBezTo>
                    <a:cubicBezTo>
                      <a:pt x="2714" y="13463"/>
                      <a:pt x="1962" y="10913"/>
                      <a:pt x="1406" y="8330"/>
                    </a:cubicBezTo>
                    <a:cubicBezTo>
                      <a:pt x="817" y="5681"/>
                      <a:pt x="523" y="2967"/>
                      <a:pt x="523" y="221"/>
                    </a:cubicBezTo>
                    <a:cubicBezTo>
                      <a:pt x="490" y="74"/>
                      <a:pt x="368" y="0"/>
                      <a:pt x="2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24"/>
              <p:cNvSpPr/>
              <p:nvPr/>
            </p:nvSpPr>
            <p:spPr>
              <a:xfrm>
                <a:off x="3665625" y="2549050"/>
                <a:ext cx="372200" cy="491475"/>
              </a:xfrm>
              <a:custGeom>
                <a:avLst/>
                <a:gdLst/>
                <a:ahLst/>
                <a:cxnLst/>
                <a:rect l="l" t="t" r="r" b="b"/>
                <a:pathLst>
                  <a:path w="14888" h="19659" extrusionOk="0">
                    <a:moveTo>
                      <a:pt x="14581" y="1"/>
                    </a:moveTo>
                    <a:cubicBezTo>
                      <a:pt x="14480" y="1"/>
                      <a:pt x="14385" y="58"/>
                      <a:pt x="14358" y="190"/>
                    </a:cubicBezTo>
                    <a:cubicBezTo>
                      <a:pt x="13704" y="3264"/>
                      <a:pt x="12560" y="6239"/>
                      <a:pt x="10990" y="8953"/>
                    </a:cubicBezTo>
                    <a:cubicBezTo>
                      <a:pt x="9388" y="11831"/>
                      <a:pt x="7361" y="14577"/>
                      <a:pt x="4778" y="16670"/>
                    </a:cubicBezTo>
                    <a:cubicBezTo>
                      <a:pt x="3470" y="17782"/>
                      <a:pt x="1933" y="18632"/>
                      <a:pt x="298" y="19155"/>
                    </a:cubicBezTo>
                    <a:cubicBezTo>
                      <a:pt x="1" y="19244"/>
                      <a:pt x="82" y="19658"/>
                      <a:pt x="345" y="19658"/>
                    </a:cubicBezTo>
                    <a:cubicBezTo>
                      <a:pt x="372" y="19658"/>
                      <a:pt x="399" y="19654"/>
                      <a:pt x="429" y="19646"/>
                    </a:cubicBezTo>
                    <a:lnTo>
                      <a:pt x="396" y="19646"/>
                    </a:lnTo>
                    <a:cubicBezTo>
                      <a:pt x="3470" y="18730"/>
                      <a:pt x="5988" y="16572"/>
                      <a:pt x="8015" y="14152"/>
                    </a:cubicBezTo>
                    <a:cubicBezTo>
                      <a:pt x="10238" y="11504"/>
                      <a:pt x="12037" y="8528"/>
                      <a:pt x="13312" y="5324"/>
                    </a:cubicBezTo>
                    <a:cubicBezTo>
                      <a:pt x="13999" y="3722"/>
                      <a:pt x="14489" y="2021"/>
                      <a:pt x="14849" y="321"/>
                    </a:cubicBezTo>
                    <a:cubicBezTo>
                      <a:pt x="14888" y="126"/>
                      <a:pt x="14729" y="1"/>
                      <a:pt x="145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4"/>
              <p:cNvSpPr/>
              <p:nvPr/>
            </p:nvSpPr>
            <p:spPr>
              <a:xfrm>
                <a:off x="3470325" y="2998700"/>
                <a:ext cx="134525" cy="43740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17496" extrusionOk="0">
                    <a:moveTo>
                      <a:pt x="295" y="0"/>
                    </a:moveTo>
                    <a:cubicBezTo>
                      <a:pt x="173" y="0"/>
                      <a:pt x="50" y="74"/>
                      <a:pt x="34" y="221"/>
                    </a:cubicBezTo>
                    <a:cubicBezTo>
                      <a:pt x="1" y="3262"/>
                      <a:pt x="361" y="6303"/>
                      <a:pt x="1145" y="9245"/>
                    </a:cubicBezTo>
                    <a:cubicBezTo>
                      <a:pt x="1930" y="12123"/>
                      <a:pt x="3173" y="14870"/>
                      <a:pt x="4808" y="17387"/>
                    </a:cubicBezTo>
                    <a:cubicBezTo>
                      <a:pt x="4865" y="17464"/>
                      <a:pt x="4942" y="17496"/>
                      <a:pt x="5018" y="17496"/>
                    </a:cubicBezTo>
                    <a:cubicBezTo>
                      <a:pt x="5202" y="17496"/>
                      <a:pt x="5381" y="17311"/>
                      <a:pt x="5265" y="17126"/>
                    </a:cubicBezTo>
                    <a:cubicBezTo>
                      <a:pt x="3630" y="14641"/>
                      <a:pt x="2421" y="11959"/>
                      <a:pt x="1636" y="9115"/>
                    </a:cubicBezTo>
                    <a:cubicBezTo>
                      <a:pt x="884" y="6205"/>
                      <a:pt x="524" y="3229"/>
                      <a:pt x="557" y="221"/>
                    </a:cubicBezTo>
                    <a:cubicBezTo>
                      <a:pt x="540" y="74"/>
                      <a:pt x="418" y="0"/>
                      <a:pt x="2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24"/>
              <p:cNvSpPr/>
              <p:nvPr/>
            </p:nvSpPr>
            <p:spPr>
              <a:xfrm>
                <a:off x="3605550" y="3236975"/>
                <a:ext cx="234450" cy="359700"/>
              </a:xfrm>
              <a:custGeom>
                <a:avLst/>
                <a:gdLst/>
                <a:ahLst/>
                <a:cxnLst/>
                <a:rect l="l" t="t" r="r" b="b"/>
                <a:pathLst>
                  <a:path w="9378" h="14388" extrusionOk="0">
                    <a:moveTo>
                      <a:pt x="8999" y="1"/>
                    </a:moveTo>
                    <a:cubicBezTo>
                      <a:pt x="8939" y="1"/>
                      <a:pt x="8875" y="23"/>
                      <a:pt x="8816" y="74"/>
                    </a:cubicBezTo>
                    <a:cubicBezTo>
                      <a:pt x="6756" y="1873"/>
                      <a:pt x="5088" y="4063"/>
                      <a:pt x="3878" y="6548"/>
                    </a:cubicBezTo>
                    <a:cubicBezTo>
                      <a:pt x="3257" y="7758"/>
                      <a:pt x="2766" y="9001"/>
                      <a:pt x="2276" y="10276"/>
                    </a:cubicBezTo>
                    <a:cubicBezTo>
                      <a:pt x="1753" y="11617"/>
                      <a:pt x="1360" y="13023"/>
                      <a:pt x="183" y="13971"/>
                    </a:cubicBezTo>
                    <a:cubicBezTo>
                      <a:pt x="1" y="14127"/>
                      <a:pt x="192" y="14387"/>
                      <a:pt x="393" y="14387"/>
                    </a:cubicBezTo>
                    <a:cubicBezTo>
                      <a:pt x="445" y="14387"/>
                      <a:pt x="496" y="14370"/>
                      <a:pt x="543" y="14330"/>
                    </a:cubicBezTo>
                    <a:cubicBezTo>
                      <a:pt x="1589" y="13480"/>
                      <a:pt x="2080" y="12303"/>
                      <a:pt x="2505" y="11061"/>
                    </a:cubicBezTo>
                    <a:cubicBezTo>
                      <a:pt x="2995" y="9687"/>
                      <a:pt x="3519" y="8347"/>
                      <a:pt x="4140" y="7072"/>
                    </a:cubicBezTo>
                    <a:cubicBezTo>
                      <a:pt x="5350" y="4521"/>
                      <a:pt x="7083" y="2265"/>
                      <a:pt x="9175" y="434"/>
                    </a:cubicBezTo>
                    <a:cubicBezTo>
                      <a:pt x="9378" y="257"/>
                      <a:pt x="9208" y="1"/>
                      <a:pt x="89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4"/>
              <p:cNvSpPr/>
              <p:nvPr/>
            </p:nvSpPr>
            <p:spPr>
              <a:xfrm>
                <a:off x="3701150" y="2130750"/>
                <a:ext cx="136925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3943" extrusionOk="0">
                    <a:moveTo>
                      <a:pt x="5147" y="1"/>
                    </a:moveTo>
                    <a:cubicBezTo>
                      <a:pt x="5046" y="1"/>
                      <a:pt x="4952" y="54"/>
                      <a:pt x="4926" y="181"/>
                    </a:cubicBezTo>
                    <a:cubicBezTo>
                      <a:pt x="4504" y="1267"/>
                      <a:pt x="3998" y="2326"/>
                      <a:pt x="3382" y="3305"/>
                    </a:cubicBezTo>
                    <a:lnTo>
                      <a:pt x="3382" y="3305"/>
                    </a:lnTo>
                    <a:cubicBezTo>
                      <a:pt x="2430" y="2559"/>
                      <a:pt x="1496" y="1819"/>
                      <a:pt x="479" y="1162"/>
                    </a:cubicBezTo>
                    <a:cubicBezTo>
                      <a:pt x="434" y="1128"/>
                      <a:pt x="390" y="1114"/>
                      <a:pt x="347" y="1114"/>
                    </a:cubicBezTo>
                    <a:cubicBezTo>
                      <a:pt x="143" y="1114"/>
                      <a:pt x="1" y="1451"/>
                      <a:pt x="218" y="1587"/>
                    </a:cubicBezTo>
                    <a:cubicBezTo>
                      <a:pt x="1264" y="2273"/>
                      <a:pt x="2245" y="3091"/>
                      <a:pt x="3259" y="3876"/>
                    </a:cubicBezTo>
                    <a:cubicBezTo>
                      <a:pt x="3316" y="3918"/>
                      <a:pt x="3385" y="3943"/>
                      <a:pt x="3454" y="3943"/>
                    </a:cubicBezTo>
                    <a:cubicBezTo>
                      <a:pt x="3542" y="3943"/>
                      <a:pt x="3628" y="3902"/>
                      <a:pt x="3684" y="3810"/>
                    </a:cubicBezTo>
                    <a:cubicBezTo>
                      <a:pt x="4370" y="2731"/>
                      <a:pt x="4959" y="1554"/>
                      <a:pt x="5417" y="312"/>
                    </a:cubicBezTo>
                    <a:cubicBezTo>
                      <a:pt x="5477" y="132"/>
                      <a:pt x="5304" y="1"/>
                      <a:pt x="51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4"/>
              <p:cNvSpPr/>
              <p:nvPr/>
            </p:nvSpPr>
            <p:spPr>
              <a:xfrm>
                <a:off x="3730575" y="2251775"/>
                <a:ext cx="115375" cy="59750"/>
              </a:xfrm>
              <a:custGeom>
                <a:avLst/>
                <a:gdLst/>
                <a:ahLst/>
                <a:cxnLst/>
                <a:rect l="l" t="t" r="r" b="b"/>
                <a:pathLst>
                  <a:path w="4615" h="2390" extrusionOk="0">
                    <a:moveTo>
                      <a:pt x="337" y="0"/>
                    </a:moveTo>
                    <a:cubicBezTo>
                      <a:pt x="121" y="0"/>
                      <a:pt x="1" y="343"/>
                      <a:pt x="218" y="506"/>
                    </a:cubicBezTo>
                    <a:cubicBezTo>
                      <a:pt x="1101" y="1095"/>
                      <a:pt x="1885" y="1814"/>
                      <a:pt x="2801" y="2370"/>
                    </a:cubicBezTo>
                    <a:cubicBezTo>
                      <a:pt x="2837" y="2382"/>
                      <a:pt x="2877" y="2389"/>
                      <a:pt x="2919" y="2389"/>
                    </a:cubicBezTo>
                    <a:cubicBezTo>
                      <a:pt x="2990" y="2389"/>
                      <a:pt x="3066" y="2367"/>
                      <a:pt x="3128" y="2304"/>
                    </a:cubicBezTo>
                    <a:cubicBezTo>
                      <a:pt x="3651" y="1716"/>
                      <a:pt x="4109" y="1095"/>
                      <a:pt x="4501" y="408"/>
                    </a:cubicBezTo>
                    <a:cubicBezTo>
                      <a:pt x="4614" y="205"/>
                      <a:pt x="4431" y="17"/>
                      <a:pt x="4253" y="17"/>
                    </a:cubicBezTo>
                    <a:cubicBezTo>
                      <a:pt x="4173" y="17"/>
                      <a:pt x="4094" y="55"/>
                      <a:pt x="4044" y="146"/>
                    </a:cubicBezTo>
                    <a:cubicBezTo>
                      <a:pt x="3714" y="746"/>
                      <a:pt x="3329" y="1290"/>
                      <a:pt x="2890" y="1805"/>
                    </a:cubicBezTo>
                    <a:lnTo>
                      <a:pt x="2890" y="1805"/>
                    </a:lnTo>
                    <a:cubicBezTo>
                      <a:pt x="2047" y="1266"/>
                      <a:pt x="1306" y="600"/>
                      <a:pt x="479" y="48"/>
                    </a:cubicBezTo>
                    <a:cubicBezTo>
                      <a:pt x="429" y="15"/>
                      <a:pt x="381" y="0"/>
                      <a:pt x="3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4"/>
              <p:cNvSpPr/>
              <p:nvPr/>
            </p:nvSpPr>
            <p:spPr>
              <a:xfrm>
                <a:off x="3920750" y="2692600"/>
                <a:ext cx="109450" cy="93575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3743" extrusionOk="0">
                    <a:moveTo>
                      <a:pt x="281" y="1"/>
                    </a:moveTo>
                    <a:cubicBezTo>
                      <a:pt x="264" y="1"/>
                      <a:pt x="247" y="3"/>
                      <a:pt x="230" y="7"/>
                    </a:cubicBezTo>
                    <a:cubicBezTo>
                      <a:pt x="99" y="72"/>
                      <a:pt x="1" y="203"/>
                      <a:pt x="66" y="334"/>
                    </a:cubicBezTo>
                    <a:cubicBezTo>
                      <a:pt x="164" y="1478"/>
                      <a:pt x="491" y="2590"/>
                      <a:pt x="982" y="3604"/>
                    </a:cubicBezTo>
                    <a:cubicBezTo>
                      <a:pt x="1008" y="3684"/>
                      <a:pt x="1102" y="3743"/>
                      <a:pt x="1189" y="3743"/>
                    </a:cubicBezTo>
                    <a:cubicBezTo>
                      <a:pt x="1207" y="3743"/>
                      <a:pt x="1226" y="3740"/>
                      <a:pt x="1243" y="3734"/>
                    </a:cubicBezTo>
                    <a:cubicBezTo>
                      <a:pt x="2388" y="3309"/>
                      <a:pt x="3663" y="2917"/>
                      <a:pt x="4284" y="1805"/>
                    </a:cubicBezTo>
                    <a:cubicBezTo>
                      <a:pt x="4377" y="1619"/>
                      <a:pt x="4222" y="1450"/>
                      <a:pt x="4054" y="1450"/>
                    </a:cubicBezTo>
                    <a:cubicBezTo>
                      <a:pt x="3986" y="1450"/>
                      <a:pt x="3916" y="1478"/>
                      <a:pt x="3859" y="1544"/>
                    </a:cubicBezTo>
                    <a:cubicBezTo>
                      <a:pt x="3341" y="2488"/>
                      <a:pt x="2285" y="2836"/>
                      <a:pt x="1324" y="3170"/>
                    </a:cubicBezTo>
                    <a:lnTo>
                      <a:pt x="1324" y="3170"/>
                    </a:lnTo>
                    <a:cubicBezTo>
                      <a:pt x="1131" y="2755"/>
                      <a:pt x="969" y="2297"/>
                      <a:pt x="883" y="1838"/>
                    </a:cubicBezTo>
                    <a:cubicBezTo>
                      <a:pt x="720" y="1282"/>
                      <a:pt x="622" y="759"/>
                      <a:pt x="556" y="203"/>
                    </a:cubicBezTo>
                    <a:cubicBezTo>
                      <a:pt x="500" y="89"/>
                      <a:pt x="394" y="1"/>
                      <a:pt x="2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4"/>
              <p:cNvSpPr/>
              <p:nvPr/>
            </p:nvSpPr>
            <p:spPr>
              <a:xfrm>
                <a:off x="3961000" y="2597975"/>
                <a:ext cx="94650" cy="79700"/>
              </a:xfrm>
              <a:custGeom>
                <a:avLst/>
                <a:gdLst/>
                <a:ahLst/>
                <a:cxnLst/>
                <a:rect l="l" t="t" r="r" b="b"/>
                <a:pathLst>
                  <a:path w="3786" h="3188" extrusionOk="0">
                    <a:moveTo>
                      <a:pt x="346" y="1"/>
                    </a:moveTo>
                    <a:cubicBezTo>
                      <a:pt x="175" y="1"/>
                      <a:pt x="1" y="188"/>
                      <a:pt x="91" y="391"/>
                    </a:cubicBezTo>
                    <a:cubicBezTo>
                      <a:pt x="516" y="1176"/>
                      <a:pt x="1006" y="2026"/>
                      <a:pt x="1105" y="2942"/>
                    </a:cubicBezTo>
                    <a:cubicBezTo>
                      <a:pt x="1105" y="3076"/>
                      <a:pt x="1214" y="3188"/>
                      <a:pt x="1344" y="3188"/>
                    </a:cubicBezTo>
                    <a:cubicBezTo>
                      <a:pt x="1373" y="3188"/>
                      <a:pt x="1402" y="3182"/>
                      <a:pt x="1432" y="3171"/>
                    </a:cubicBezTo>
                    <a:cubicBezTo>
                      <a:pt x="2249" y="2942"/>
                      <a:pt x="2805" y="2222"/>
                      <a:pt x="3590" y="1895"/>
                    </a:cubicBezTo>
                    <a:cubicBezTo>
                      <a:pt x="3720" y="1863"/>
                      <a:pt x="3786" y="1732"/>
                      <a:pt x="3753" y="1601"/>
                    </a:cubicBezTo>
                    <a:cubicBezTo>
                      <a:pt x="3725" y="1487"/>
                      <a:pt x="3622" y="1399"/>
                      <a:pt x="3510" y="1399"/>
                    </a:cubicBezTo>
                    <a:cubicBezTo>
                      <a:pt x="3493" y="1399"/>
                      <a:pt x="3476" y="1401"/>
                      <a:pt x="3459" y="1405"/>
                    </a:cubicBezTo>
                    <a:cubicBezTo>
                      <a:pt x="3066" y="1601"/>
                      <a:pt x="2674" y="1830"/>
                      <a:pt x="2347" y="2092"/>
                    </a:cubicBezTo>
                    <a:cubicBezTo>
                      <a:pt x="2103" y="2287"/>
                      <a:pt x="1841" y="2445"/>
                      <a:pt x="1575" y="2581"/>
                    </a:cubicBezTo>
                    <a:lnTo>
                      <a:pt x="1575" y="2581"/>
                    </a:lnTo>
                    <a:cubicBezTo>
                      <a:pt x="1405" y="1709"/>
                      <a:pt x="952" y="907"/>
                      <a:pt x="549" y="130"/>
                    </a:cubicBezTo>
                    <a:cubicBezTo>
                      <a:pt x="498" y="38"/>
                      <a:pt x="422" y="1"/>
                      <a:pt x="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4"/>
              <p:cNvSpPr/>
              <p:nvPr/>
            </p:nvSpPr>
            <p:spPr>
              <a:xfrm>
                <a:off x="3608050" y="2517925"/>
                <a:ext cx="88625" cy="70225"/>
              </a:xfrm>
              <a:custGeom>
                <a:avLst/>
                <a:gdLst/>
                <a:ahLst/>
                <a:cxnLst/>
                <a:rect l="l" t="t" r="r" b="b"/>
                <a:pathLst>
                  <a:path w="3545" h="2809" extrusionOk="0">
                    <a:moveTo>
                      <a:pt x="3207" y="1"/>
                    </a:moveTo>
                    <a:cubicBezTo>
                      <a:pt x="3140" y="1"/>
                      <a:pt x="3073" y="28"/>
                      <a:pt x="3026" y="95"/>
                    </a:cubicBezTo>
                    <a:cubicBezTo>
                      <a:pt x="2623" y="758"/>
                      <a:pt x="2244" y="1446"/>
                      <a:pt x="1892" y="2138"/>
                    </a:cubicBezTo>
                    <a:lnTo>
                      <a:pt x="1892" y="2138"/>
                    </a:lnTo>
                    <a:cubicBezTo>
                      <a:pt x="1366" y="1685"/>
                      <a:pt x="919" y="1157"/>
                      <a:pt x="574" y="552"/>
                    </a:cubicBezTo>
                    <a:cubicBezTo>
                      <a:pt x="516" y="476"/>
                      <a:pt x="439" y="444"/>
                      <a:pt x="363" y="444"/>
                    </a:cubicBezTo>
                    <a:cubicBezTo>
                      <a:pt x="179" y="444"/>
                      <a:pt x="0" y="629"/>
                      <a:pt x="116" y="814"/>
                    </a:cubicBezTo>
                    <a:cubicBezTo>
                      <a:pt x="574" y="1566"/>
                      <a:pt x="1162" y="2220"/>
                      <a:pt x="1849" y="2776"/>
                    </a:cubicBezTo>
                    <a:cubicBezTo>
                      <a:pt x="1893" y="2798"/>
                      <a:pt x="1936" y="2808"/>
                      <a:pt x="1979" y="2808"/>
                    </a:cubicBezTo>
                    <a:cubicBezTo>
                      <a:pt x="2063" y="2808"/>
                      <a:pt x="2143" y="2765"/>
                      <a:pt x="2209" y="2678"/>
                    </a:cubicBezTo>
                    <a:cubicBezTo>
                      <a:pt x="2568" y="1893"/>
                      <a:pt x="2993" y="1108"/>
                      <a:pt x="3451" y="356"/>
                    </a:cubicBezTo>
                    <a:cubicBezTo>
                      <a:pt x="3544" y="170"/>
                      <a:pt x="3373" y="1"/>
                      <a:pt x="32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4"/>
              <p:cNvSpPr/>
              <p:nvPr/>
            </p:nvSpPr>
            <p:spPr>
              <a:xfrm>
                <a:off x="3749075" y="3248825"/>
                <a:ext cx="76800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236" extrusionOk="0">
                    <a:moveTo>
                      <a:pt x="275" y="1"/>
                    </a:moveTo>
                    <a:cubicBezTo>
                      <a:pt x="156" y="1"/>
                      <a:pt x="34" y="74"/>
                      <a:pt x="1" y="221"/>
                    </a:cubicBezTo>
                    <a:lnTo>
                      <a:pt x="1" y="2968"/>
                    </a:lnTo>
                    <a:cubicBezTo>
                      <a:pt x="1" y="3139"/>
                      <a:pt x="126" y="3236"/>
                      <a:pt x="266" y="3236"/>
                    </a:cubicBezTo>
                    <a:cubicBezTo>
                      <a:pt x="286" y="3236"/>
                      <a:pt x="307" y="3234"/>
                      <a:pt x="328" y="3230"/>
                    </a:cubicBezTo>
                    <a:cubicBezTo>
                      <a:pt x="1145" y="2935"/>
                      <a:pt x="2061" y="3001"/>
                      <a:pt x="2846" y="2543"/>
                    </a:cubicBezTo>
                    <a:cubicBezTo>
                      <a:pt x="3071" y="2374"/>
                      <a:pt x="2932" y="2059"/>
                      <a:pt x="2701" y="2059"/>
                    </a:cubicBezTo>
                    <a:cubicBezTo>
                      <a:pt x="2664" y="2059"/>
                      <a:pt x="2625" y="2067"/>
                      <a:pt x="2584" y="2085"/>
                    </a:cubicBezTo>
                    <a:cubicBezTo>
                      <a:pt x="1963" y="2452"/>
                      <a:pt x="1220" y="2454"/>
                      <a:pt x="524" y="2636"/>
                    </a:cubicBezTo>
                    <a:lnTo>
                      <a:pt x="524" y="2636"/>
                    </a:lnTo>
                    <a:lnTo>
                      <a:pt x="524" y="221"/>
                    </a:lnTo>
                    <a:cubicBezTo>
                      <a:pt x="508" y="74"/>
                      <a:pt x="393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4"/>
              <p:cNvSpPr/>
              <p:nvPr/>
            </p:nvSpPr>
            <p:spPr>
              <a:xfrm>
                <a:off x="3430050" y="3074500"/>
                <a:ext cx="102300" cy="70400"/>
              </a:xfrm>
              <a:custGeom>
                <a:avLst/>
                <a:gdLst/>
                <a:ahLst/>
                <a:cxnLst/>
                <a:rect l="l" t="t" r="r" b="b"/>
                <a:pathLst>
                  <a:path w="4092" h="2816" extrusionOk="0">
                    <a:moveTo>
                      <a:pt x="3774" y="0"/>
                    </a:moveTo>
                    <a:cubicBezTo>
                      <a:pt x="3675" y="0"/>
                      <a:pt x="3579" y="51"/>
                      <a:pt x="3541" y="164"/>
                    </a:cubicBezTo>
                    <a:cubicBezTo>
                      <a:pt x="3209" y="950"/>
                      <a:pt x="2765" y="1651"/>
                      <a:pt x="2184" y="2243"/>
                    </a:cubicBezTo>
                    <a:lnTo>
                      <a:pt x="2184" y="2243"/>
                    </a:lnTo>
                    <a:cubicBezTo>
                      <a:pt x="1588" y="1785"/>
                      <a:pt x="1047" y="1297"/>
                      <a:pt x="533" y="753"/>
                    </a:cubicBezTo>
                    <a:cubicBezTo>
                      <a:pt x="477" y="689"/>
                      <a:pt x="413" y="662"/>
                      <a:pt x="351" y="662"/>
                    </a:cubicBezTo>
                    <a:cubicBezTo>
                      <a:pt x="163" y="662"/>
                      <a:pt x="0" y="915"/>
                      <a:pt x="173" y="1113"/>
                    </a:cubicBezTo>
                    <a:cubicBezTo>
                      <a:pt x="729" y="1701"/>
                      <a:pt x="1383" y="2290"/>
                      <a:pt x="2070" y="2780"/>
                    </a:cubicBezTo>
                    <a:cubicBezTo>
                      <a:pt x="2107" y="2805"/>
                      <a:pt x="2149" y="2816"/>
                      <a:pt x="2193" y="2816"/>
                    </a:cubicBezTo>
                    <a:cubicBezTo>
                      <a:pt x="2263" y="2816"/>
                      <a:pt x="2336" y="2788"/>
                      <a:pt x="2397" y="2747"/>
                    </a:cubicBezTo>
                    <a:cubicBezTo>
                      <a:pt x="3083" y="2061"/>
                      <a:pt x="3639" y="1211"/>
                      <a:pt x="4032" y="328"/>
                    </a:cubicBezTo>
                    <a:cubicBezTo>
                      <a:pt x="4092" y="127"/>
                      <a:pt x="3930" y="0"/>
                      <a:pt x="37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4"/>
              <p:cNvSpPr/>
              <p:nvPr/>
            </p:nvSpPr>
            <p:spPr>
              <a:xfrm>
                <a:off x="3433200" y="3016500"/>
                <a:ext cx="89825" cy="57625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2305" extrusionOk="0">
                    <a:moveTo>
                      <a:pt x="3260" y="0"/>
                    </a:moveTo>
                    <a:cubicBezTo>
                      <a:pt x="3184" y="0"/>
                      <a:pt x="3107" y="38"/>
                      <a:pt x="3055" y="130"/>
                    </a:cubicBezTo>
                    <a:cubicBezTo>
                      <a:pt x="2723" y="735"/>
                      <a:pt x="2306" y="1284"/>
                      <a:pt x="1780" y="1725"/>
                    </a:cubicBezTo>
                    <a:lnTo>
                      <a:pt x="1780" y="1725"/>
                    </a:lnTo>
                    <a:cubicBezTo>
                      <a:pt x="1339" y="1367"/>
                      <a:pt x="925" y="1005"/>
                      <a:pt x="538" y="588"/>
                    </a:cubicBezTo>
                    <a:cubicBezTo>
                      <a:pt x="486" y="536"/>
                      <a:pt x="428" y="515"/>
                      <a:pt x="371" y="515"/>
                    </a:cubicBezTo>
                    <a:cubicBezTo>
                      <a:pt x="176" y="515"/>
                      <a:pt x="1" y="770"/>
                      <a:pt x="178" y="948"/>
                    </a:cubicBezTo>
                    <a:cubicBezTo>
                      <a:pt x="636" y="1438"/>
                      <a:pt x="1126" y="1863"/>
                      <a:pt x="1649" y="2255"/>
                    </a:cubicBezTo>
                    <a:cubicBezTo>
                      <a:pt x="1682" y="2288"/>
                      <a:pt x="1723" y="2304"/>
                      <a:pt x="1768" y="2304"/>
                    </a:cubicBezTo>
                    <a:cubicBezTo>
                      <a:pt x="1813" y="2304"/>
                      <a:pt x="1862" y="2288"/>
                      <a:pt x="1911" y="2255"/>
                    </a:cubicBezTo>
                    <a:cubicBezTo>
                      <a:pt x="2565" y="1765"/>
                      <a:pt x="3088" y="1111"/>
                      <a:pt x="3480" y="359"/>
                    </a:cubicBezTo>
                    <a:cubicBezTo>
                      <a:pt x="3593" y="180"/>
                      <a:pt x="3428" y="0"/>
                      <a:pt x="32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4" name="Google Shape;564;p24"/>
            <p:cNvGrpSpPr/>
            <p:nvPr/>
          </p:nvGrpSpPr>
          <p:grpSpPr>
            <a:xfrm rot="-8100000">
              <a:off x="7329122" y="2886771"/>
              <a:ext cx="652398" cy="503875"/>
              <a:chOff x="5467375" y="2021125"/>
              <a:chExt cx="618800" cy="477925"/>
            </a:xfrm>
          </p:grpSpPr>
          <p:sp>
            <p:nvSpPr>
              <p:cNvPr id="565" name="Google Shape;565;p24"/>
              <p:cNvSpPr/>
              <p:nvPr/>
            </p:nvSpPr>
            <p:spPr>
              <a:xfrm>
                <a:off x="5467375" y="20211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4"/>
              <p:cNvSpPr/>
              <p:nvPr/>
            </p:nvSpPr>
            <p:spPr>
              <a:xfrm>
                <a:off x="5539325" y="21920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4"/>
              <p:cNvSpPr/>
              <p:nvPr/>
            </p:nvSpPr>
            <p:spPr>
              <a:xfrm>
                <a:off x="5599650" y="22462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4"/>
              <p:cNvSpPr/>
              <p:nvPr/>
            </p:nvSpPr>
            <p:spPr>
              <a:xfrm>
                <a:off x="5655725" y="22460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4"/>
              <p:cNvSpPr/>
              <p:nvPr/>
            </p:nvSpPr>
            <p:spPr>
              <a:xfrm>
                <a:off x="5659250" y="23279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0" name="Google Shape;570;p24"/>
            <p:cNvGrpSpPr/>
            <p:nvPr/>
          </p:nvGrpSpPr>
          <p:grpSpPr>
            <a:xfrm>
              <a:off x="7184310" y="2945713"/>
              <a:ext cx="113650" cy="99750"/>
              <a:chOff x="5042000" y="1255775"/>
              <a:chExt cx="113650" cy="99750"/>
            </a:xfrm>
          </p:grpSpPr>
          <p:sp>
            <p:nvSpPr>
              <p:cNvPr id="571" name="Google Shape;571;p24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4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4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4" name="Google Shape;574;p24"/>
            <p:cNvGrpSpPr/>
            <p:nvPr/>
          </p:nvGrpSpPr>
          <p:grpSpPr>
            <a:xfrm>
              <a:off x="8105385" y="1785088"/>
              <a:ext cx="113650" cy="99750"/>
              <a:chOff x="5042000" y="1255775"/>
              <a:chExt cx="113650" cy="99750"/>
            </a:xfrm>
          </p:grpSpPr>
          <p:sp>
            <p:nvSpPr>
              <p:cNvPr id="575" name="Google Shape;575;p24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4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4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8" name="Google Shape;578;p24"/>
          <p:cNvGrpSpPr/>
          <p:nvPr/>
        </p:nvGrpSpPr>
        <p:grpSpPr>
          <a:xfrm>
            <a:off x="-364257" y="1716642"/>
            <a:ext cx="2640516" cy="1934470"/>
            <a:chOff x="-364257" y="1716642"/>
            <a:chExt cx="2640516" cy="1934470"/>
          </a:xfrm>
        </p:grpSpPr>
        <p:grpSp>
          <p:nvGrpSpPr>
            <p:cNvPr id="579" name="Google Shape;579;p24"/>
            <p:cNvGrpSpPr/>
            <p:nvPr/>
          </p:nvGrpSpPr>
          <p:grpSpPr>
            <a:xfrm rot="5400000">
              <a:off x="595578" y="1624046"/>
              <a:ext cx="720847" cy="2640516"/>
              <a:chOff x="1752050" y="2866875"/>
              <a:chExt cx="475775" cy="1742800"/>
            </a:xfrm>
          </p:grpSpPr>
          <p:sp>
            <p:nvSpPr>
              <p:cNvPr id="580" name="Google Shape;580;p24"/>
              <p:cNvSpPr/>
              <p:nvPr/>
            </p:nvSpPr>
            <p:spPr>
              <a:xfrm>
                <a:off x="1752050" y="2866875"/>
                <a:ext cx="475775" cy="1461625"/>
              </a:xfrm>
              <a:custGeom>
                <a:avLst/>
                <a:gdLst/>
                <a:ahLst/>
                <a:cxnLst/>
                <a:rect l="l" t="t" r="r" b="b"/>
                <a:pathLst>
                  <a:path w="19031" h="58465" extrusionOk="0">
                    <a:moveTo>
                      <a:pt x="8632" y="1"/>
                    </a:moveTo>
                    <a:cubicBezTo>
                      <a:pt x="5624" y="9483"/>
                      <a:pt x="2322" y="19325"/>
                      <a:pt x="0" y="29167"/>
                    </a:cubicBezTo>
                    <a:cubicBezTo>
                      <a:pt x="1668" y="29658"/>
                      <a:pt x="5166" y="30671"/>
                      <a:pt x="6147" y="32012"/>
                    </a:cubicBezTo>
                    <a:cubicBezTo>
                      <a:pt x="4780" y="32354"/>
                      <a:pt x="3376" y="32532"/>
                      <a:pt x="1963" y="32532"/>
                    </a:cubicBezTo>
                    <a:cubicBezTo>
                      <a:pt x="1484" y="32532"/>
                      <a:pt x="1004" y="32511"/>
                      <a:pt x="523" y="32470"/>
                    </a:cubicBezTo>
                    <a:lnTo>
                      <a:pt x="523" y="32470"/>
                    </a:lnTo>
                    <a:cubicBezTo>
                      <a:pt x="1504" y="40481"/>
                      <a:pt x="4186" y="52154"/>
                      <a:pt x="12752" y="58465"/>
                    </a:cubicBezTo>
                    <a:cubicBezTo>
                      <a:pt x="16218" y="53495"/>
                      <a:pt x="18377" y="43129"/>
                      <a:pt x="18704" y="36132"/>
                    </a:cubicBezTo>
                    <a:cubicBezTo>
                      <a:pt x="18867" y="30344"/>
                      <a:pt x="19031" y="24001"/>
                      <a:pt x="18377" y="18148"/>
                    </a:cubicBezTo>
                    <a:cubicBezTo>
                      <a:pt x="16545" y="18148"/>
                      <a:pt x="15565" y="18148"/>
                      <a:pt x="14257" y="17821"/>
                    </a:cubicBezTo>
                    <a:cubicBezTo>
                      <a:pt x="15401" y="16677"/>
                      <a:pt x="16382" y="15990"/>
                      <a:pt x="17559" y="15009"/>
                    </a:cubicBezTo>
                    <a:cubicBezTo>
                      <a:pt x="16545" y="13341"/>
                      <a:pt x="9940" y="2486"/>
                      <a:pt x="86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24"/>
              <p:cNvSpPr/>
              <p:nvPr/>
            </p:nvSpPr>
            <p:spPr>
              <a:xfrm>
                <a:off x="1965000" y="3076850"/>
                <a:ext cx="225925" cy="1532825"/>
              </a:xfrm>
              <a:custGeom>
                <a:avLst/>
                <a:gdLst/>
                <a:ahLst/>
                <a:cxnLst/>
                <a:rect l="l" t="t" r="r" b="b"/>
                <a:pathLst>
                  <a:path w="9037" h="61313" extrusionOk="0">
                    <a:moveTo>
                      <a:pt x="243" y="1"/>
                    </a:moveTo>
                    <a:cubicBezTo>
                      <a:pt x="116" y="1"/>
                      <a:pt x="0" y="75"/>
                      <a:pt x="16" y="234"/>
                    </a:cubicBezTo>
                    <a:cubicBezTo>
                      <a:pt x="703" y="8964"/>
                      <a:pt x="311" y="17760"/>
                      <a:pt x="1488" y="26458"/>
                    </a:cubicBezTo>
                    <a:cubicBezTo>
                      <a:pt x="2044" y="30578"/>
                      <a:pt x="2959" y="34665"/>
                      <a:pt x="3482" y="38818"/>
                    </a:cubicBezTo>
                    <a:cubicBezTo>
                      <a:pt x="3777" y="40812"/>
                      <a:pt x="3907" y="42872"/>
                      <a:pt x="3907" y="44899"/>
                    </a:cubicBezTo>
                    <a:cubicBezTo>
                      <a:pt x="3907" y="46894"/>
                      <a:pt x="3482" y="48889"/>
                      <a:pt x="3613" y="50883"/>
                    </a:cubicBezTo>
                    <a:cubicBezTo>
                      <a:pt x="3809" y="54872"/>
                      <a:pt x="5771" y="58469"/>
                      <a:pt x="8518" y="61248"/>
                    </a:cubicBezTo>
                    <a:cubicBezTo>
                      <a:pt x="8577" y="61293"/>
                      <a:pt x="8639" y="61312"/>
                      <a:pt x="8696" y="61312"/>
                    </a:cubicBezTo>
                    <a:cubicBezTo>
                      <a:pt x="8890" y="61312"/>
                      <a:pt x="9037" y="61091"/>
                      <a:pt x="8910" y="60889"/>
                    </a:cubicBezTo>
                    <a:cubicBezTo>
                      <a:pt x="6360" y="58338"/>
                      <a:pt x="4496" y="55036"/>
                      <a:pt x="4136" y="51406"/>
                    </a:cubicBezTo>
                    <a:cubicBezTo>
                      <a:pt x="3973" y="49477"/>
                      <a:pt x="4333" y="47581"/>
                      <a:pt x="4398" y="45684"/>
                    </a:cubicBezTo>
                    <a:cubicBezTo>
                      <a:pt x="4431" y="43657"/>
                      <a:pt x="4333" y="41630"/>
                      <a:pt x="4104" y="39635"/>
                    </a:cubicBezTo>
                    <a:cubicBezTo>
                      <a:pt x="3646" y="35678"/>
                      <a:pt x="2796" y="31787"/>
                      <a:pt x="2207" y="27864"/>
                    </a:cubicBezTo>
                    <a:cubicBezTo>
                      <a:pt x="1586" y="23548"/>
                      <a:pt x="1226" y="19199"/>
                      <a:pt x="1128" y="14850"/>
                    </a:cubicBezTo>
                    <a:cubicBezTo>
                      <a:pt x="965" y="9978"/>
                      <a:pt x="899" y="5106"/>
                      <a:pt x="540" y="234"/>
                    </a:cubicBezTo>
                    <a:cubicBezTo>
                      <a:pt x="523" y="83"/>
                      <a:pt x="377" y="1"/>
                      <a:pt x="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24"/>
              <p:cNvSpPr/>
              <p:nvPr/>
            </p:nvSpPr>
            <p:spPr>
              <a:xfrm>
                <a:off x="1905525" y="3168500"/>
                <a:ext cx="177975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7119" h="6182" extrusionOk="0">
                    <a:moveTo>
                      <a:pt x="6804" y="1"/>
                    </a:moveTo>
                    <a:cubicBezTo>
                      <a:pt x="6703" y="1"/>
                      <a:pt x="6599" y="51"/>
                      <a:pt x="6548" y="165"/>
                    </a:cubicBezTo>
                    <a:cubicBezTo>
                      <a:pt x="5867" y="2208"/>
                      <a:pt x="4159" y="3636"/>
                      <a:pt x="3119" y="5476"/>
                    </a:cubicBezTo>
                    <a:lnTo>
                      <a:pt x="3119" y="5476"/>
                    </a:lnTo>
                    <a:cubicBezTo>
                      <a:pt x="2550" y="3918"/>
                      <a:pt x="1473" y="2639"/>
                      <a:pt x="564" y="1276"/>
                    </a:cubicBezTo>
                    <a:cubicBezTo>
                      <a:pt x="516" y="1200"/>
                      <a:pt x="443" y="1168"/>
                      <a:pt x="369" y="1168"/>
                    </a:cubicBezTo>
                    <a:cubicBezTo>
                      <a:pt x="189" y="1168"/>
                      <a:pt x="0" y="1353"/>
                      <a:pt x="139" y="1538"/>
                    </a:cubicBezTo>
                    <a:lnTo>
                      <a:pt x="107" y="1538"/>
                    </a:lnTo>
                    <a:cubicBezTo>
                      <a:pt x="1055" y="2977"/>
                      <a:pt x="2232" y="4317"/>
                      <a:pt x="2755" y="5985"/>
                    </a:cubicBezTo>
                    <a:cubicBezTo>
                      <a:pt x="2755" y="6083"/>
                      <a:pt x="2886" y="6148"/>
                      <a:pt x="2984" y="6181"/>
                    </a:cubicBezTo>
                    <a:lnTo>
                      <a:pt x="3147" y="6181"/>
                    </a:lnTo>
                    <a:cubicBezTo>
                      <a:pt x="3246" y="6181"/>
                      <a:pt x="3344" y="6116"/>
                      <a:pt x="3376" y="6050"/>
                    </a:cubicBezTo>
                    <a:cubicBezTo>
                      <a:pt x="4390" y="3990"/>
                      <a:pt x="6286" y="2486"/>
                      <a:pt x="7039" y="328"/>
                    </a:cubicBezTo>
                    <a:cubicBezTo>
                      <a:pt x="7119" y="127"/>
                      <a:pt x="6965" y="1"/>
                      <a:pt x="68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24"/>
              <p:cNvSpPr/>
              <p:nvPr/>
            </p:nvSpPr>
            <p:spPr>
              <a:xfrm>
                <a:off x="1877300" y="3314425"/>
                <a:ext cx="210300" cy="153925"/>
              </a:xfrm>
              <a:custGeom>
                <a:avLst/>
                <a:gdLst/>
                <a:ahLst/>
                <a:cxnLst/>
                <a:rect l="l" t="t" r="r" b="b"/>
                <a:pathLst>
                  <a:path w="8412" h="6157" extrusionOk="0">
                    <a:moveTo>
                      <a:pt x="322" y="1"/>
                    </a:moveTo>
                    <a:cubicBezTo>
                      <a:pt x="161" y="1"/>
                      <a:pt x="1" y="173"/>
                      <a:pt x="91" y="377"/>
                    </a:cubicBezTo>
                    <a:cubicBezTo>
                      <a:pt x="1268" y="2404"/>
                      <a:pt x="2936" y="4072"/>
                      <a:pt x="4211" y="6034"/>
                    </a:cubicBezTo>
                    <a:cubicBezTo>
                      <a:pt x="4276" y="6115"/>
                      <a:pt x="4366" y="6156"/>
                      <a:pt x="4452" y="6156"/>
                    </a:cubicBezTo>
                    <a:cubicBezTo>
                      <a:pt x="4538" y="6156"/>
                      <a:pt x="4620" y="6115"/>
                      <a:pt x="4669" y="6034"/>
                    </a:cubicBezTo>
                    <a:cubicBezTo>
                      <a:pt x="5813" y="4399"/>
                      <a:pt x="7383" y="3025"/>
                      <a:pt x="8298" y="1194"/>
                    </a:cubicBezTo>
                    <a:cubicBezTo>
                      <a:pt x="8411" y="991"/>
                      <a:pt x="8228" y="804"/>
                      <a:pt x="8061" y="804"/>
                    </a:cubicBezTo>
                    <a:cubicBezTo>
                      <a:pt x="7986" y="804"/>
                      <a:pt x="7914" y="841"/>
                      <a:pt x="7873" y="933"/>
                    </a:cubicBezTo>
                    <a:cubicBezTo>
                      <a:pt x="7018" y="2643"/>
                      <a:pt x="5592" y="3954"/>
                      <a:pt x="4448" y="5453"/>
                    </a:cubicBezTo>
                    <a:lnTo>
                      <a:pt x="4448" y="5453"/>
                    </a:lnTo>
                    <a:cubicBezTo>
                      <a:pt x="3181" y="3653"/>
                      <a:pt x="1659" y="2030"/>
                      <a:pt x="516" y="115"/>
                    </a:cubicBezTo>
                    <a:cubicBezTo>
                      <a:pt x="466" y="35"/>
                      <a:pt x="394" y="1"/>
                      <a:pt x="3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24"/>
              <p:cNvSpPr/>
              <p:nvPr/>
            </p:nvSpPr>
            <p:spPr>
              <a:xfrm>
                <a:off x="1843250" y="3443225"/>
                <a:ext cx="294200" cy="204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8175" extrusionOk="0">
                    <a:moveTo>
                      <a:pt x="11417" y="0"/>
                    </a:moveTo>
                    <a:cubicBezTo>
                      <a:pt x="11342" y="0"/>
                      <a:pt x="11270" y="38"/>
                      <a:pt x="11230" y="129"/>
                    </a:cubicBezTo>
                    <a:cubicBezTo>
                      <a:pt x="10001" y="2840"/>
                      <a:pt x="8042" y="5034"/>
                      <a:pt x="6438" y="7503"/>
                    </a:cubicBezTo>
                    <a:lnTo>
                      <a:pt x="6438" y="7503"/>
                    </a:lnTo>
                    <a:cubicBezTo>
                      <a:pt x="4513" y="5600"/>
                      <a:pt x="2450" y="3808"/>
                      <a:pt x="538" y="1895"/>
                    </a:cubicBezTo>
                    <a:cubicBezTo>
                      <a:pt x="486" y="1844"/>
                      <a:pt x="428" y="1822"/>
                      <a:pt x="371" y="1822"/>
                    </a:cubicBezTo>
                    <a:cubicBezTo>
                      <a:pt x="176" y="1822"/>
                      <a:pt x="1" y="2078"/>
                      <a:pt x="178" y="2255"/>
                    </a:cubicBezTo>
                    <a:cubicBezTo>
                      <a:pt x="2172" y="4249"/>
                      <a:pt x="4298" y="6113"/>
                      <a:pt x="6292" y="8108"/>
                    </a:cubicBezTo>
                    <a:cubicBezTo>
                      <a:pt x="6350" y="8151"/>
                      <a:pt x="6419" y="8175"/>
                      <a:pt x="6487" y="8175"/>
                    </a:cubicBezTo>
                    <a:cubicBezTo>
                      <a:pt x="6576" y="8175"/>
                      <a:pt x="6662" y="8135"/>
                      <a:pt x="6718" y="8042"/>
                    </a:cubicBezTo>
                    <a:cubicBezTo>
                      <a:pt x="8352" y="5459"/>
                      <a:pt x="10412" y="3203"/>
                      <a:pt x="11655" y="391"/>
                    </a:cubicBezTo>
                    <a:cubicBezTo>
                      <a:pt x="11768" y="188"/>
                      <a:pt x="11585" y="0"/>
                      <a:pt x="11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24"/>
              <p:cNvSpPr/>
              <p:nvPr/>
            </p:nvSpPr>
            <p:spPr>
              <a:xfrm>
                <a:off x="1863700" y="3664300"/>
                <a:ext cx="294775" cy="191725"/>
              </a:xfrm>
              <a:custGeom>
                <a:avLst/>
                <a:gdLst/>
                <a:ahLst/>
                <a:cxnLst/>
                <a:rect l="l" t="t" r="r" b="b"/>
                <a:pathLst>
                  <a:path w="11791" h="7669" extrusionOk="0">
                    <a:moveTo>
                      <a:pt x="11436" y="0"/>
                    </a:moveTo>
                    <a:cubicBezTo>
                      <a:pt x="11358" y="0"/>
                      <a:pt x="11280" y="34"/>
                      <a:pt x="11229" y="115"/>
                    </a:cubicBezTo>
                    <a:cubicBezTo>
                      <a:pt x="9743" y="2424"/>
                      <a:pt x="8073" y="4610"/>
                      <a:pt x="6722" y="7030"/>
                    </a:cubicBezTo>
                    <a:lnTo>
                      <a:pt x="6722" y="7030"/>
                    </a:lnTo>
                    <a:cubicBezTo>
                      <a:pt x="4518" y="5560"/>
                      <a:pt x="2466" y="3880"/>
                      <a:pt x="537" y="2077"/>
                    </a:cubicBezTo>
                    <a:cubicBezTo>
                      <a:pt x="485" y="2025"/>
                      <a:pt x="427" y="2003"/>
                      <a:pt x="370" y="2003"/>
                    </a:cubicBezTo>
                    <a:cubicBezTo>
                      <a:pt x="176" y="2003"/>
                      <a:pt x="0" y="2259"/>
                      <a:pt x="177" y="2436"/>
                    </a:cubicBezTo>
                    <a:cubicBezTo>
                      <a:pt x="2205" y="4333"/>
                      <a:pt x="4363" y="6066"/>
                      <a:pt x="6684" y="7635"/>
                    </a:cubicBezTo>
                    <a:cubicBezTo>
                      <a:pt x="6728" y="7657"/>
                      <a:pt x="6771" y="7668"/>
                      <a:pt x="6814" y="7668"/>
                    </a:cubicBezTo>
                    <a:cubicBezTo>
                      <a:pt x="6899" y="7668"/>
                      <a:pt x="6979" y="7625"/>
                      <a:pt x="7044" y="7537"/>
                    </a:cubicBezTo>
                    <a:cubicBezTo>
                      <a:pt x="8385" y="5020"/>
                      <a:pt x="10118" y="2763"/>
                      <a:pt x="11654" y="377"/>
                    </a:cubicBezTo>
                    <a:cubicBezTo>
                      <a:pt x="11790" y="173"/>
                      <a:pt x="11613" y="0"/>
                      <a:pt x="11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24"/>
              <p:cNvSpPr/>
              <p:nvPr/>
            </p:nvSpPr>
            <p:spPr>
              <a:xfrm>
                <a:off x="1854875" y="3855800"/>
                <a:ext cx="302475" cy="1711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6845" extrusionOk="0">
                    <a:moveTo>
                      <a:pt x="379" y="0"/>
                    </a:moveTo>
                    <a:cubicBezTo>
                      <a:pt x="171" y="0"/>
                      <a:pt x="1" y="256"/>
                      <a:pt x="203" y="433"/>
                    </a:cubicBezTo>
                    <a:cubicBezTo>
                      <a:pt x="2656" y="2722"/>
                      <a:pt x="5272" y="4847"/>
                      <a:pt x="8018" y="6809"/>
                    </a:cubicBezTo>
                    <a:cubicBezTo>
                      <a:pt x="8056" y="6834"/>
                      <a:pt x="8098" y="6845"/>
                      <a:pt x="8141" y="6845"/>
                    </a:cubicBezTo>
                    <a:cubicBezTo>
                      <a:pt x="8211" y="6845"/>
                      <a:pt x="8285" y="6817"/>
                      <a:pt x="8345" y="6777"/>
                    </a:cubicBezTo>
                    <a:cubicBezTo>
                      <a:pt x="9784" y="4946"/>
                      <a:pt x="11288" y="3049"/>
                      <a:pt x="12040" y="826"/>
                    </a:cubicBezTo>
                    <a:cubicBezTo>
                      <a:pt x="12099" y="631"/>
                      <a:pt x="11948" y="505"/>
                      <a:pt x="11796" y="505"/>
                    </a:cubicBezTo>
                    <a:cubicBezTo>
                      <a:pt x="11693" y="505"/>
                      <a:pt x="11589" y="563"/>
                      <a:pt x="11550" y="695"/>
                    </a:cubicBezTo>
                    <a:cubicBezTo>
                      <a:pt x="10854" y="2750"/>
                      <a:pt x="9456" y="4530"/>
                      <a:pt x="8122" y="6241"/>
                    </a:cubicBezTo>
                    <a:lnTo>
                      <a:pt x="8122" y="6241"/>
                    </a:lnTo>
                    <a:cubicBezTo>
                      <a:pt x="5466" y="4373"/>
                      <a:pt x="2936" y="2286"/>
                      <a:pt x="563" y="74"/>
                    </a:cubicBezTo>
                    <a:cubicBezTo>
                      <a:pt x="504" y="22"/>
                      <a:pt x="440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4"/>
              <p:cNvSpPr/>
              <p:nvPr/>
            </p:nvSpPr>
            <p:spPr>
              <a:xfrm>
                <a:off x="1922275" y="4039125"/>
                <a:ext cx="239700" cy="137325"/>
              </a:xfrm>
              <a:custGeom>
                <a:avLst/>
                <a:gdLst/>
                <a:ahLst/>
                <a:cxnLst/>
                <a:rect l="l" t="t" r="r" b="b"/>
                <a:pathLst>
                  <a:path w="9588" h="5493" extrusionOk="0">
                    <a:moveTo>
                      <a:pt x="9240" y="0"/>
                    </a:moveTo>
                    <a:cubicBezTo>
                      <a:pt x="9164" y="0"/>
                      <a:pt x="9091" y="38"/>
                      <a:pt x="9050" y="130"/>
                    </a:cubicBezTo>
                    <a:cubicBezTo>
                      <a:pt x="8204" y="1791"/>
                      <a:pt x="7028" y="3301"/>
                      <a:pt x="6039" y="4921"/>
                    </a:cubicBezTo>
                    <a:lnTo>
                      <a:pt x="6039" y="4921"/>
                    </a:lnTo>
                    <a:cubicBezTo>
                      <a:pt x="3920" y="3669"/>
                      <a:pt x="2385" y="1686"/>
                      <a:pt x="450" y="196"/>
                    </a:cubicBezTo>
                    <a:cubicBezTo>
                      <a:pt x="403" y="161"/>
                      <a:pt x="358" y="145"/>
                      <a:pt x="315" y="145"/>
                    </a:cubicBezTo>
                    <a:cubicBezTo>
                      <a:pt x="121" y="145"/>
                      <a:pt x="1" y="466"/>
                      <a:pt x="189" y="653"/>
                    </a:cubicBezTo>
                    <a:cubicBezTo>
                      <a:pt x="2216" y="2158"/>
                      <a:pt x="3753" y="4250"/>
                      <a:pt x="6009" y="5460"/>
                    </a:cubicBezTo>
                    <a:cubicBezTo>
                      <a:pt x="6042" y="5482"/>
                      <a:pt x="6082" y="5493"/>
                      <a:pt x="6123" y="5493"/>
                    </a:cubicBezTo>
                    <a:cubicBezTo>
                      <a:pt x="6205" y="5493"/>
                      <a:pt x="6292" y="5449"/>
                      <a:pt x="6336" y="5362"/>
                    </a:cubicBezTo>
                    <a:cubicBezTo>
                      <a:pt x="7350" y="3694"/>
                      <a:pt x="8592" y="2125"/>
                      <a:pt x="9475" y="359"/>
                    </a:cubicBezTo>
                    <a:cubicBezTo>
                      <a:pt x="9587" y="180"/>
                      <a:pt x="9407" y="0"/>
                      <a:pt x="92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8" name="Google Shape;588;p24"/>
            <p:cNvSpPr/>
            <p:nvPr/>
          </p:nvSpPr>
          <p:spPr>
            <a:xfrm rot="4565606">
              <a:off x="642010" y="1668384"/>
              <a:ext cx="472489" cy="1996458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9" name="Google Shape;589;p24"/>
            <p:cNvGrpSpPr/>
            <p:nvPr/>
          </p:nvGrpSpPr>
          <p:grpSpPr>
            <a:xfrm rot="582567">
              <a:off x="-106165" y="1816891"/>
              <a:ext cx="1294561" cy="1244937"/>
              <a:chOff x="6624525" y="1838863"/>
              <a:chExt cx="956750" cy="920075"/>
            </a:xfrm>
          </p:grpSpPr>
          <p:sp>
            <p:nvSpPr>
              <p:cNvPr id="590" name="Google Shape;590;p24"/>
              <p:cNvSpPr/>
              <p:nvPr/>
            </p:nvSpPr>
            <p:spPr>
              <a:xfrm>
                <a:off x="6624525" y="1838863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24"/>
              <p:cNvSpPr/>
              <p:nvPr/>
            </p:nvSpPr>
            <p:spPr>
              <a:xfrm>
                <a:off x="6749225" y="1983763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24"/>
              <p:cNvSpPr/>
              <p:nvPr/>
            </p:nvSpPr>
            <p:spPr>
              <a:xfrm>
                <a:off x="6813650" y="2412463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24"/>
              <p:cNvSpPr/>
              <p:nvPr/>
            </p:nvSpPr>
            <p:spPr>
              <a:xfrm>
                <a:off x="6938075" y="2231038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24"/>
              <p:cNvSpPr/>
              <p:nvPr/>
            </p:nvSpPr>
            <p:spPr>
              <a:xfrm>
                <a:off x="7094050" y="2121688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24"/>
              <p:cNvSpPr/>
              <p:nvPr/>
            </p:nvSpPr>
            <p:spPr>
              <a:xfrm>
                <a:off x="7206850" y="2012738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6" name="Google Shape;596;p24"/>
            <p:cNvGrpSpPr/>
            <p:nvPr/>
          </p:nvGrpSpPr>
          <p:grpSpPr>
            <a:xfrm rot="5400000">
              <a:off x="-227254" y="2783000"/>
              <a:ext cx="979622" cy="756603"/>
              <a:chOff x="5419242" y="2066029"/>
              <a:chExt cx="618800" cy="477925"/>
            </a:xfrm>
          </p:grpSpPr>
          <p:sp>
            <p:nvSpPr>
              <p:cNvPr id="597" name="Google Shape;597;p24"/>
              <p:cNvSpPr/>
              <p:nvPr/>
            </p:nvSpPr>
            <p:spPr>
              <a:xfrm>
                <a:off x="5419242" y="2066029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4"/>
              <p:cNvSpPr/>
              <p:nvPr/>
            </p:nvSpPr>
            <p:spPr>
              <a:xfrm>
                <a:off x="5491192" y="2236904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24"/>
              <p:cNvSpPr/>
              <p:nvPr/>
            </p:nvSpPr>
            <p:spPr>
              <a:xfrm>
                <a:off x="5551517" y="2291104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24"/>
              <p:cNvSpPr/>
              <p:nvPr/>
            </p:nvSpPr>
            <p:spPr>
              <a:xfrm>
                <a:off x="5607592" y="2290979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24"/>
              <p:cNvSpPr/>
              <p:nvPr/>
            </p:nvSpPr>
            <p:spPr>
              <a:xfrm>
                <a:off x="5611117" y="2372829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2" name="Google Shape;602;p24"/>
            <p:cNvGrpSpPr/>
            <p:nvPr/>
          </p:nvGrpSpPr>
          <p:grpSpPr>
            <a:xfrm>
              <a:off x="1284110" y="2035613"/>
              <a:ext cx="113650" cy="99750"/>
              <a:chOff x="5042000" y="1255775"/>
              <a:chExt cx="113650" cy="99750"/>
            </a:xfrm>
          </p:grpSpPr>
          <p:sp>
            <p:nvSpPr>
              <p:cNvPr id="603" name="Google Shape;603;p24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4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4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6" name="Google Shape;606;p24"/>
            <p:cNvGrpSpPr/>
            <p:nvPr/>
          </p:nvGrpSpPr>
          <p:grpSpPr>
            <a:xfrm>
              <a:off x="677660" y="3496188"/>
              <a:ext cx="113650" cy="99750"/>
              <a:chOff x="5042000" y="1255775"/>
              <a:chExt cx="113650" cy="99750"/>
            </a:xfrm>
          </p:grpSpPr>
          <p:sp>
            <p:nvSpPr>
              <p:cNvPr id="607" name="Google Shape;607;p24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4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4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77322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4173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dk1"/>
        </a:solid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6"/>
          <p:cNvSpPr txBox="1">
            <a:spLocks noGrp="1"/>
          </p:cNvSpPr>
          <p:nvPr>
            <p:ph type="title"/>
          </p:nvPr>
        </p:nvSpPr>
        <p:spPr>
          <a:xfrm>
            <a:off x="4595650" y="407305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613" name="Google Shape;613;p26"/>
          <p:cNvSpPr txBox="1">
            <a:spLocks noGrp="1"/>
          </p:cNvSpPr>
          <p:nvPr>
            <p:ph type="title" idx="2"/>
          </p:nvPr>
        </p:nvSpPr>
        <p:spPr>
          <a:xfrm>
            <a:off x="4595650" y="953000"/>
            <a:ext cx="3698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614" name="Google Shape;614;p26"/>
          <p:cNvSpPr txBox="1">
            <a:spLocks noGrp="1"/>
          </p:cNvSpPr>
          <p:nvPr>
            <p:ph type="subTitle" idx="1"/>
          </p:nvPr>
        </p:nvSpPr>
        <p:spPr>
          <a:xfrm>
            <a:off x="1241038" y="1234737"/>
            <a:ext cx="3045900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R="38100"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marR="38100"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marR="38100"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marR="38100"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marR="38100"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marR="38100"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marR="38100"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marR="38100"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15" name="Google Shape;615;p26"/>
          <p:cNvSpPr/>
          <p:nvPr/>
        </p:nvSpPr>
        <p:spPr>
          <a:xfrm flipH="1">
            <a:off x="-771625" y="9530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6"/>
          <p:cNvSpPr/>
          <p:nvPr/>
        </p:nvSpPr>
        <p:spPr>
          <a:xfrm>
            <a:off x="-8550" y="37308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26"/>
          <p:cNvSpPr/>
          <p:nvPr/>
        </p:nvSpPr>
        <p:spPr>
          <a:xfrm flipH="1">
            <a:off x="1958087" y="-30820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26"/>
          <p:cNvSpPr/>
          <p:nvPr/>
        </p:nvSpPr>
        <p:spPr>
          <a:xfrm flipH="1">
            <a:off x="8518581" y="1850638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6"/>
          <p:cNvSpPr/>
          <p:nvPr/>
        </p:nvSpPr>
        <p:spPr>
          <a:xfrm>
            <a:off x="4595649" y="468787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45820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solidFill>
          <a:schemeClr val="dk1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7"/>
          <p:cNvSpPr txBox="1">
            <a:spLocks noGrp="1"/>
          </p:cNvSpPr>
          <p:nvPr>
            <p:ph type="title"/>
          </p:nvPr>
        </p:nvSpPr>
        <p:spPr>
          <a:xfrm>
            <a:off x="824613" y="3142867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622" name="Google Shape;622;p27"/>
          <p:cNvSpPr txBox="1">
            <a:spLocks noGrp="1"/>
          </p:cNvSpPr>
          <p:nvPr>
            <p:ph type="title" idx="2"/>
          </p:nvPr>
        </p:nvSpPr>
        <p:spPr>
          <a:xfrm>
            <a:off x="824600" y="3688574"/>
            <a:ext cx="3698100" cy="9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623" name="Google Shape;623;p27"/>
          <p:cNvSpPr txBox="1">
            <a:spLocks noGrp="1"/>
          </p:cNvSpPr>
          <p:nvPr>
            <p:ph type="subTitle" idx="1"/>
          </p:nvPr>
        </p:nvSpPr>
        <p:spPr>
          <a:xfrm>
            <a:off x="4887538" y="1234737"/>
            <a:ext cx="3045900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24" name="Google Shape;624;p27"/>
          <p:cNvSpPr/>
          <p:nvPr/>
        </p:nvSpPr>
        <p:spPr>
          <a:xfrm>
            <a:off x="4950487" y="456717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7"/>
          <p:cNvSpPr/>
          <p:nvPr/>
        </p:nvSpPr>
        <p:spPr>
          <a:xfrm flipH="1">
            <a:off x="4278675" y="-73058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7"/>
          <p:cNvSpPr/>
          <p:nvPr/>
        </p:nvSpPr>
        <p:spPr>
          <a:xfrm flipH="1">
            <a:off x="53831" y="15301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7"/>
          <p:cNvSpPr/>
          <p:nvPr/>
        </p:nvSpPr>
        <p:spPr>
          <a:xfrm>
            <a:off x="8298250" y="36885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8591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bg>
      <p:bgPr>
        <a:solidFill>
          <a:schemeClr val="dk1"/>
        </a:solid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8"/>
          <p:cNvSpPr txBox="1">
            <a:spLocks noGrp="1"/>
          </p:cNvSpPr>
          <p:nvPr>
            <p:ph type="title"/>
          </p:nvPr>
        </p:nvSpPr>
        <p:spPr>
          <a:xfrm>
            <a:off x="951350" y="411480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630" name="Google Shape;630;p28"/>
          <p:cNvSpPr txBox="1">
            <a:spLocks noGrp="1"/>
          </p:cNvSpPr>
          <p:nvPr>
            <p:ph type="title" idx="2"/>
          </p:nvPr>
        </p:nvSpPr>
        <p:spPr>
          <a:xfrm>
            <a:off x="951338" y="1023540"/>
            <a:ext cx="3698100" cy="85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631" name="Google Shape;631;p28"/>
          <p:cNvSpPr txBox="1">
            <a:spLocks noGrp="1"/>
          </p:cNvSpPr>
          <p:nvPr>
            <p:ph type="subTitle" idx="1"/>
          </p:nvPr>
        </p:nvSpPr>
        <p:spPr>
          <a:xfrm>
            <a:off x="4887538" y="1234737"/>
            <a:ext cx="3045900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32" name="Google Shape;632;p28"/>
          <p:cNvSpPr/>
          <p:nvPr/>
        </p:nvSpPr>
        <p:spPr>
          <a:xfrm flipH="1">
            <a:off x="3719475" y="444995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8"/>
          <p:cNvSpPr/>
          <p:nvPr/>
        </p:nvSpPr>
        <p:spPr>
          <a:xfrm>
            <a:off x="5175988" y="-1073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8"/>
          <p:cNvSpPr/>
          <p:nvPr/>
        </p:nvSpPr>
        <p:spPr>
          <a:xfrm flipH="1">
            <a:off x="185318" y="2249138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8"/>
          <p:cNvSpPr/>
          <p:nvPr/>
        </p:nvSpPr>
        <p:spPr>
          <a:xfrm>
            <a:off x="8717449" y="9113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8"/>
          <p:cNvSpPr/>
          <p:nvPr/>
        </p:nvSpPr>
        <p:spPr>
          <a:xfrm>
            <a:off x="8085124" y="44501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13519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bg>
      <p:bgPr>
        <a:solidFill>
          <a:schemeClr val="dk1"/>
        </a:solidFill>
        <a:effectLst/>
      </p:bgPr>
    </p:bg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9"/>
          <p:cNvSpPr txBox="1">
            <a:spLocks noGrp="1"/>
          </p:cNvSpPr>
          <p:nvPr>
            <p:ph type="title"/>
          </p:nvPr>
        </p:nvSpPr>
        <p:spPr>
          <a:xfrm>
            <a:off x="3741141" y="1251010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639" name="Google Shape;639;p29"/>
          <p:cNvSpPr txBox="1">
            <a:spLocks noGrp="1"/>
          </p:cNvSpPr>
          <p:nvPr>
            <p:ph type="title" idx="2"/>
          </p:nvPr>
        </p:nvSpPr>
        <p:spPr>
          <a:xfrm>
            <a:off x="3741138" y="1796712"/>
            <a:ext cx="3698100" cy="8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640" name="Google Shape;640;p29"/>
          <p:cNvSpPr txBox="1">
            <a:spLocks noGrp="1"/>
          </p:cNvSpPr>
          <p:nvPr>
            <p:ph type="subTitle" idx="1"/>
          </p:nvPr>
        </p:nvSpPr>
        <p:spPr>
          <a:xfrm>
            <a:off x="1976800" y="3326588"/>
            <a:ext cx="4894200" cy="7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41" name="Google Shape;641;p29"/>
          <p:cNvSpPr/>
          <p:nvPr/>
        </p:nvSpPr>
        <p:spPr>
          <a:xfrm>
            <a:off x="5523900" y="53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9"/>
          <p:cNvSpPr/>
          <p:nvPr/>
        </p:nvSpPr>
        <p:spPr>
          <a:xfrm>
            <a:off x="-68838" y="412640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9"/>
          <p:cNvSpPr/>
          <p:nvPr/>
        </p:nvSpPr>
        <p:spPr>
          <a:xfrm>
            <a:off x="8087662" y="2250442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9"/>
          <p:cNvSpPr/>
          <p:nvPr/>
        </p:nvSpPr>
        <p:spPr>
          <a:xfrm flipH="1">
            <a:off x="201356" y="1053588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9"/>
          <p:cNvSpPr/>
          <p:nvPr/>
        </p:nvSpPr>
        <p:spPr>
          <a:xfrm flipH="1">
            <a:off x="5732675" y="45386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75873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6">
  <p:cSld name="Section header 6">
    <p:bg>
      <p:bgPr>
        <a:solidFill>
          <a:schemeClr val="dk1"/>
        </a:solidFill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30"/>
          <p:cNvSpPr txBox="1">
            <a:spLocks noGrp="1"/>
          </p:cNvSpPr>
          <p:nvPr>
            <p:ph type="title"/>
          </p:nvPr>
        </p:nvSpPr>
        <p:spPr>
          <a:xfrm>
            <a:off x="1383563" y="1246439"/>
            <a:ext cx="31119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648" name="Google Shape;648;p30"/>
          <p:cNvSpPr txBox="1">
            <a:spLocks noGrp="1"/>
          </p:cNvSpPr>
          <p:nvPr>
            <p:ph type="title" idx="2"/>
          </p:nvPr>
        </p:nvSpPr>
        <p:spPr>
          <a:xfrm>
            <a:off x="1383563" y="1792139"/>
            <a:ext cx="3111900" cy="8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649" name="Google Shape;649;p30"/>
          <p:cNvSpPr txBox="1">
            <a:spLocks noGrp="1"/>
          </p:cNvSpPr>
          <p:nvPr>
            <p:ph type="subTitle" idx="1"/>
          </p:nvPr>
        </p:nvSpPr>
        <p:spPr>
          <a:xfrm>
            <a:off x="1446550" y="3236825"/>
            <a:ext cx="5757000" cy="90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650" name="Google Shape;650;p30"/>
          <p:cNvSpPr/>
          <p:nvPr/>
        </p:nvSpPr>
        <p:spPr>
          <a:xfrm>
            <a:off x="-8550" y="26919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30"/>
          <p:cNvSpPr/>
          <p:nvPr/>
        </p:nvSpPr>
        <p:spPr>
          <a:xfrm flipH="1">
            <a:off x="7768875" y="699617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0"/>
          <p:cNvSpPr/>
          <p:nvPr/>
        </p:nvSpPr>
        <p:spPr>
          <a:xfrm flipH="1">
            <a:off x="4001781" y="17131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0"/>
          <p:cNvSpPr/>
          <p:nvPr/>
        </p:nvSpPr>
        <p:spPr>
          <a:xfrm flipH="1">
            <a:off x="7861563" y="4464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56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"/>
          <p:cNvSpPr/>
          <p:nvPr/>
        </p:nvSpPr>
        <p:spPr>
          <a:xfrm>
            <a:off x="0" y="2636951"/>
            <a:ext cx="3076260" cy="2505090"/>
          </a:xfrm>
          <a:custGeom>
            <a:avLst/>
            <a:gdLst/>
            <a:ahLst/>
            <a:cxnLst/>
            <a:rect l="l" t="t" r="r" b="b"/>
            <a:pathLst>
              <a:path w="47781" h="38911" extrusionOk="0">
                <a:moveTo>
                  <a:pt x="1" y="1"/>
                </a:moveTo>
                <a:lnTo>
                  <a:pt x="1" y="38910"/>
                </a:lnTo>
                <a:lnTo>
                  <a:pt x="47781" y="38910"/>
                </a:lnTo>
                <a:cubicBezTo>
                  <a:pt x="47495" y="37696"/>
                  <a:pt x="47030" y="36529"/>
                  <a:pt x="46376" y="35469"/>
                </a:cubicBezTo>
                <a:cubicBezTo>
                  <a:pt x="44161" y="31826"/>
                  <a:pt x="40220" y="29409"/>
                  <a:pt x="36041" y="28516"/>
                </a:cubicBezTo>
                <a:cubicBezTo>
                  <a:pt x="30814" y="27385"/>
                  <a:pt x="24873" y="28290"/>
                  <a:pt x="20515" y="25194"/>
                </a:cubicBezTo>
                <a:cubicBezTo>
                  <a:pt x="17598" y="23134"/>
                  <a:pt x="16039" y="19622"/>
                  <a:pt x="15229" y="16133"/>
                </a:cubicBezTo>
                <a:cubicBezTo>
                  <a:pt x="14443" y="12693"/>
                  <a:pt x="14217" y="8990"/>
                  <a:pt x="12348" y="6001"/>
                </a:cubicBezTo>
                <a:cubicBezTo>
                  <a:pt x="10740" y="3441"/>
                  <a:pt x="8038" y="1667"/>
                  <a:pt x="5132" y="786"/>
                </a:cubicBezTo>
                <a:cubicBezTo>
                  <a:pt x="3466" y="286"/>
                  <a:pt x="1739" y="48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7"/>
          <p:cNvSpPr txBox="1">
            <a:spLocks noGrp="1"/>
          </p:cNvSpPr>
          <p:nvPr>
            <p:ph type="title"/>
          </p:nvPr>
        </p:nvSpPr>
        <p:spPr>
          <a:xfrm>
            <a:off x="3995975" y="1540500"/>
            <a:ext cx="3228600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64" name="Google Shape;264;p7"/>
          <p:cNvGrpSpPr/>
          <p:nvPr/>
        </p:nvGrpSpPr>
        <p:grpSpPr>
          <a:xfrm rot="3680395">
            <a:off x="-190692" y="2288049"/>
            <a:ext cx="1055996" cy="1392243"/>
            <a:chOff x="4326425" y="5583250"/>
            <a:chExt cx="744150" cy="981100"/>
          </a:xfrm>
        </p:grpSpPr>
        <p:sp>
          <p:nvSpPr>
            <p:cNvPr id="265" name="Google Shape;265;p7"/>
            <p:cNvSpPr/>
            <p:nvPr/>
          </p:nvSpPr>
          <p:spPr>
            <a:xfrm>
              <a:off x="4939300" y="6115475"/>
              <a:ext cx="90500" cy="306300"/>
            </a:xfrm>
            <a:custGeom>
              <a:avLst/>
              <a:gdLst/>
              <a:ahLst/>
              <a:cxnLst/>
              <a:rect l="l" t="t" r="r" b="b"/>
              <a:pathLst>
                <a:path w="3620" h="12252" extrusionOk="0">
                  <a:moveTo>
                    <a:pt x="3239" y="0"/>
                  </a:moveTo>
                  <a:lnTo>
                    <a:pt x="3239" y="0"/>
                  </a:lnTo>
                  <a:cubicBezTo>
                    <a:pt x="143" y="4024"/>
                    <a:pt x="0" y="8180"/>
                    <a:pt x="1334" y="12252"/>
                  </a:cubicBezTo>
                  <a:cubicBezTo>
                    <a:pt x="2096" y="9930"/>
                    <a:pt x="2524" y="7608"/>
                    <a:pt x="2977" y="5215"/>
                  </a:cubicBezTo>
                  <a:cubicBezTo>
                    <a:pt x="3286" y="3501"/>
                    <a:pt x="3620" y="1703"/>
                    <a:pt x="3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4965500" y="6115175"/>
              <a:ext cx="54775" cy="305125"/>
            </a:xfrm>
            <a:custGeom>
              <a:avLst/>
              <a:gdLst/>
              <a:ahLst/>
              <a:cxnLst/>
              <a:rect l="l" t="t" r="r" b="b"/>
              <a:pathLst>
                <a:path w="2191" h="12205" extrusionOk="0">
                  <a:moveTo>
                    <a:pt x="2191" y="0"/>
                  </a:moveTo>
                  <a:lnTo>
                    <a:pt x="2191" y="0"/>
                  </a:lnTo>
                  <a:cubicBezTo>
                    <a:pt x="1334" y="1905"/>
                    <a:pt x="667" y="3905"/>
                    <a:pt x="333" y="5953"/>
                  </a:cubicBezTo>
                  <a:cubicBezTo>
                    <a:pt x="0" y="8037"/>
                    <a:pt x="48" y="10132"/>
                    <a:pt x="274" y="12204"/>
                  </a:cubicBezTo>
                  <a:cubicBezTo>
                    <a:pt x="405" y="10120"/>
                    <a:pt x="441" y="8049"/>
                    <a:pt x="786" y="6025"/>
                  </a:cubicBezTo>
                  <a:cubicBezTo>
                    <a:pt x="1107" y="4001"/>
                    <a:pt x="1691" y="2024"/>
                    <a:pt x="2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4799100" y="6040150"/>
              <a:ext cx="81875" cy="309000"/>
            </a:xfrm>
            <a:custGeom>
              <a:avLst/>
              <a:gdLst/>
              <a:ahLst/>
              <a:cxnLst/>
              <a:rect l="l" t="t" r="r" b="b"/>
              <a:pathLst>
                <a:path w="3275" h="12360" extrusionOk="0">
                  <a:moveTo>
                    <a:pt x="2084" y="1"/>
                  </a:moveTo>
                  <a:lnTo>
                    <a:pt x="2084" y="1"/>
                  </a:lnTo>
                  <a:cubicBezTo>
                    <a:pt x="0" y="4620"/>
                    <a:pt x="810" y="8704"/>
                    <a:pt x="3060" y="12359"/>
                  </a:cubicBezTo>
                  <a:cubicBezTo>
                    <a:pt x="3275" y="9919"/>
                    <a:pt x="3156" y="7573"/>
                    <a:pt x="3013" y="5120"/>
                  </a:cubicBezTo>
                  <a:cubicBezTo>
                    <a:pt x="2929" y="3394"/>
                    <a:pt x="2834" y="1561"/>
                    <a:pt x="20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4836600" y="6040150"/>
              <a:ext cx="37825" cy="307500"/>
            </a:xfrm>
            <a:custGeom>
              <a:avLst/>
              <a:gdLst/>
              <a:ahLst/>
              <a:cxnLst/>
              <a:rect l="l" t="t" r="r" b="b"/>
              <a:pathLst>
                <a:path w="1513" h="12300" extrusionOk="0">
                  <a:moveTo>
                    <a:pt x="584" y="1"/>
                  </a:moveTo>
                  <a:lnTo>
                    <a:pt x="584" y="1"/>
                  </a:lnTo>
                  <a:cubicBezTo>
                    <a:pt x="191" y="2037"/>
                    <a:pt x="1" y="4132"/>
                    <a:pt x="132" y="6216"/>
                  </a:cubicBezTo>
                  <a:cubicBezTo>
                    <a:pt x="286" y="8311"/>
                    <a:pt x="810" y="10335"/>
                    <a:pt x="1513" y="12300"/>
                  </a:cubicBezTo>
                  <a:cubicBezTo>
                    <a:pt x="1179" y="10252"/>
                    <a:pt x="727" y="8240"/>
                    <a:pt x="596" y="6192"/>
                  </a:cubicBezTo>
                  <a:cubicBezTo>
                    <a:pt x="441" y="4144"/>
                    <a:pt x="548" y="2084"/>
                    <a:pt x="5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4717850" y="5983600"/>
              <a:ext cx="82175" cy="308700"/>
            </a:xfrm>
            <a:custGeom>
              <a:avLst/>
              <a:gdLst/>
              <a:ahLst/>
              <a:cxnLst/>
              <a:rect l="l" t="t" r="r" b="b"/>
              <a:pathLst>
                <a:path w="3287" h="12348" extrusionOk="0">
                  <a:moveTo>
                    <a:pt x="2798" y="1"/>
                  </a:moveTo>
                  <a:cubicBezTo>
                    <a:pt x="0" y="4227"/>
                    <a:pt x="155" y="8371"/>
                    <a:pt x="1774" y="12347"/>
                  </a:cubicBezTo>
                  <a:cubicBezTo>
                    <a:pt x="2369" y="9966"/>
                    <a:pt x="2619" y="7633"/>
                    <a:pt x="2893" y="5204"/>
                  </a:cubicBezTo>
                  <a:cubicBezTo>
                    <a:pt x="3084" y="3477"/>
                    <a:pt x="3286" y="1668"/>
                    <a:pt x="2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4747300" y="5983000"/>
              <a:ext cx="40525" cy="307800"/>
            </a:xfrm>
            <a:custGeom>
              <a:avLst/>
              <a:gdLst/>
              <a:ahLst/>
              <a:cxnLst/>
              <a:rect l="l" t="t" r="r" b="b"/>
              <a:pathLst>
                <a:path w="1621" h="12312" extrusionOk="0">
                  <a:moveTo>
                    <a:pt x="1620" y="1"/>
                  </a:moveTo>
                  <a:lnTo>
                    <a:pt x="1620" y="1"/>
                  </a:lnTo>
                  <a:cubicBezTo>
                    <a:pt x="906" y="1953"/>
                    <a:pt x="370" y="3989"/>
                    <a:pt x="179" y="6073"/>
                  </a:cubicBezTo>
                  <a:cubicBezTo>
                    <a:pt x="1" y="8180"/>
                    <a:pt x="191" y="10276"/>
                    <a:pt x="560" y="12312"/>
                  </a:cubicBezTo>
                  <a:cubicBezTo>
                    <a:pt x="560" y="10228"/>
                    <a:pt x="441" y="8157"/>
                    <a:pt x="644" y="6121"/>
                  </a:cubicBezTo>
                  <a:cubicBezTo>
                    <a:pt x="810" y="4085"/>
                    <a:pt x="1251" y="2061"/>
                    <a:pt x="16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4627350" y="5900250"/>
              <a:ext cx="103900" cy="301250"/>
            </a:xfrm>
            <a:custGeom>
              <a:avLst/>
              <a:gdLst/>
              <a:ahLst/>
              <a:cxnLst/>
              <a:rect l="l" t="t" r="r" b="b"/>
              <a:pathLst>
                <a:path w="4156" h="12050" extrusionOk="0">
                  <a:moveTo>
                    <a:pt x="3918" y="1"/>
                  </a:moveTo>
                  <a:cubicBezTo>
                    <a:pt x="513" y="3751"/>
                    <a:pt x="1" y="7871"/>
                    <a:pt x="1001" y="12050"/>
                  </a:cubicBezTo>
                  <a:cubicBezTo>
                    <a:pt x="1953" y="9800"/>
                    <a:pt x="2560" y="7526"/>
                    <a:pt x="3203" y="5156"/>
                  </a:cubicBezTo>
                  <a:cubicBezTo>
                    <a:pt x="3668" y="3478"/>
                    <a:pt x="4156" y="1727"/>
                    <a:pt x="39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4650575" y="5900250"/>
              <a:ext cx="74725" cy="299775"/>
            </a:xfrm>
            <a:custGeom>
              <a:avLst/>
              <a:gdLst/>
              <a:ahLst/>
              <a:cxnLst/>
              <a:rect l="l" t="t" r="r" b="b"/>
              <a:pathLst>
                <a:path w="2989" h="11991" extrusionOk="0">
                  <a:moveTo>
                    <a:pt x="2989" y="1"/>
                  </a:moveTo>
                  <a:cubicBezTo>
                    <a:pt x="1977" y="1811"/>
                    <a:pt x="1143" y="3751"/>
                    <a:pt x="619" y="5775"/>
                  </a:cubicBezTo>
                  <a:cubicBezTo>
                    <a:pt x="119" y="7811"/>
                    <a:pt x="0" y="9907"/>
                    <a:pt x="36" y="11990"/>
                  </a:cubicBezTo>
                  <a:cubicBezTo>
                    <a:pt x="357" y="9943"/>
                    <a:pt x="560" y="7883"/>
                    <a:pt x="1072" y="5894"/>
                  </a:cubicBezTo>
                  <a:cubicBezTo>
                    <a:pt x="1560" y="3894"/>
                    <a:pt x="2310" y="1965"/>
                    <a:pt x="29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4565450" y="5756500"/>
              <a:ext cx="136925" cy="279525"/>
            </a:xfrm>
            <a:custGeom>
              <a:avLst/>
              <a:gdLst/>
              <a:ahLst/>
              <a:cxnLst/>
              <a:rect l="l" t="t" r="r" b="b"/>
              <a:pathLst>
                <a:path w="5477" h="11181" extrusionOk="0">
                  <a:moveTo>
                    <a:pt x="5477" y="0"/>
                  </a:moveTo>
                  <a:lnTo>
                    <a:pt x="5477" y="0"/>
                  </a:lnTo>
                  <a:cubicBezTo>
                    <a:pt x="1345" y="2953"/>
                    <a:pt x="0" y="6894"/>
                    <a:pt x="95" y="11180"/>
                  </a:cubicBezTo>
                  <a:cubicBezTo>
                    <a:pt x="1500" y="9168"/>
                    <a:pt x="2572" y="7072"/>
                    <a:pt x="3703" y="4894"/>
                  </a:cubicBezTo>
                  <a:cubicBezTo>
                    <a:pt x="4489" y="3346"/>
                    <a:pt x="5334" y="1727"/>
                    <a:pt x="5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4567525" y="5756500"/>
              <a:ext cx="134275" cy="278025"/>
            </a:xfrm>
            <a:custGeom>
              <a:avLst/>
              <a:gdLst/>
              <a:ahLst/>
              <a:cxnLst/>
              <a:rect l="l" t="t" r="r" b="b"/>
              <a:pathLst>
                <a:path w="5371" h="11121" extrusionOk="0">
                  <a:moveTo>
                    <a:pt x="5370" y="0"/>
                  </a:moveTo>
                  <a:lnTo>
                    <a:pt x="5370" y="0"/>
                  </a:lnTo>
                  <a:cubicBezTo>
                    <a:pt x="4013" y="1560"/>
                    <a:pt x="2798" y="3274"/>
                    <a:pt x="1858" y="5156"/>
                  </a:cubicBezTo>
                  <a:cubicBezTo>
                    <a:pt x="953" y="7061"/>
                    <a:pt x="393" y="9085"/>
                    <a:pt x="0" y="11121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7" y="3513"/>
                    <a:pt x="4299" y="1786"/>
                    <a:pt x="5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4535075" y="5601125"/>
              <a:ext cx="136950" cy="279225"/>
            </a:xfrm>
            <a:custGeom>
              <a:avLst/>
              <a:gdLst/>
              <a:ahLst/>
              <a:cxnLst/>
              <a:rect l="l" t="t" r="r" b="b"/>
              <a:pathLst>
                <a:path w="5478" h="11169" extrusionOk="0">
                  <a:moveTo>
                    <a:pt x="5478" y="0"/>
                  </a:moveTo>
                  <a:lnTo>
                    <a:pt x="5478" y="0"/>
                  </a:lnTo>
                  <a:cubicBezTo>
                    <a:pt x="1358" y="2941"/>
                    <a:pt x="1" y="6882"/>
                    <a:pt x="108" y="11168"/>
                  </a:cubicBezTo>
                  <a:cubicBezTo>
                    <a:pt x="1513" y="9168"/>
                    <a:pt x="2596" y="7061"/>
                    <a:pt x="3703" y="4894"/>
                  </a:cubicBezTo>
                  <a:cubicBezTo>
                    <a:pt x="4501" y="3346"/>
                    <a:pt x="5347" y="1727"/>
                    <a:pt x="5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4537750" y="5601125"/>
              <a:ext cx="134275" cy="277725"/>
            </a:xfrm>
            <a:custGeom>
              <a:avLst/>
              <a:gdLst/>
              <a:ahLst/>
              <a:cxnLst/>
              <a:rect l="l" t="t" r="r" b="b"/>
              <a:pathLst>
                <a:path w="5371" h="11109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4001" y="1560"/>
                    <a:pt x="2787" y="3274"/>
                    <a:pt x="1858" y="5144"/>
                  </a:cubicBezTo>
                  <a:cubicBezTo>
                    <a:pt x="953" y="7049"/>
                    <a:pt x="394" y="9073"/>
                    <a:pt x="1" y="11109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8" y="3501"/>
                    <a:pt x="4299" y="1786"/>
                    <a:pt x="5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4345475" y="5636525"/>
              <a:ext cx="192000" cy="243525"/>
            </a:xfrm>
            <a:custGeom>
              <a:avLst/>
              <a:gdLst/>
              <a:ahLst/>
              <a:cxnLst/>
              <a:rect l="l" t="t" r="r" b="b"/>
              <a:pathLst>
                <a:path w="7680" h="9741" extrusionOk="0">
                  <a:moveTo>
                    <a:pt x="0" y="1"/>
                  </a:moveTo>
                  <a:cubicBezTo>
                    <a:pt x="500" y="1668"/>
                    <a:pt x="1679" y="3073"/>
                    <a:pt x="2798" y="4394"/>
                  </a:cubicBezTo>
                  <a:cubicBezTo>
                    <a:pt x="4358" y="6287"/>
                    <a:pt x="5858" y="8109"/>
                    <a:pt x="7680" y="9740"/>
                  </a:cubicBezTo>
                  <a:cubicBezTo>
                    <a:pt x="6846" y="5525"/>
                    <a:pt x="4668" y="1989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4345475" y="5636825"/>
              <a:ext cx="192000" cy="242025"/>
            </a:xfrm>
            <a:custGeom>
              <a:avLst/>
              <a:gdLst/>
              <a:ahLst/>
              <a:cxnLst/>
              <a:rect l="l" t="t" r="r" b="b"/>
              <a:pathLst>
                <a:path w="7680" h="9681" extrusionOk="0">
                  <a:moveTo>
                    <a:pt x="0" y="1"/>
                  </a:moveTo>
                  <a:lnTo>
                    <a:pt x="0" y="1"/>
                  </a:lnTo>
                  <a:cubicBezTo>
                    <a:pt x="1429" y="1501"/>
                    <a:pt x="2917" y="2942"/>
                    <a:pt x="4191" y="4561"/>
                  </a:cubicBezTo>
                  <a:cubicBezTo>
                    <a:pt x="5489" y="6156"/>
                    <a:pt x="6537" y="7942"/>
                    <a:pt x="7680" y="9681"/>
                  </a:cubicBezTo>
                  <a:cubicBezTo>
                    <a:pt x="6846" y="7764"/>
                    <a:pt x="5858" y="5918"/>
                    <a:pt x="4549" y="4263"/>
                  </a:cubicBezTo>
                  <a:cubicBezTo>
                    <a:pt x="3239" y="2632"/>
                    <a:pt x="1679" y="1227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4326425" y="5838650"/>
              <a:ext cx="239625" cy="197075"/>
            </a:xfrm>
            <a:custGeom>
              <a:avLst/>
              <a:gdLst/>
              <a:ahLst/>
              <a:cxnLst/>
              <a:rect l="l" t="t" r="r" b="b"/>
              <a:pathLst>
                <a:path w="9585" h="7883" extrusionOk="0">
                  <a:moveTo>
                    <a:pt x="0" y="0"/>
                  </a:moveTo>
                  <a:cubicBezTo>
                    <a:pt x="846" y="1524"/>
                    <a:pt x="2310" y="2643"/>
                    <a:pt x="3679" y="3691"/>
                  </a:cubicBezTo>
                  <a:cubicBezTo>
                    <a:pt x="5608" y="5215"/>
                    <a:pt x="7477" y="6656"/>
                    <a:pt x="9585" y="7882"/>
                  </a:cubicBezTo>
                  <a:cubicBezTo>
                    <a:pt x="7858" y="3941"/>
                    <a:pt x="4989" y="9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4326425" y="5839250"/>
              <a:ext cx="239625" cy="195275"/>
            </a:xfrm>
            <a:custGeom>
              <a:avLst/>
              <a:gdLst/>
              <a:ahLst/>
              <a:cxnLst/>
              <a:rect l="l" t="t" r="r" b="b"/>
              <a:pathLst>
                <a:path w="9585" h="7811" extrusionOk="0">
                  <a:moveTo>
                    <a:pt x="0" y="0"/>
                  </a:moveTo>
                  <a:lnTo>
                    <a:pt x="0" y="0"/>
                  </a:lnTo>
                  <a:cubicBezTo>
                    <a:pt x="1727" y="1155"/>
                    <a:pt x="3489" y="2238"/>
                    <a:pt x="5084" y="3548"/>
                  </a:cubicBezTo>
                  <a:cubicBezTo>
                    <a:pt x="6680" y="4834"/>
                    <a:pt x="8097" y="6346"/>
                    <a:pt x="9585" y="7811"/>
                  </a:cubicBezTo>
                  <a:cubicBezTo>
                    <a:pt x="8359" y="6132"/>
                    <a:pt x="7013" y="4524"/>
                    <a:pt x="5370" y="3191"/>
                  </a:cubicBezTo>
                  <a:cubicBezTo>
                    <a:pt x="3727" y="1881"/>
                    <a:pt x="1905" y="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4371375" y="6076050"/>
              <a:ext cx="281000" cy="132600"/>
            </a:xfrm>
            <a:custGeom>
              <a:avLst/>
              <a:gdLst/>
              <a:ahLst/>
              <a:cxnLst/>
              <a:rect l="l" t="t" r="r" b="b"/>
              <a:pathLst>
                <a:path w="11240" h="5304" extrusionOk="0">
                  <a:moveTo>
                    <a:pt x="934" y="0"/>
                  </a:moveTo>
                  <a:cubicBezTo>
                    <a:pt x="628" y="0"/>
                    <a:pt x="317" y="10"/>
                    <a:pt x="0" y="29"/>
                  </a:cubicBezTo>
                  <a:cubicBezTo>
                    <a:pt x="1191" y="1291"/>
                    <a:pt x="2882" y="2006"/>
                    <a:pt x="4465" y="2708"/>
                  </a:cubicBezTo>
                  <a:cubicBezTo>
                    <a:pt x="6715" y="3696"/>
                    <a:pt x="8882" y="4649"/>
                    <a:pt x="11240" y="5304"/>
                  </a:cubicBezTo>
                  <a:cubicBezTo>
                    <a:pt x="8773" y="2134"/>
                    <a:pt x="5501" y="0"/>
                    <a:pt x="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4371975" y="6077375"/>
              <a:ext cx="279800" cy="130100"/>
            </a:xfrm>
            <a:custGeom>
              <a:avLst/>
              <a:gdLst/>
              <a:ahLst/>
              <a:cxnLst/>
              <a:rect l="l" t="t" r="r" b="b"/>
              <a:pathLst>
                <a:path w="11192" h="5204" extrusionOk="0">
                  <a:moveTo>
                    <a:pt x="0" y="0"/>
                  </a:moveTo>
                  <a:lnTo>
                    <a:pt x="0" y="0"/>
                  </a:lnTo>
                  <a:cubicBezTo>
                    <a:pt x="1941" y="691"/>
                    <a:pt x="3929" y="1322"/>
                    <a:pt x="5786" y="2179"/>
                  </a:cubicBezTo>
                  <a:cubicBezTo>
                    <a:pt x="7644" y="3036"/>
                    <a:pt x="9382" y="4167"/>
                    <a:pt x="11192" y="5203"/>
                  </a:cubicBezTo>
                  <a:cubicBezTo>
                    <a:pt x="9608" y="3870"/>
                    <a:pt x="7882" y="2655"/>
                    <a:pt x="5977" y="1762"/>
                  </a:cubicBezTo>
                  <a:cubicBezTo>
                    <a:pt x="4072" y="905"/>
                    <a:pt x="2048" y="35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4455300" y="6235750"/>
              <a:ext cx="308100" cy="61750"/>
            </a:xfrm>
            <a:custGeom>
              <a:avLst/>
              <a:gdLst/>
              <a:ahLst/>
              <a:cxnLst/>
              <a:rect l="l" t="t" r="r" b="b"/>
              <a:pathLst>
                <a:path w="12324" h="2470" extrusionOk="0">
                  <a:moveTo>
                    <a:pt x="4924" y="0"/>
                  </a:moveTo>
                  <a:cubicBezTo>
                    <a:pt x="3362" y="0"/>
                    <a:pt x="1724" y="317"/>
                    <a:pt x="1" y="1023"/>
                  </a:cubicBezTo>
                  <a:cubicBezTo>
                    <a:pt x="1525" y="1833"/>
                    <a:pt x="3358" y="1976"/>
                    <a:pt x="5085" y="2142"/>
                  </a:cubicBezTo>
                  <a:cubicBezTo>
                    <a:pt x="6989" y="2310"/>
                    <a:pt x="8843" y="2470"/>
                    <a:pt x="10725" y="2470"/>
                  </a:cubicBezTo>
                  <a:cubicBezTo>
                    <a:pt x="11255" y="2470"/>
                    <a:pt x="11787" y="2457"/>
                    <a:pt x="12324" y="2428"/>
                  </a:cubicBezTo>
                  <a:cubicBezTo>
                    <a:pt x="10053" y="932"/>
                    <a:pt x="7601" y="0"/>
                    <a:pt x="49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4455300" y="6253050"/>
              <a:ext cx="306925" cy="42525"/>
            </a:xfrm>
            <a:custGeom>
              <a:avLst/>
              <a:gdLst/>
              <a:ahLst/>
              <a:cxnLst/>
              <a:rect l="l" t="t" r="r" b="b"/>
              <a:pathLst>
                <a:path w="12277" h="1701" extrusionOk="0">
                  <a:moveTo>
                    <a:pt x="4017" y="0"/>
                  </a:moveTo>
                  <a:cubicBezTo>
                    <a:pt x="2669" y="0"/>
                    <a:pt x="1325" y="123"/>
                    <a:pt x="1" y="331"/>
                  </a:cubicBezTo>
                  <a:cubicBezTo>
                    <a:pt x="2084" y="379"/>
                    <a:pt x="4144" y="331"/>
                    <a:pt x="6192" y="569"/>
                  </a:cubicBezTo>
                  <a:cubicBezTo>
                    <a:pt x="8228" y="784"/>
                    <a:pt x="10240" y="1284"/>
                    <a:pt x="12276" y="1700"/>
                  </a:cubicBezTo>
                  <a:cubicBezTo>
                    <a:pt x="10335" y="950"/>
                    <a:pt x="8335" y="331"/>
                    <a:pt x="6228" y="117"/>
                  </a:cubicBezTo>
                  <a:cubicBezTo>
                    <a:pt x="5491" y="37"/>
                    <a:pt x="4753" y="0"/>
                    <a:pt x="40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4569000" y="6326350"/>
              <a:ext cx="307800" cy="67950"/>
            </a:xfrm>
            <a:custGeom>
              <a:avLst/>
              <a:gdLst/>
              <a:ahLst/>
              <a:cxnLst/>
              <a:rect l="l" t="t" r="r" b="b"/>
              <a:pathLst>
                <a:path w="12312" h="2718" extrusionOk="0">
                  <a:moveTo>
                    <a:pt x="7336" y="0"/>
                  </a:moveTo>
                  <a:cubicBezTo>
                    <a:pt x="4897" y="0"/>
                    <a:pt x="2438" y="734"/>
                    <a:pt x="1" y="2507"/>
                  </a:cubicBezTo>
                  <a:cubicBezTo>
                    <a:pt x="615" y="2659"/>
                    <a:pt x="1248" y="2718"/>
                    <a:pt x="1888" y="2718"/>
                  </a:cubicBezTo>
                  <a:cubicBezTo>
                    <a:pt x="2998" y="2718"/>
                    <a:pt x="4128" y="2542"/>
                    <a:pt x="5216" y="2376"/>
                  </a:cubicBezTo>
                  <a:cubicBezTo>
                    <a:pt x="7633" y="1983"/>
                    <a:pt x="9955" y="1626"/>
                    <a:pt x="12312" y="935"/>
                  </a:cubicBezTo>
                  <a:cubicBezTo>
                    <a:pt x="10671" y="345"/>
                    <a:pt x="9008" y="0"/>
                    <a:pt x="7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569000" y="6342000"/>
              <a:ext cx="306625" cy="46725"/>
            </a:xfrm>
            <a:custGeom>
              <a:avLst/>
              <a:gdLst/>
              <a:ahLst/>
              <a:cxnLst/>
              <a:rect l="l" t="t" r="r" b="b"/>
              <a:pathLst>
                <a:path w="12265" h="1869" extrusionOk="0">
                  <a:moveTo>
                    <a:pt x="8570" y="0"/>
                  </a:moveTo>
                  <a:cubicBezTo>
                    <a:pt x="7717" y="0"/>
                    <a:pt x="6864" y="48"/>
                    <a:pt x="6014" y="155"/>
                  </a:cubicBezTo>
                  <a:cubicBezTo>
                    <a:pt x="3930" y="452"/>
                    <a:pt x="1918" y="1059"/>
                    <a:pt x="1" y="1869"/>
                  </a:cubicBezTo>
                  <a:cubicBezTo>
                    <a:pt x="2037" y="1405"/>
                    <a:pt x="4037" y="881"/>
                    <a:pt x="6073" y="607"/>
                  </a:cubicBezTo>
                  <a:cubicBezTo>
                    <a:pt x="8109" y="321"/>
                    <a:pt x="10181" y="345"/>
                    <a:pt x="12264" y="262"/>
                  </a:cubicBezTo>
                  <a:cubicBezTo>
                    <a:pt x="11039" y="100"/>
                    <a:pt x="9805" y="0"/>
                    <a:pt x="8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4663375" y="6401875"/>
              <a:ext cx="307800" cy="68025"/>
            </a:xfrm>
            <a:custGeom>
              <a:avLst/>
              <a:gdLst/>
              <a:ahLst/>
              <a:cxnLst/>
              <a:rect l="l" t="t" r="r" b="b"/>
              <a:pathLst>
                <a:path w="12312" h="2721" extrusionOk="0">
                  <a:moveTo>
                    <a:pt x="7356" y="1"/>
                  </a:moveTo>
                  <a:cubicBezTo>
                    <a:pt x="4914" y="1"/>
                    <a:pt x="2449" y="734"/>
                    <a:pt x="0" y="2510"/>
                  </a:cubicBezTo>
                  <a:cubicBezTo>
                    <a:pt x="616" y="2662"/>
                    <a:pt x="1247" y="2720"/>
                    <a:pt x="1883" y="2720"/>
                  </a:cubicBezTo>
                  <a:cubicBezTo>
                    <a:pt x="2996" y="2720"/>
                    <a:pt x="4125" y="2541"/>
                    <a:pt x="5215" y="2367"/>
                  </a:cubicBezTo>
                  <a:cubicBezTo>
                    <a:pt x="7644" y="1986"/>
                    <a:pt x="9966" y="1629"/>
                    <a:pt x="12311" y="927"/>
                  </a:cubicBezTo>
                  <a:cubicBezTo>
                    <a:pt x="10679" y="342"/>
                    <a:pt x="9023" y="1"/>
                    <a:pt x="7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4663675" y="6417475"/>
              <a:ext cx="306600" cy="46875"/>
            </a:xfrm>
            <a:custGeom>
              <a:avLst/>
              <a:gdLst/>
              <a:ahLst/>
              <a:cxnLst/>
              <a:rect l="l" t="t" r="r" b="b"/>
              <a:pathLst>
                <a:path w="12264" h="1875" extrusionOk="0">
                  <a:moveTo>
                    <a:pt x="8552" y="0"/>
                  </a:moveTo>
                  <a:cubicBezTo>
                    <a:pt x="7705" y="0"/>
                    <a:pt x="6858" y="49"/>
                    <a:pt x="6013" y="160"/>
                  </a:cubicBezTo>
                  <a:cubicBezTo>
                    <a:pt x="3929" y="457"/>
                    <a:pt x="1917" y="1065"/>
                    <a:pt x="0" y="1874"/>
                  </a:cubicBezTo>
                  <a:cubicBezTo>
                    <a:pt x="2036" y="1422"/>
                    <a:pt x="4024" y="886"/>
                    <a:pt x="6072" y="600"/>
                  </a:cubicBezTo>
                  <a:cubicBezTo>
                    <a:pt x="8108" y="326"/>
                    <a:pt x="10180" y="350"/>
                    <a:pt x="12264" y="267"/>
                  </a:cubicBezTo>
                  <a:cubicBezTo>
                    <a:pt x="11032" y="104"/>
                    <a:pt x="9793" y="0"/>
                    <a:pt x="85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4517225" y="5583250"/>
              <a:ext cx="553350" cy="981100"/>
            </a:xfrm>
            <a:custGeom>
              <a:avLst/>
              <a:gdLst/>
              <a:ahLst/>
              <a:cxnLst/>
              <a:rect l="l" t="t" r="r" b="b"/>
              <a:pathLst>
                <a:path w="22134" h="39244" extrusionOk="0">
                  <a:moveTo>
                    <a:pt x="226" y="1"/>
                  </a:moveTo>
                  <a:cubicBezTo>
                    <a:pt x="107" y="1"/>
                    <a:pt x="0" y="96"/>
                    <a:pt x="0" y="227"/>
                  </a:cubicBezTo>
                  <a:cubicBezTo>
                    <a:pt x="48" y="3549"/>
                    <a:pt x="96" y="6978"/>
                    <a:pt x="369" y="10323"/>
                  </a:cubicBezTo>
                  <a:cubicBezTo>
                    <a:pt x="596" y="13074"/>
                    <a:pt x="1036" y="16669"/>
                    <a:pt x="2370" y="20063"/>
                  </a:cubicBezTo>
                  <a:cubicBezTo>
                    <a:pt x="3310" y="22444"/>
                    <a:pt x="5108" y="25730"/>
                    <a:pt x="8382" y="27897"/>
                  </a:cubicBezTo>
                  <a:cubicBezTo>
                    <a:pt x="9466" y="28635"/>
                    <a:pt x="10656" y="29183"/>
                    <a:pt x="11823" y="29719"/>
                  </a:cubicBezTo>
                  <a:cubicBezTo>
                    <a:pt x="12657" y="30124"/>
                    <a:pt x="13538" y="30516"/>
                    <a:pt x="14347" y="30981"/>
                  </a:cubicBezTo>
                  <a:cubicBezTo>
                    <a:pt x="17598" y="32814"/>
                    <a:pt x="20181" y="35696"/>
                    <a:pt x="21658" y="39113"/>
                  </a:cubicBezTo>
                  <a:cubicBezTo>
                    <a:pt x="21693" y="39196"/>
                    <a:pt x="21777" y="39244"/>
                    <a:pt x="21872" y="39244"/>
                  </a:cubicBezTo>
                  <a:cubicBezTo>
                    <a:pt x="21896" y="39244"/>
                    <a:pt x="21932" y="39232"/>
                    <a:pt x="21967" y="39220"/>
                  </a:cubicBezTo>
                  <a:cubicBezTo>
                    <a:pt x="22086" y="39184"/>
                    <a:pt x="22134" y="39041"/>
                    <a:pt x="22086" y="38922"/>
                  </a:cubicBezTo>
                  <a:cubicBezTo>
                    <a:pt x="20574" y="35434"/>
                    <a:pt x="17907" y="32469"/>
                    <a:pt x="14585" y="30576"/>
                  </a:cubicBezTo>
                  <a:cubicBezTo>
                    <a:pt x="13752" y="30100"/>
                    <a:pt x="12859" y="29707"/>
                    <a:pt x="12014" y="29302"/>
                  </a:cubicBezTo>
                  <a:cubicBezTo>
                    <a:pt x="10883" y="28766"/>
                    <a:pt x="9692" y="28219"/>
                    <a:pt x="8632" y="27516"/>
                  </a:cubicBezTo>
                  <a:cubicBezTo>
                    <a:pt x="5453" y="25421"/>
                    <a:pt x="3691" y="22194"/>
                    <a:pt x="2786" y="19884"/>
                  </a:cubicBezTo>
                  <a:cubicBezTo>
                    <a:pt x="1477" y="16539"/>
                    <a:pt x="1048" y="12990"/>
                    <a:pt x="822" y="10276"/>
                  </a:cubicBezTo>
                  <a:cubicBezTo>
                    <a:pt x="560" y="6930"/>
                    <a:pt x="488" y="3525"/>
                    <a:pt x="453" y="215"/>
                  </a:cubicBezTo>
                  <a:cubicBezTo>
                    <a:pt x="453" y="96"/>
                    <a:pt x="346" y="1"/>
                    <a:pt x="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7"/>
          <p:cNvSpPr/>
          <p:nvPr/>
        </p:nvSpPr>
        <p:spPr>
          <a:xfrm rot="1078197">
            <a:off x="221319" y="1991062"/>
            <a:ext cx="142844" cy="302822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rot="-2700996">
            <a:off x="414079" y="3787509"/>
            <a:ext cx="142836" cy="302854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" name="Google Shape;292;p7"/>
          <p:cNvGrpSpPr/>
          <p:nvPr/>
        </p:nvGrpSpPr>
        <p:grpSpPr>
          <a:xfrm rot="6677660">
            <a:off x="-188215" y="4000541"/>
            <a:ext cx="838354" cy="1528002"/>
            <a:chOff x="-214625" y="3943775"/>
            <a:chExt cx="458725" cy="836125"/>
          </a:xfrm>
        </p:grpSpPr>
        <p:sp>
          <p:nvSpPr>
            <p:cNvPr id="293" name="Google Shape;293;p7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7"/>
          <p:cNvGrpSpPr/>
          <p:nvPr/>
        </p:nvGrpSpPr>
        <p:grpSpPr>
          <a:xfrm rot="-7119607">
            <a:off x="8140784" y="1533003"/>
            <a:ext cx="1192532" cy="1572255"/>
            <a:chOff x="4326425" y="5583250"/>
            <a:chExt cx="744150" cy="981100"/>
          </a:xfrm>
        </p:grpSpPr>
        <p:sp>
          <p:nvSpPr>
            <p:cNvPr id="306" name="Google Shape;306;p7"/>
            <p:cNvSpPr/>
            <p:nvPr/>
          </p:nvSpPr>
          <p:spPr>
            <a:xfrm>
              <a:off x="4939300" y="6115475"/>
              <a:ext cx="90500" cy="306300"/>
            </a:xfrm>
            <a:custGeom>
              <a:avLst/>
              <a:gdLst/>
              <a:ahLst/>
              <a:cxnLst/>
              <a:rect l="l" t="t" r="r" b="b"/>
              <a:pathLst>
                <a:path w="3620" h="12252" extrusionOk="0">
                  <a:moveTo>
                    <a:pt x="3239" y="0"/>
                  </a:moveTo>
                  <a:lnTo>
                    <a:pt x="3239" y="0"/>
                  </a:lnTo>
                  <a:cubicBezTo>
                    <a:pt x="143" y="4024"/>
                    <a:pt x="0" y="8180"/>
                    <a:pt x="1334" y="12252"/>
                  </a:cubicBezTo>
                  <a:cubicBezTo>
                    <a:pt x="2096" y="9930"/>
                    <a:pt x="2524" y="7608"/>
                    <a:pt x="2977" y="5215"/>
                  </a:cubicBezTo>
                  <a:cubicBezTo>
                    <a:pt x="3286" y="3501"/>
                    <a:pt x="3620" y="1703"/>
                    <a:pt x="3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4965500" y="6115175"/>
              <a:ext cx="54775" cy="305125"/>
            </a:xfrm>
            <a:custGeom>
              <a:avLst/>
              <a:gdLst/>
              <a:ahLst/>
              <a:cxnLst/>
              <a:rect l="l" t="t" r="r" b="b"/>
              <a:pathLst>
                <a:path w="2191" h="12205" extrusionOk="0">
                  <a:moveTo>
                    <a:pt x="2191" y="0"/>
                  </a:moveTo>
                  <a:lnTo>
                    <a:pt x="2191" y="0"/>
                  </a:lnTo>
                  <a:cubicBezTo>
                    <a:pt x="1334" y="1905"/>
                    <a:pt x="667" y="3905"/>
                    <a:pt x="333" y="5953"/>
                  </a:cubicBezTo>
                  <a:cubicBezTo>
                    <a:pt x="0" y="8037"/>
                    <a:pt x="48" y="10132"/>
                    <a:pt x="274" y="12204"/>
                  </a:cubicBezTo>
                  <a:cubicBezTo>
                    <a:pt x="405" y="10120"/>
                    <a:pt x="441" y="8049"/>
                    <a:pt x="786" y="6025"/>
                  </a:cubicBezTo>
                  <a:cubicBezTo>
                    <a:pt x="1107" y="4001"/>
                    <a:pt x="1691" y="2024"/>
                    <a:pt x="2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4799100" y="6040150"/>
              <a:ext cx="81875" cy="309000"/>
            </a:xfrm>
            <a:custGeom>
              <a:avLst/>
              <a:gdLst/>
              <a:ahLst/>
              <a:cxnLst/>
              <a:rect l="l" t="t" r="r" b="b"/>
              <a:pathLst>
                <a:path w="3275" h="12360" extrusionOk="0">
                  <a:moveTo>
                    <a:pt x="2084" y="1"/>
                  </a:moveTo>
                  <a:lnTo>
                    <a:pt x="2084" y="1"/>
                  </a:lnTo>
                  <a:cubicBezTo>
                    <a:pt x="0" y="4620"/>
                    <a:pt x="810" y="8704"/>
                    <a:pt x="3060" y="12359"/>
                  </a:cubicBezTo>
                  <a:cubicBezTo>
                    <a:pt x="3275" y="9919"/>
                    <a:pt x="3156" y="7573"/>
                    <a:pt x="3013" y="5120"/>
                  </a:cubicBezTo>
                  <a:cubicBezTo>
                    <a:pt x="2929" y="3394"/>
                    <a:pt x="2834" y="1561"/>
                    <a:pt x="20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4836600" y="6040150"/>
              <a:ext cx="37825" cy="307500"/>
            </a:xfrm>
            <a:custGeom>
              <a:avLst/>
              <a:gdLst/>
              <a:ahLst/>
              <a:cxnLst/>
              <a:rect l="l" t="t" r="r" b="b"/>
              <a:pathLst>
                <a:path w="1513" h="12300" extrusionOk="0">
                  <a:moveTo>
                    <a:pt x="584" y="1"/>
                  </a:moveTo>
                  <a:lnTo>
                    <a:pt x="584" y="1"/>
                  </a:lnTo>
                  <a:cubicBezTo>
                    <a:pt x="191" y="2037"/>
                    <a:pt x="1" y="4132"/>
                    <a:pt x="132" y="6216"/>
                  </a:cubicBezTo>
                  <a:cubicBezTo>
                    <a:pt x="286" y="8311"/>
                    <a:pt x="810" y="10335"/>
                    <a:pt x="1513" y="12300"/>
                  </a:cubicBezTo>
                  <a:cubicBezTo>
                    <a:pt x="1179" y="10252"/>
                    <a:pt x="727" y="8240"/>
                    <a:pt x="596" y="6192"/>
                  </a:cubicBezTo>
                  <a:cubicBezTo>
                    <a:pt x="441" y="4144"/>
                    <a:pt x="548" y="2084"/>
                    <a:pt x="5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4717850" y="5983600"/>
              <a:ext cx="82175" cy="308700"/>
            </a:xfrm>
            <a:custGeom>
              <a:avLst/>
              <a:gdLst/>
              <a:ahLst/>
              <a:cxnLst/>
              <a:rect l="l" t="t" r="r" b="b"/>
              <a:pathLst>
                <a:path w="3287" h="12348" extrusionOk="0">
                  <a:moveTo>
                    <a:pt x="2798" y="1"/>
                  </a:moveTo>
                  <a:cubicBezTo>
                    <a:pt x="0" y="4227"/>
                    <a:pt x="155" y="8371"/>
                    <a:pt x="1774" y="12347"/>
                  </a:cubicBezTo>
                  <a:cubicBezTo>
                    <a:pt x="2369" y="9966"/>
                    <a:pt x="2619" y="7633"/>
                    <a:pt x="2893" y="5204"/>
                  </a:cubicBezTo>
                  <a:cubicBezTo>
                    <a:pt x="3084" y="3477"/>
                    <a:pt x="3286" y="1668"/>
                    <a:pt x="2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4747300" y="5983000"/>
              <a:ext cx="40525" cy="307800"/>
            </a:xfrm>
            <a:custGeom>
              <a:avLst/>
              <a:gdLst/>
              <a:ahLst/>
              <a:cxnLst/>
              <a:rect l="l" t="t" r="r" b="b"/>
              <a:pathLst>
                <a:path w="1621" h="12312" extrusionOk="0">
                  <a:moveTo>
                    <a:pt x="1620" y="1"/>
                  </a:moveTo>
                  <a:lnTo>
                    <a:pt x="1620" y="1"/>
                  </a:lnTo>
                  <a:cubicBezTo>
                    <a:pt x="906" y="1953"/>
                    <a:pt x="370" y="3989"/>
                    <a:pt x="179" y="6073"/>
                  </a:cubicBezTo>
                  <a:cubicBezTo>
                    <a:pt x="1" y="8180"/>
                    <a:pt x="191" y="10276"/>
                    <a:pt x="560" y="12312"/>
                  </a:cubicBezTo>
                  <a:cubicBezTo>
                    <a:pt x="560" y="10228"/>
                    <a:pt x="441" y="8157"/>
                    <a:pt x="644" y="6121"/>
                  </a:cubicBezTo>
                  <a:cubicBezTo>
                    <a:pt x="810" y="4085"/>
                    <a:pt x="1251" y="2061"/>
                    <a:pt x="16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4627350" y="5900250"/>
              <a:ext cx="103900" cy="301250"/>
            </a:xfrm>
            <a:custGeom>
              <a:avLst/>
              <a:gdLst/>
              <a:ahLst/>
              <a:cxnLst/>
              <a:rect l="l" t="t" r="r" b="b"/>
              <a:pathLst>
                <a:path w="4156" h="12050" extrusionOk="0">
                  <a:moveTo>
                    <a:pt x="3918" y="1"/>
                  </a:moveTo>
                  <a:cubicBezTo>
                    <a:pt x="513" y="3751"/>
                    <a:pt x="1" y="7871"/>
                    <a:pt x="1001" y="12050"/>
                  </a:cubicBezTo>
                  <a:cubicBezTo>
                    <a:pt x="1953" y="9800"/>
                    <a:pt x="2560" y="7526"/>
                    <a:pt x="3203" y="5156"/>
                  </a:cubicBezTo>
                  <a:cubicBezTo>
                    <a:pt x="3668" y="3478"/>
                    <a:pt x="4156" y="1727"/>
                    <a:pt x="39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4650575" y="5900250"/>
              <a:ext cx="74725" cy="299775"/>
            </a:xfrm>
            <a:custGeom>
              <a:avLst/>
              <a:gdLst/>
              <a:ahLst/>
              <a:cxnLst/>
              <a:rect l="l" t="t" r="r" b="b"/>
              <a:pathLst>
                <a:path w="2989" h="11991" extrusionOk="0">
                  <a:moveTo>
                    <a:pt x="2989" y="1"/>
                  </a:moveTo>
                  <a:cubicBezTo>
                    <a:pt x="1977" y="1811"/>
                    <a:pt x="1143" y="3751"/>
                    <a:pt x="619" y="5775"/>
                  </a:cubicBezTo>
                  <a:cubicBezTo>
                    <a:pt x="119" y="7811"/>
                    <a:pt x="0" y="9907"/>
                    <a:pt x="36" y="11990"/>
                  </a:cubicBezTo>
                  <a:cubicBezTo>
                    <a:pt x="357" y="9943"/>
                    <a:pt x="560" y="7883"/>
                    <a:pt x="1072" y="5894"/>
                  </a:cubicBezTo>
                  <a:cubicBezTo>
                    <a:pt x="1560" y="3894"/>
                    <a:pt x="2310" y="1965"/>
                    <a:pt x="29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4565450" y="5756500"/>
              <a:ext cx="136925" cy="279525"/>
            </a:xfrm>
            <a:custGeom>
              <a:avLst/>
              <a:gdLst/>
              <a:ahLst/>
              <a:cxnLst/>
              <a:rect l="l" t="t" r="r" b="b"/>
              <a:pathLst>
                <a:path w="5477" h="11181" extrusionOk="0">
                  <a:moveTo>
                    <a:pt x="5477" y="0"/>
                  </a:moveTo>
                  <a:lnTo>
                    <a:pt x="5477" y="0"/>
                  </a:lnTo>
                  <a:cubicBezTo>
                    <a:pt x="1345" y="2953"/>
                    <a:pt x="0" y="6894"/>
                    <a:pt x="95" y="11180"/>
                  </a:cubicBezTo>
                  <a:cubicBezTo>
                    <a:pt x="1500" y="9168"/>
                    <a:pt x="2572" y="7072"/>
                    <a:pt x="3703" y="4894"/>
                  </a:cubicBezTo>
                  <a:cubicBezTo>
                    <a:pt x="4489" y="3346"/>
                    <a:pt x="5334" y="1727"/>
                    <a:pt x="5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4567525" y="5756500"/>
              <a:ext cx="134275" cy="278025"/>
            </a:xfrm>
            <a:custGeom>
              <a:avLst/>
              <a:gdLst/>
              <a:ahLst/>
              <a:cxnLst/>
              <a:rect l="l" t="t" r="r" b="b"/>
              <a:pathLst>
                <a:path w="5371" h="11121" extrusionOk="0">
                  <a:moveTo>
                    <a:pt x="5370" y="0"/>
                  </a:moveTo>
                  <a:lnTo>
                    <a:pt x="5370" y="0"/>
                  </a:lnTo>
                  <a:cubicBezTo>
                    <a:pt x="4013" y="1560"/>
                    <a:pt x="2798" y="3274"/>
                    <a:pt x="1858" y="5156"/>
                  </a:cubicBezTo>
                  <a:cubicBezTo>
                    <a:pt x="953" y="7061"/>
                    <a:pt x="393" y="9085"/>
                    <a:pt x="0" y="11121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7" y="3513"/>
                    <a:pt x="4299" y="1786"/>
                    <a:pt x="5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4535075" y="5601125"/>
              <a:ext cx="136950" cy="279225"/>
            </a:xfrm>
            <a:custGeom>
              <a:avLst/>
              <a:gdLst/>
              <a:ahLst/>
              <a:cxnLst/>
              <a:rect l="l" t="t" r="r" b="b"/>
              <a:pathLst>
                <a:path w="5478" h="11169" extrusionOk="0">
                  <a:moveTo>
                    <a:pt x="5478" y="0"/>
                  </a:moveTo>
                  <a:lnTo>
                    <a:pt x="5478" y="0"/>
                  </a:lnTo>
                  <a:cubicBezTo>
                    <a:pt x="1358" y="2941"/>
                    <a:pt x="1" y="6882"/>
                    <a:pt x="108" y="11168"/>
                  </a:cubicBezTo>
                  <a:cubicBezTo>
                    <a:pt x="1513" y="9168"/>
                    <a:pt x="2596" y="7061"/>
                    <a:pt x="3703" y="4894"/>
                  </a:cubicBezTo>
                  <a:cubicBezTo>
                    <a:pt x="4501" y="3346"/>
                    <a:pt x="5347" y="1727"/>
                    <a:pt x="5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4537750" y="5601125"/>
              <a:ext cx="134275" cy="277725"/>
            </a:xfrm>
            <a:custGeom>
              <a:avLst/>
              <a:gdLst/>
              <a:ahLst/>
              <a:cxnLst/>
              <a:rect l="l" t="t" r="r" b="b"/>
              <a:pathLst>
                <a:path w="5371" h="11109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4001" y="1560"/>
                    <a:pt x="2787" y="3274"/>
                    <a:pt x="1858" y="5144"/>
                  </a:cubicBezTo>
                  <a:cubicBezTo>
                    <a:pt x="953" y="7049"/>
                    <a:pt x="394" y="9073"/>
                    <a:pt x="1" y="11109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8" y="3501"/>
                    <a:pt x="4299" y="1786"/>
                    <a:pt x="5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4345475" y="5636525"/>
              <a:ext cx="192000" cy="243525"/>
            </a:xfrm>
            <a:custGeom>
              <a:avLst/>
              <a:gdLst/>
              <a:ahLst/>
              <a:cxnLst/>
              <a:rect l="l" t="t" r="r" b="b"/>
              <a:pathLst>
                <a:path w="7680" h="9741" extrusionOk="0">
                  <a:moveTo>
                    <a:pt x="0" y="1"/>
                  </a:moveTo>
                  <a:cubicBezTo>
                    <a:pt x="500" y="1668"/>
                    <a:pt x="1679" y="3073"/>
                    <a:pt x="2798" y="4394"/>
                  </a:cubicBezTo>
                  <a:cubicBezTo>
                    <a:pt x="4358" y="6287"/>
                    <a:pt x="5858" y="8109"/>
                    <a:pt x="7680" y="9740"/>
                  </a:cubicBezTo>
                  <a:cubicBezTo>
                    <a:pt x="6846" y="5525"/>
                    <a:pt x="4668" y="1989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4345475" y="5636825"/>
              <a:ext cx="192000" cy="242025"/>
            </a:xfrm>
            <a:custGeom>
              <a:avLst/>
              <a:gdLst/>
              <a:ahLst/>
              <a:cxnLst/>
              <a:rect l="l" t="t" r="r" b="b"/>
              <a:pathLst>
                <a:path w="7680" h="9681" extrusionOk="0">
                  <a:moveTo>
                    <a:pt x="0" y="1"/>
                  </a:moveTo>
                  <a:lnTo>
                    <a:pt x="0" y="1"/>
                  </a:lnTo>
                  <a:cubicBezTo>
                    <a:pt x="1429" y="1501"/>
                    <a:pt x="2917" y="2942"/>
                    <a:pt x="4191" y="4561"/>
                  </a:cubicBezTo>
                  <a:cubicBezTo>
                    <a:pt x="5489" y="6156"/>
                    <a:pt x="6537" y="7942"/>
                    <a:pt x="7680" y="9681"/>
                  </a:cubicBezTo>
                  <a:cubicBezTo>
                    <a:pt x="6846" y="7764"/>
                    <a:pt x="5858" y="5918"/>
                    <a:pt x="4549" y="4263"/>
                  </a:cubicBezTo>
                  <a:cubicBezTo>
                    <a:pt x="3239" y="2632"/>
                    <a:pt x="1679" y="1227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4326425" y="5838650"/>
              <a:ext cx="239625" cy="197075"/>
            </a:xfrm>
            <a:custGeom>
              <a:avLst/>
              <a:gdLst/>
              <a:ahLst/>
              <a:cxnLst/>
              <a:rect l="l" t="t" r="r" b="b"/>
              <a:pathLst>
                <a:path w="9585" h="7883" extrusionOk="0">
                  <a:moveTo>
                    <a:pt x="0" y="0"/>
                  </a:moveTo>
                  <a:cubicBezTo>
                    <a:pt x="846" y="1524"/>
                    <a:pt x="2310" y="2643"/>
                    <a:pt x="3679" y="3691"/>
                  </a:cubicBezTo>
                  <a:cubicBezTo>
                    <a:pt x="5608" y="5215"/>
                    <a:pt x="7477" y="6656"/>
                    <a:pt x="9585" y="7882"/>
                  </a:cubicBezTo>
                  <a:cubicBezTo>
                    <a:pt x="7858" y="3941"/>
                    <a:pt x="4989" y="9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4326425" y="5839250"/>
              <a:ext cx="239625" cy="195275"/>
            </a:xfrm>
            <a:custGeom>
              <a:avLst/>
              <a:gdLst/>
              <a:ahLst/>
              <a:cxnLst/>
              <a:rect l="l" t="t" r="r" b="b"/>
              <a:pathLst>
                <a:path w="9585" h="7811" extrusionOk="0">
                  <a:moveTo>
                    <a:pt x="0" y="0"/>
                  </a:moveTo>
                  <a:lnTo>
                    <a:pt x="0" y="0"/>
                  </a:lnTo>
                  <a:cubicBezTo>
                    <a:pt x="1727" y="1155"/>
                    <a:pt x="3489" y="2238"/>
                    <a:pt x="5084" y="3548"/>
                  </a:cubicBezTo>
                  <a:cubicBezTo>
                    <a:pt x="6680" y="4834"/>
                    <a:pt x="8097" y="6346"/>
                    <a:pt x="9585" y="7811"/>
                  </a:cubicBezTo>
                  <a:cubicBezTo>
                    <a:pt x="8359" y="6132"/>
                    <a:pt x="7013" y="4524"/>
                    <a:pt x="5370" y="3191"/>
                  </a:cubicBezTo>
                  <a:cubicBezTo>
                    <a:pt x="3727" y="1881"/>
                    <a:pt x="1905" y="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4371375" y="6076050"/>
              <a:ext cx="281000" cy="132600"/>
            </a:xfrm>
            <a:custGeom>
              <a:avLst/>
              <a:gdLst/>
              <a:ahLst/>
              <a:cxnLst/>
              <a:rect l="l" t="t" r="r" b="b"/>
              <a:pathLst>
                <a:path w="11240" h="5304" extrusionOk="0">
                  <a:moveTo>
                    <a:pt x="934" y="0"/>
                  </a:moveTo>
                  <a:cubicBezTo>
                    <a:pt x="628" y="0"/>
                    <a:pt x="317" y="10"/>
                    <a:pt x="0" y="29"/>
                  </a:cubicBezTo>
                  <a:cubicBezTo>
                    <a:pt x="1191" y="1291"/>
                    <a:pt x="2882" y="2006"/>
                    <a:pt x="4465" y="2708"/>
                  </a:cubicBezTo>
                  <a:cubicBezTo>
                    <a:pt x="6715" y="3696"/>
                    <a:pt x="8882" y="4649"/>
                    <a:pt x="11240" y="5304"/>
                  </a:cubicBezTo>
                  <a:cubicBezTo>
                    <a:pt x="8773" y="2134"/>
                    <a:pt x="5501" y="0"/>
                    <a:pt x="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4371975" y="6077375"/>
              <a:ext cx="279800" cy="130100"/>
            </a:xfrm>
            <a:custGeom>
              <a:avLst/>
              <a:gdLst/>
              <a:ahLst/>
              <a:cxnLst/>
              <a:rect l="l" t="t" r="r" b="b"/>
              <a:pathLst>
                <a:path w="11192" h="5204" extrusionOk="0">
                  <a:moveTo>
                    <a:pt x="0" y="0"/>
                  </a:moveTo>
                  <a:lnTo>
                    <a:pt x="0" y="0"/>
                  </a:lnTo>
                  <a:cubicBezTo>
                    <a:pt x="1941" y="691"/>
                    <a:pt x="3929" y="1322"/>
                    <a:pt x="5786" y="2179"/>
                  </a:cubicBezTo>
                  <a:cubicBezTo>
                    <a:pt x="7644" y="3036"/>
                    <a:pt x="9382" y="4167"/>
                    <a:pt x="11192" y="5203"/>
                  </a:cubicBezTo>
                  <a:cubicBezTo>
                    <a:pt x="9608" y="3870"/>
                    <a:pt x="7882" y="2655"/>
                    <a:pt x="5977" y="1762"/>
                  </a:cubicBezTo>
                  <a:cubicBezTo>
                    <a:pt x="4072" y="905"/>
                    <a:pt x="2048" y="35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4455300" y="6235750"/>
              <a:ext cx="308100" cy="61750"/>
            </a:xfrm>
            <a:custGeom>
              <a:avLst/>
              <a:gdLst/>
              <a:ahLst/>
              <a:cxnLst/>
              <a:rect l="l" t="t" r="r" b="b"/>
              <a:pathLst>
                <a:path w="12324" h="2470" extrusionOk="0">
                  <a:moveTo>
                    <a:pt x="4924" y="0"/>
                  </a:moveTo>
                  <a:cubicBezTo>
                    <a:pt x="3362" y="0"/>
                    <a:pt x="1724" y="317"/>
                    <a:pt x="1" y="1023"/>
                  </a:cubicBezTo>
                  <a:cubicBezTo>
                    <a:pt x="1525" y="1833"/>
                    <a:pt x="3358" y="1976"/>
                    <a:pt x="5085" y="2142"/>
                  </a:cubicBezTo>
                  <a:cubicBezTo>
                    <a:pt x="6989" y="2310"/>
                    <a:pt x="8843" y="2470"/>
                    <a:pt x="10725" y="2470"/>
                  </a:cubicBezTo>
                  <a:cubicBezTo>
                    <a:pt x="11255" y="2470"/>
                    <a:pt x="11787" y="2457"/>
                    <a:pt x="12324" y="2428"/>
                  </a:cubicBezTo>
                  <a:cubicBezTo>
                    <a:pt x="10053" y="932"/>
                    <a:pt x="7601" y="0"/>
                    <a:pt x="49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4455300" y="6253050"/>
              <a:ext cx="306925" cy="42525"/>
            </a:xfrm>
            <a:custGeom>
              <a:avLst/>
              <a:gdLst/>
              <a:ahLst/>
              <a:cxnLst/>
              <a:rect l="l" t="t" r="r" b="b"/>
              <a:pathLst>
                <a:path w="12277" h="1701" extrusionOk="0">
                  <a:moveTo>
                    <a:pt x="4017" y="0"/>
                  </a:moveTo>
                  <a:cubicBezTo>
                    <a:pt x="2669" y="0"/>
                    <a:pt x="1325" y="123"/>
                    <a:pt x="1" y="331"/>
                  </a:cubicBezTo>
                  <a:cubicBezTo>
                    <a:pt x="2084" y="379"/>
                    <a:pt x="4144" y="331"/>
                    <a:pt x="6192" y="569"/>
                  </a:cubicBezTo>
                  <a:cubicBezTo>
                    <a:pt x="8228" y="784"/>
                    <a:pt x="10240" y="1284"/>
                    <a:pt x="12276" y="1700"/>
                  </a:cubicBezTo>
                  <a:cubicBezTo>
                    <a:pt x="10335" y="950"/>
                    <a:pt x="8335" y="331"/>
                    <a:pt x="6228" y="117"/>
                  </a:cubicBezTo>
                  <a:cubicBezTo>
                    <a:pt x="5491" y="37"/>
                    <a:pt x="4753" y="0"/>
                    <a:pt x="40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4569000" y="6326350"/>
              <a:ext cx="307800" cy="67950"/>
            </a:xfrm>
            <a:custGeom>
              <a:avLst/>
              <a:gdLst/>
              <a:ahLst/>
              <a:cxnLst/>
              <a:rect l="l" t="t" r="r" b="b"/>
              <a:pathLst>
                <a:path w="12312" h="2718" extrusionOk="0">
                  <a:moveTo>
                    <a:pt x="7336" y="0"/>
                  </a:moveTo>
                  <a:cubicBezTo>
                    <a:pt x="4897" y="0"/>
                    <a:pt x="2438" y="734"/>
                    <a:pt x="1" y="2507"/>
                  </a:cubicBezTo>
                  <a:cubicBezTo>
                    <a:pt x="615" y="2659"/>
                    <a:pt x="1248" y="2718"/>
                    <a:pt x="1888" y="2718"/>
                  </a:cubicBezTo>
                  <a:cubicBezTo>
                    <a:pt x="2998" y="2718"/>
                    <a:pt x="4128" y="2542"/>
                    <a:pt x="5216" y="2376"/>
                  </a:cubicBezTo>
                  <a:cubicBezTo>
                    <a:pt x="7633" y="1983"/>
                    <a:pt x="9955" y="1626"/>
                    <a:pt x="12312" y="935"/>
                  </a:cubicBezTo>
                  <a:cubicBezTo>
                    <a:pt x="10671" y="345"/>
                    <a:pt x="9008" y="0"/>
                    <a:pt x="7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4569000" y="6342000"/>
              <a:ext cx="306625" cy="46725"/>
            </a:xfrm>
            <a:custGeom>
              <a:avLst/>
              <a:gdLst/>
              <a:ahLst/>
              <a:cxnLst/>
              <a:rect l="l" t="t" r="r" b="b"/>
              <a:pathLst>
                <a:path w="12265" h="1869" extrusionOk="0">
                  <a:moveTo>
                    <a:pt x="8570" y="0"/>
                  </a:moveTo>
                  <a:cubicBezTo>
                    <a:pt x="7717" y="0"/>
                    <a:pt x="6864" y="48"/>
                    <a:pt x="6014" y="155"/>
                  </a:cubicBezTo>
                  <a:cubicBezTo>
                    <a:pt x="3930" y="452"/>
                    <a:pt x="1918" y="1059"/>
                    <a:pt x="1" y="1869"/>
                  </a:cubicBezTo>
                  <a:cubicBezTo>
                    <a:pt x="2037" y="1405"/>
                    <a:pt x="4037" y="881"/>
                    <a:pt x="6073" y="607"/>
                  </a:cubicBezTo>
                  <a:cubicBezTo>
                    <a:pt x="8109" y="321"/>
                    <a:pt x="10181" y="345"/>
                    <a:pt x="12264" y="262"/>
                  </a:cubicBezTo>
                  <a:cubicBezTo>
                    <a:pt x="11039" y="100"/>
                    <a:pt x="9805" y="0"/>
                    <a:pt x="8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4663375" y="6401875"/>
              <a:ext cx="307800" cy="68025"/>
            </a:xfrm>
            <a:custGeom>
              <a:avLst/>
              <a:gdLst/>
              <a:ahLst/>
              <a:cxnLst/>
              <a:rect l="l" t="t" r="r" b="b"/>
              <a:pathLst>
                <a:path w="12312" h="2721" extrusionOk="0">
                  <a:moveTo>
                    <a:pt x="7356" y="1"/>
                  </a:moveTo>
                  <a:cubicBezTo>
                    <a:pt x="4914" y="1"/>
                    <a:pt x="2449" y="734"/>
                    <a:pt x="0" y="2510"/>
                  </a:cubicBezTo>
                  <a:cubicBezTo>
                    <a:pt x="616" y="2662"/>
                    <a:pt x="1247" y="2720"/>
                    <a:pt x="1883" y="2720"/>
                  </a:cubicBezTo>
                  <a:cubicBezTo>
                    <a:pt x="2996" y="2720"/>
                    <a:pt x="4125" y="2541"/>
                    <a:pt x="5215" y="2367"/>
                  </a:cubicBezTo>
                  <a:cubicBezTo>
                    <a:pt x="7644" y="1986"/>
                    <a:pt x="9966" y="1629"/>
                    <a:pt x="12311" y="927"/>
                  </a:cubicBezTo>
                  <a:cubicBezTo>
                    <a:pt x="10679" y="342"/>
                    <a:pt x="9023" y="1"/>
                    <a:pt x="7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4663675" y="6417475"/>
              <a:ext cx="306600" cy="46875"/>
            </a:xfrm>
            <a:custGeom>
              <a:avLst/>
              <a:gdLst/>
              <a:ahLst/>
              <a:cxnLst/>
              <a:rect l="l" t="t" r="r" b="b"/>
              <a:pathLst>
                <a:path w="12264" h="1875" extrusionOk="0">
                  <a:moveTo>
                    <a:pt x="8552" y="0"/>
                  </a:moveTo>
                  <a:cubicBezTo>
                    <a:pt x="7705" y="0"/>
                    <a:pt x="6858" y="49"/>
                    <a:pt x="6013" y="160"/>
                  </a:cubicBezTo>
                  <a:cubicBezTo>
                    <a:pt x="3929" y="457"/>
                    <a:pt x="1917" y="1065"/>
                    <a:pt x="0" y="1874"/>
                  </a:cubicBezTo>
                  <a:cubicBezTo>
                    <a:pt x="2036" y="1422"/>
                    <a:pt x="4024" y="886"/>
                    <a:pt x="6072" y="600"/>
                  </a:cubicBezTo>
                  <a:cubicBezTo>
                    <a:pt x="8108" y="326"/>
                    <a:pt x="10180" y="350"/>
                    <a:pt x="12264" y="267"/>
                  </a:cubicBezTo>
                  <a:cubicBezTo>
                    <a:pt x="11032" y="104"/>
                    <a:pt x="9793" y="0"/>
                    <a:pt x="85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4517225" y="5583250"/>
              <a:ext cx="553350" cy="981100"/>
            </a:xfrm>
            <a:custGeom>
              <a:avLst/>
              <a:gdLst/>
              <a:ahLst/>
              <a:cxnLst/>
              <a:rect l="l" t="t" r="r" b="b"/>
              <a:pathLst>
                <a:path w="22134" h="39244" extrusionOk="0">
                  <a:moveTo>
                    <a:pt x="226" y="1"/>
                  </a:moveTo>
                  <a:cubicBezTo>
                    <a:pt x="107" y="1"/>
                    <a:pt x="0" y="96"/>
                    <a:pt x="0" y="227"/>
                  </a:cubicBezTo>
                  <a:cubicBezTo>
                    <a:pt x="48" y="3549"/>
                    <a:pt x="96" y="6978"/>
                    <a:pt x="369" y="10323"/>
                  </a:cubicBezTo>
                  <a:cubicBezTo>
                    <a:pt x="596" y="13074"/>
                    <a:pt x="1036" y="16669"/>
                    <a:pt x="2370" y="20063"/>
                  </a:cubicBezTo>
                  <a:cubicBezTo>
                    <a:pt x="3310" y="22444"/>
                    <a:pt x="5108" y="25730"/>
                    <a:pt x="8382" y="27897"/>
                  </a:cubicBezTo>
                  <a:cubicBezTo>
                    <a:pt x="9466" y="28635"/>
                    <a:pt x="10656" y="29183"/>
                    <a:pt x="11823" y="29719"/>
                  </a:cubicBezTo>
                  <a:cubicBezTo>
                    <a:pt x="12657" y="30124"/>
                    <a:pt x="13538" y="30516"/>
                    <a:pt x="14347" y="30981"/>
                  </a:cubicBezTo>
                  <a:cubicBezTo>
                    <a:pt x="17598" y="32814"/>
                    <a:pt x="20181" y="35696"/>
                    <a:pt x="21658" y="39113"/>
                  </a:cubicBezTo>
                  <a:cubicBezTo>
                    <a:pt x="21693" y="39196"/>
                    <a:pt x="21777" y="39244"/>
                    <a:pt x="21872" y="39244"/>
                  </a:cubicBezTo>
                  <a:cubicBezTo>
                    <a:pt x="21896" y="39244"/>
                    <a:pt x="21932" y="39232"/>
                    <a:pt x="21967" y="39220"/>
                  </a:cubicBezTo>
                  <a:cubicBezTo>
                    <a:pt x="22086" y="39184"/>
                    <a:pt x="22134" y="39041"/>
                    <a:pt x="22086" y="38922"/>
                  </a:cubicBezTo>
                  <a:cubicBezTo>
                    <a:pt x="20574" y="35434"/>
                    <a:pt x="17907" y="32469"/>
                    <a:pt x="14585" y="30576"/>
                  </a:cubicBezTo>
                  <a:cubicBezTo>
                    <a:pt x="13752" y="30100"/>
                    <a:pt x="12859" y="29707"/>
                    <a:pt x="12014" y="29302"/>
                  </a:cubicBezTo>
                  <a:cubicBezTo>
                    <a:pt x="10883" y="28766"/>
                    <a:pt x="9692" y="28219"/>
                    <a:pt x="8632" y="27516"/>
                  </a:cubicBezTo>
                  <a:cubicBezTo>
                    <a:pt x="5453" y="25421"/>
                    <a:pt x="3691" y="22194"/>
                    <a:pt x="2786" y="19884"/>
                  </a:cubicBezTo>
                  <a:cubicBezTo>
                    <a:pt x="1477" y="16539"/>
                    <a:pt x="1048" y="12990"/>
                    <a:pt x="822" y="10276"/>
                  </a:cubicBezTo>
                  <a:cubicBezTo>
                    <a:pt x="560" y="6930"/>
                    <a:pt x="488" y="3525"/>
                    <a:pt x="453" y="215"/>
                  </a:cubicBezTo>
                  <a:cubicBezTo>
                    <a:pt x="453" y="96"/>
                    <a:pt x="346" y="1"/>
                    <a:pt x="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" name="Google Shape;331;p7"/>
          <p:cNvSpPr/>
          <p:nvPr/>
        </p:nvSpPr>
        <p:spPr>
          <a:xfrm rot="8099118">
            <a:off x="8322549" y="1069861"/>
            <a:ext cx="161313" cy="342033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2" name="Google Shape;332;p7"/>
          <p:cNvGrpSpPr/>
          <p:nvPr/>
        </p:nvGrpSpPr>
        <p:grpSpPr>
          <a:xfrm rot="-4122382">
            <a:off x="8217461" y="-554346"/>
            <a:ext cx="946762" cy="1725600"/>
            <a:chOff x="-214625" y="3943775"/>
            <a:chExt cx="458725" cy="836125"/>
          </a:xfrm>
        </p:grpSpPr>
        <p:sp>
          <p:nvSpPr>
            <p:cNvPr id="333" name="Google Shape;333;p7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" name="Google Shape;345;p7"/>
          <p:cNvGrpSpPr/>
          <p:nvPr/>
        </p:nvGrpSpPr>
        <p:grpSpPr>
          <a:xfrm rot="2700000">
            <a:off x="25735" y="1107176"/>
            <a:ext cx="335951" cy="975435"/>
            <a:chOff x="1460575" y="5630575"/>
            <a:chExt cx="645350" cy="1873775"/>
          </a:xfrm>
        </p:grpSpPr>
        <p:sp>
          <p:nvSpPr>
            <p:cNvPr id="346" name="Google Shape;346;p7"/>
            <p:cNvSpPr/>
            <p:nvPr/>
          </p:nvSpPr>
          <p:spPr>
            <a:xfrm>
              <a:off x="1648400" y="5630575"/>
              <a:ext cx="269700" cy="175650"/>
            </a:xfrm>
            <a:custGeom>
              <a:avLst/>
              <a:gdLst/>
              <a:ahLst/>
              <a:cxnLst/>
              <a:rect l="l" t="t" r="r" b="b"/>
              <a:pathLst>
                <a:path w="10788" h="7026" extrusionOk="0">
                  <a:moveTo>
                    <a:pt x="656" y="1"/>
                  </a:moveTo>
                  <a:cubicBezTo>
                    <a:pt x="287" y="1"/>
                    <a:pt x="1" y="298"/>
                    <a:pt x="1" y="656"/>
                  </a:cubicBezTo>
                  <a:lnTo>
                    <a:pt x="1" y="6371"/>
                  </a:lnTo>
                  <a:cubicBezTo>
                    <a:pt x="1" y="6740"/>
                    <a:pt x="298" y="7025"/>
                    <a:pt x="656" y="7025"/>
                  </a:cubicBezTo>
                  <a:lnTo>
                    <a:pt x="10133" y="7025"/>
                  </a:lnTo>
                  <a:cubicBezTo>
                    <a:pt x="10490" y="7025"/>
                    <a:pt x="10776" y="6740"/>
                    <a:pt x="10788" y="6371"/>
                  </a:cubicBezTo>
                  <a:lnTo>
                    <a:pt x="10788" y="656"/>
                  </a:lnTo>
                  <a:cubicBezTo>
                    <a:pt x="10788" y="275"/>
                    <a:pt x="10490" y="1"/>
                    <a:pt x="10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1460575" y="5806500"/>
              <a:ext cx="645350" cy="1697850"/>
            </a:xfrm>
            <a:custGeom>
              <a:avLst/>
              <a:gdLst/>
              <a:ahLst/>
              <a:cxnLst/>
              <a:rect l="l" t="t" r="r" b="b"/>
              <a:pathLst>
                <a:path w="25814" h="67914" extrusionOk="0">
                  <a:moveTo>
                    <a:pt x="8597" y="0"/>
                  </a:moveTo>
                  <a:lnTo>
                    <a:pt x="8597" y="512"/>
                  </a:lnTo>
                  <a:cubicBezTo>
                    <a:pt x="8597" y="941"/>
                    <a:pt x="8347" y="1322"/>
                    <a:pt x="7942" y="1489"/>
                  </a:cubicBezTo>
                  <a:cubicBezTo>
                    <a:pt x="3275" y="3441"/>
                    <a:pt x="1" y="8037"/>
                    <a:pt x="1" y="13407"/>
                  </a:cubicBezTo>
                  <a:lnTo>
                    <a:pt x="1" y="63651"/>
                  </a:lnTo>
                  <a:lnTo>
                    <a:pt x="132" y="63651"/>
                  </a:lnTo>
                  <a:cubicBezTo>
                    <a:pt x="132" y="66008"/>
                    <a:pt x="2192" y="67913"/>
                    <a:pt x="4704" y="67913"/>
                  </a:cubicBezTo>
                  <a:cubicBezTo>
                    <a:pt x="6359" y="67913"/>
                    <a:pt x="7800" y="67092"/>
                    <a:pt x="8597" y="65866"/>
                  </a:cubicBezTo>
                  <a:cubicBezTo>
                    <a:pt x="9407" y="67092"/>
                    <a:pt x="10848" y="67913"/>
                    <a:pt x="12503" y="67913"/>
                  </a:cubicBezTo>
                  <a:cubicBezTo>
                    <a:pt x="14550" y="67913"/>
                    <a:pt x="16301" y="66639"/>
                    <a:pt x="16872" y="64901"/>
                  </a:cubicBezTo>
                  <a:cubicBezTo>
                    <a:pt x="17456" y="66639"/>
                    <a:pt x="19182" y="67913"/>
                    <a:pt x="21254" y="67913"/>
                  </a:cubicBezTo>
                  <a:cubicBezTo>
                    <a:pt x="23778" y="67913"/>
                    <a:pt x="25814" y="66008"/>
                    <a:pt x="25814" y="63651"/>
                  </a:cubicBezTo>
                  <a:lnTo>
                    <a:pt x="25814" y="13407"/>
                  </a:lnTo>
                  <a:cubicBezTo>
                    <a:pt x="25814" y="8037"/>
                    <a:pt x="22540" y="3441"/>
                    <a:pt x="17872" y="1489"/>
                  </a:cubicBezTo>
                  <a:cubicBezTo>
                    <a:pt x="17467" y="1310"/>
                    <a:pt x="17206" y="941"/>
                    <a:pt x="17206" y="512"/>
                  </a:cubicBezTo>
                  <a:lnTo>
                    <a:pt x="17206" y="0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7"/>
          <p:cNvGrpSpPr/>
          <p:nvPr/>
        </p:nvGrpSpPr>
        <p:grpSpPr>
          <a:xfrm rot="-2306939">
            <a:off x="8852116" y="3084683"/>
            <a:ext cx="432781" cy="1256581"/>
            <a:chOff x="1460575" y="5630575"/>
            <a:chExt cx="645350" cy="1873775"/>
          </a:xfrm>
        </p:grpSpPr>
        <p:sp>
          <p:nvSpPr>
            <p:cNvPr id="349" name="Google Shape;349;p7"/>
            <p:cNvSpPr/>
            <p:nvPr/>
          </p:nvSpPr>
          <p:spPr>
            <a:xfrm>
              <a:off x="1648400" y="5630575"/>
              <a:ext cx="269700" cy="175650"/>
            </a:xfrm>
            <a:custGeom>
              <a:avLst/>
              <a:gdLst/>
              <a:ahLst/>
              <a:cxnLst/>
              <a:rect l="l" t="t" r="r" b="b"/>
              <a:pathLst>
                <a:path w="10788" h="7026" extrusionOk="0">
                  <a:moveTo>
                    <a:pt x="656" y="1"/>
                  </a:moveTo>
                  <a:cubicBezTo>
                    <a:pt x="287" y="1"/>
                    <a:pt x="1" y="298"/>
                    <a:pt x="1" y="656"/>
                  </a:cubicBezTo>
                  <a:lnTo>
                    <a:pt x="1" y="6371"/>
                  </a:lnTo>
                  <a:cubicBezTo>
                    <a:pt x="1" y="6740"/>
                    <a:pt x="298" y="7025"/>
                    <a:pt x="656" y="7025"/>
                  </a:cubicBezTo>
                  <a:lnTo>
                    <a:pt x="10133" y="7025"/>
                  </a:lnTo>
                  <a:cubicBezTo>
                    <a:pt x="10490" y="7025"/>
                    <a:pt x="10776" y="6740"/>
                    <a:pt x="10788" y="6371"/>
                  </a:cubicBezTo>
                  <a:lnTo>
                    <a:pt x="10788" y="656"/>
                  </a:lnTo>
                  <a:cubicBezTo>
                    <a:pt x="10788" y="275"/>
                    <a:pt x="10490" y="1"/>
                    <a:pt x="10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1460575" y="5806500"/>
              <a:ext cx="645350" cy="1697850"/>
            </a:xfrm>
            <a:custGeom>
              <a:avLst/>
              <a:gdLst/>
              <a:ahLst/>
              <a:cxnLst/>
              <a:rect l="l" t="t" r="r" b="b"/>
              <a:pathLst>
                <a:path w="25814" h="67914" extrusionOk="0">
                  <a:moveTo>
                    <a:pt x="8597" y="0"/>
                  </a:moveTo>
                  <a:lnTo>
                    <a:pt x="8597" y="512"/>
                  </a:lnTo>
                  <a:cubicBezTo>
                    <a:pt x="8597" y="941"/>
                    <a:pt x="8347" y="1322"/>
                    <a:pt x="7942" y="1489"/>
                  </a:cubicBezTo>
                  <a:cubicBezTo>
                    <a:pt x="3275" y="3441"/>
                    <a:pt x="1" y="8037"/>
                    <a:pt x="1" y="13407"/>
                  </a:cubicBezTo>
                  <a:lnTo>
                    <a:pt x="1" y="63651"/>
                  </a:lnTo>
                  <a:lnTo>
                    <a:pt x="132" y="63651"/>
                  </a:lnTo>
                  <a:cubicBezTo>
                    <a:pt x="132" y="66008"/>
                    <a:pt x="2192" y="67913"/>
                    <a:pt x="4704" y="67913"/>
                  </a:cubicBezTo>
                  <a:cubicBezTo>
                    <a:pt x="6359" y="67913"/>
                    <a:pt x="7800" y="67092"/>
                    <a:pt x="8597" y="65866"/>
                  </a:cubicBezTo>
                  <a:cubicBezTo>
                    <a:pt x="9407" y="67092"/>
                    <a:pt x="10848" y="67913"/>
                    <a:pt x="12503" y="67913"/>
                  </a:cubicBezTo>
                  <a:cubicBezTo>
                    <a:pt x="14550" y="67913"/>
                    <a:pt x="16301" y="66639"/>
                    <a:pt x="16872" y="64901"/>
                  </a:cubicBezTo>
                  <a:cubicBezTo>
                    <a:pt x="17456" y="66639"/>
                    <a:pt x="19182" y="67913"/>
                    <a:pt x="21254" y="67913"/>
                  </a:cubicBezTo>
                  <a:cubicBezTo>
                    <a:pt x="23778" y="67913"/>
                    <a:pt x="25814" y="66008"/>
                    <a:pt x="25814" y="63651"/>
                  </a:cubicBezTo>
                  <a:lnTo>
                    <a:pt x="25814" y="13407"/>
                  </a:lnTo>
                  <a:cubicBezTo>
                    <a:pt x="25814" y="8037"/>
                    <a:pt x="22540" y="3441"/>
                    <a:pt x="17872" y="1489"/>
                  </a:cubicBezTo>
                  <a:cubicBezTo>
                    <a:pt x="17467" y="1310"/>
                    <a:pt x="17206" y="941"/>
                    <a:pt x="17206" y="512"/>
                  </a:cubicBezTo>
                  <a:lnTo>
                    <a:pt x="17206" y="0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7"/>
          <p:cNvGrpSpPr/>
          <p:nvPr/>
        </p:nvGrpSpPr>
        <p:grpSpPr>
          <a:xfrm rot="-8100000">
            <a:off x="5835549" y="-392970"/>
            <a:ext cx="831808" cy="1516031"/>
            <a:chOff x="-214625" y="3943775"/>
            <a:chExt cx="458725" cy="836125"/>
          </a:xfrm>
        </p:grpSpPr>
        <p:sp>
          <p:nvSpPr>
            <p:cNvPr id="352" name="Google Shape;352;p7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7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4" name="Google Shape;364;p7"/>
          <p:cNvSpPr txBox="1">
            <a:spLocks noGrp="1"/>
          </p:cNvSpPr>
          <p:nvPr>
            <p:ph type="subTitle" idx="1"/>
          </p:nvPr>
        </p:nvSpPr>
        <p:spPr>
          <a:xfrm>
            <a:off x="3996875" y="2187000"/>
            <a:ext cx="3227700" cy="16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Main point 2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1"/>
          <p:cNvSpPr txBox="1">
            <a:spLocks noGrp="1"/>
          </p:cNvSpPr>
          <p:nvPr>
            <p:ph type="title"/>
          </p:nvPr>
        </p:nvSpPr>
        <p:spPr>
          <a:xfrm>
            <a:off x="5151850" y="1762086"/>
            <a:ext cx="3415200" cy="19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01465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ext 2">
  <p:cSld name="Only text 2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2"/>
          <p:cNvSpPr txBox="1">
            <a:spLocks noGrp="1"/>
          </p:cNvSpPr>
          <p:nvPr>
            <p:ph type="title"/>
          </p:nvPr>
        </p:nvSpPr>
        <p:spPr>
          <a:xfrm>
            <a:off x="3568800" y="536375"/>
            <a:ext cx="2704800" cy="12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38100" lvl="0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1pPr>
            <a:lvl2pPr marR="38100" lvl="1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2pPr>
            <a:lvl3pPr marR="38100" lvl="2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3pPr>
            <a:lvl4pPr marR="38100" lvl="3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4pPr>
            <a:lvl5pPr marR="38100" lvl="4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5pPr>
            <a:lvl6pPr marR="38100" lvl="5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6pPr>
            <a:lvl7pPr marR="38100" lvl="6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7pPr>
            <a:lvl8pPr marR="38100" lvl="7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8pPr>
            <a:lvl9pPr marR="38100" lvl="8">
              <a:spcBef>
                <a:spcPts val="0"/>
              </a:spcBef>
              <a:spcAft>
                <a:spcPts val="0"/>
              </a:spcAft>
              <a:buNone/>
              <a:defRPr sz="1600" b="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19633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05750" y="649850"/>
            <a:ext cx="7732500" cy="1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15100" y="2408525"/>
            <a:ext cx="51138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475877" y="21976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988029" y="-501079"/>
            <a:ext cx="1427542" cy="778768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525585" y="-93232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644274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10800000" flipH="1">
            <a:off x="-394676" y="472120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988000" y="4450429"/>
            <a:ext cx="1427589" cy="1512674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23477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84010" y="1969227"/>
            <a:ext cx="3903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9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1896860" y="1154004"/>
            <a:ext cx="167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07360" y="3100389"/>
            <a:ext cx="34563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599540" y="-382756"/>
            <a:ext cx="2340478" cy="1276843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-571610" y="4075362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3"/>
          <p:cNvGrpSpPr/>
          <p:nvPr/>
        </p:nvGrpSpPr>
        <p:grpSpPr>
          <a:xfrm>
            <a:off x="-257338" y="-164823"/>
            <a:ext cx="1349322" cy="1178509"/>
            <a:chOff x="4174688" y="2867426"/>
            <a:chExt cx="675133" cy="589667"/>
          </a:xfrm>
        </p:grpSpPr>
        <p:sp>
          <p:nvSpPr>
            <p:cNvPr id="24" name="Google Shape;24;p3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3"/>
          <p:cNvSpPr/>
          <p:nvPr/>
        </p:nvSpPr>
        <p:spPr>
          <a:xfrm>
            <a:off x="3210104" y="-382753"/>
            <a:ext cx="1677317" cy="941571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 flipH="1">
            <a:off x="7914276" y="4423842"/>
            <a:ext cx="1170039" cy="1081283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3309649" y="4821134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37512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-653851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8499307" y="4340143"/>
            <a:ext cx="1013442" cy="956542"/>
            <a:chOff x="2971651" y="3782061"/>
            <a:chExt cx="391079" cy="369108"/>
          </a:xfrm>
        </p:grpSpPr>
        <p:sp>
          <p:nvSpPr>
            <p:cNvPr id="41" name="Google Shape;41;p4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4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44" name="Google Shape;44;p4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51;p4"/>
          <p:cNvSpPr/>
          <p:nvPr/>
        </p:nvSpPr>
        <p:spPr>
          <a:xfrm>
            <a:off x="566000" y="1017725"/>
            <a:ext cx="8012002" cy="3899590"/>
          </a:xfrm>
          <a:custGeom>
            <a:avLst/>
            <a:gdLst/>
            <a:ahLst/>
            <a:cxnLst/>
            <a:rect l="l" t="t" r="r" b="b"/>
            <a:pathLst>
              <a:path w="166717" h="73989" extrusionOk="0">
                <a:moveTo>
                  <a:pt x="99158" y="0"/>
                </a:moveTo>
                <a:cubicBezTo>
                  <a:pt x="95755" y="0"/>
                  <a:pt x="92345" y="91"/>
                  <a:pt x="88927" y="286"/>
                </a:cubicBezTo>
                <a:cubicBezTo>
                  <a:pt x="73277" y="1175"/>
                  <a:pt x="57820" y="2064"/>
                  <a:pt x="42277" y="2064"/>
                </a:cubicBezTo>
                <a:cubicBezTo>
                  <a:pt x="34079" y="2064"/>
                  <a:pt x="25856" y="1817"/>
                  <a:pt x="17568" y="1191"/>
                </a:cubicBezTo>
                <a:lnTo>
                  <a:pt x="16391" y="1191"/>
                </a:lnTo>
                <a:cubicBezTo>
                  <a:pt x="16029" y="1191"/>
                  <a:pt x="15938" y="1191"/>
                  <a:pt x="15667" y="1101"/>
                </a:cubicBezTo>
                <a:cubicBezTo>
                  <a:pt x="15214" y="1055"/>
                  <a:pt x="14784" y="1033"/>
                  <a:pt x="14354" y="1033"/>
                </a:cubicBezTo>
                <a:cubicBezTo>
                  <a:pt x="13923" y="1033"/>
                  <a:pt x="13493" y="1055"/>
                  <a:pt x="13040" y="1101"/>
                </a:cubicBezTo>
                <a:lnTo>
                  <a:pt x="12678" y="1101"/>
                </a:lnTo>
                <a:cubicBezTo>
                  <a:pt x="11954" y="1101"/>
                  <a:pt x="11229" y="1191"/>
                  <a:pt x="10595" y="1372"/>
                </a:cubicBezTo>
                <a:lnTo>
                  <a:pt x="9871" y="1372"/>
                </a:lnTo>
                <a:cubicBezTo>
                  <a:pt x="7879" y="1372"/>
                  <a:pt x="5977" y="2006"/>
                  <a:pt x="4438" y="3274"/>
                </a:cubicBezTo>
                <a:cubicBezTo>
                  <a:pt x="3623" y="3908"/>
                  <a:pt x="3079" y="4723"/>
                  <a:pt x="2626" y="5719"/>
                </a:cubicBezTo>
                <a:cubicBezTo>
                  <a:pt x="2536" y="5900"/>
                  <a:pt x="2445" y="6081"/>
                  <a:pt x="2355" y="6353"/>
                </a:cubicBezTo>
                <a:cubicBezTo>
                  <a:pt x="2222" y="6486"/>
                  <a:pt x="2187" y="6570"/>
                  <a:pt x="2177" y="6570"/>
                </a:cubicBezTo>
                <a:cubicBezTo>
                  <a:pt x="2174" y="6570"/>
                  <a:pt x="2174" y="6558"/>
                  <a:pt x="2174" y="6534"/>
                </a:cubicBezTo>
                <a:cubicBezTo>
                  <a:pt x="1811" y="7259"/>
                  <a:pt x="1630" y="8074"/>
                  <a:pt x="1630" y="8889"/>
                </a:cubicBezTo>
                <a:cubicBezTo>
                  <a:pt x="1268" y="23831"/>
                  <a:pt x="453" y="38682"/>
                  <a:pt x="453" y="53533"/>
                </a:cubicBezTo>
                <a:cubicBezTo>
                  <a:pt x="453" y="60778"/>
                  <a:pt x="0" y="65034"/>
                  <a:pt x="7154" y="68204"/>
                </a:cubicBezTo>
                <a:cubicBezTo>
                  <a:pt x="17025" y="72641"/>
                  <a:pt x="32420" y="72007"/>
                  <a:pt x="43105" y="72732"/>
                </a:cubicBezTo>
                <a:cubicBezTo>
                  <a:pt x="53669" y="73344"/>
                  <a:pt x="64168" y="73568"/>
                  <a:pt x="74712" y="73568"/>
                </a:cubicBezTo>
                <a:cubicBezTo>
                  <a:pt x="76641" y="73568"/>
                  <a:pt x="78572" y="73561"/>
                  <a:pt x="80506" y="73547"/>
                </a:cubicBezTo>
                <a:cubicBezTo>
                  <a:pt x="92912" y="73547"/>
                  <a:pt x="105137" y="73275"/>
                  <a:pt x="117453" y="73184"/>
                </a:cubicBezTo>
                <a:cubicBezTo>
                  <a:pt x="117638" y="73183"/>
                  <a:pt x="117824" y="73182"/>
                  <a:pt x="118011" y="73182"/>
                </a:cubicBezTo>
                <a:cubicBezTo>
                  <a:pt x="124238" y="73182"/>
                  <a:pt x="131794" y="73988"/>
                  <a:pt x="139052" y="73988"/>
                </a:cubicBezTo>
                <a:cubicBezTo>
                  <a:pt x="144731" y="73988"/>
                  <a:pt x="150228" y="73495"/>
                  <a:pt x="154763" y="71736"/>
                </a:cubicBezTo>
                <a:cubicBezTo>
                  <a:pt x="162641" y="68747"/>
                  <a:pt x="163094" y="60416"/>
                  <a:pt x="164271" y="52718"/>
                </a:cubicBezTo>
                <a:cubicBezTo>
                  <a:pt x="166173" y="39769"/>
                  <a:pt x="166716" y="26547"/>
                  <a:pt x="165811" y="13417"/>
                </a:cubicBezTo>
                <a:cubicBezTo>
                  <a:pt x="165448" y="9975"/>
                  <a:pt x="162913" y="7259"/>
                  <a:pt x="159562" y="6715"/>
                </a:cubicBezTo>
                <a:cubicBezTo>
                  <a:pt x="139551" y="3225"/>
                  <a:pt x="119473" y="0"/>
                  <a:pt x="991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26624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 txBox="1">
            <a:spLocks noGrp="1"/>
          </p:cNvSpPr>
          <p:nvPr>
            <p:ph type="subTitle" idx="1"/>
          </p:nvPr>
        </p:nvSpPr>
        <p:spPr>
          <a:xfrm>
            <a:off x="1049720" y="2737768"/>
            <a:ext cx="31569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800" b="1">
                <a:solidFill>
                  <a:schemeClr val="accent5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2"/>
          </p:nvPr>
        </p:nvSpPr>
        <p:spPr>
          <a:xfrm>
            <a:off x="1049707" y="3089675"/>
            <a:ext cx="31569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3"/>
          </p:nvPr>
        </p:nvSpPr>
        <p:spPr>
          <a:xfrm>
            <a:off x="5030795" y="2737768"/>
            <a:ext cx="31569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800" b="1">
                <a:solidFill>
                  <a:schemeClr val="accent5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4"/>
          </p:nvPr>
        </p:nvSpPr>
        <p:spPr>
          <a:xfrm>
            <a:off x="5030802" y="3088025"/>
            <a:ext cx="31569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-955723" y="11256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-758625" y="4446327"/>
            <a:ext cx="1761623" cy="988897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/>
          <p:nvPr/>
        </p:nvSpPr>
        <p:spPr>
          <a:xfrm flipH="1">
            <a:off x="7573402" y="-412505"/>
            <a:ext cx="1915650" cy="2029822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5"/>
          <p:cNvGrpSpPr/>
          <p:nvPr/>
        </p:nvGrpSpPr>
        <p:grpSpPr>
          <a:xfrm flipH="1">
            <a:off x="7930965" y="3986652"/>
            <a:ext cx="1349322" cy="1178509"/>
            <a:chOff x="4174688" y="2867426"/>
            <a:chExt cx="675133" cy="589667"/>
          </a:xfrm>
        </p:grpSpPr>
        <p:sp>
          <p:nvSpPr>
            <p:cNvPr id="62" name="Google Shape;62;p5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5"/>
          <p:cNvSpPr/>
          <p:nvPr/>
        </p:nvSpPr>
        <p:spPr>
          <a:xfrm rot="10800000" flipH="1">
            <a:off x="3391347" y="4853957"/>
            <a:ext cx="1349278" cy="736113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5476261" y="-321396"/>
            <a:ext cx="881982" cy="554707"/>
          </a:xfrm>
          <a:custGeom>
            <a:avLst/>
            <a:gdLst/>
            <a:ahLst/>
            <a:cxnLst/>
            <a:rect l="l" t="t" r="r" b="b"/>
            <a:pathLst>
              <a:path w="47083" h="29612" extrusionOk="0">
                <a:moveTo>
                  <a:pt x="25392" y="1"/>
                </a:moveTo>
                <a:cubicBezTo>
                  <a:pt x="24571" y="1"/>
                  <a:pt x="23700" y="241"/>
                  <a:pt x="22782" y="684"/>
                </a:cubicBezTo>
                <a:cubicBezTo>
                  <a:pt x="19511" y="2254"/>
                  <a:pt x="17489" y="6067"/>
                  <a:pt x="17918" y="9817"/>
                </a:cubicBezTo>
                <a:cubicBezTo>
                  <a:pt x="17947" y="10081"/>
                  <a:pt x="17832" y="10223"/>
                  <a:pt x="17633" y="10331"/>
                </a:cubicBezTo>
                <a:cubicBezTo>
                  <a:pt x="17588" y="10355"/>
                  <a:pt x="17548" y="10366"/>
                  <a:pt x="17511" y="10366"/>
                </a:cubicBezTo>
                <a:cubicBezTo>
                  <a:pt x="17396" y="10366"/>
                  <a:pt x="17318" y="10263"/>
                  <a:pt x="17247" y="10160"/>
                </a:cubicBezTo>
                <a:cubicBezTo>
                  <a:pt x="16905" y="9702"/>
                  <a:pt x="16476" y="9346"/>
                  <a:pt x="16019" y="9024"/>
                </a:cubicBezTo>
                <a:cubicBezTo>
                  <a:pt x="15053" y="8356"/>
                  <a:pt x="14054" y="8026"/>
                  <a:pt x="13079" y="8026"/>
                </a:cubicBezTo>
                <a:cubicBezTo>
                  <a:pt x="11811" y="8026"/>
                  <a:pt x="10582" y="8583"/>
                  <a:pt x="9513" y="9682"/>
                </a:cubicBezTo>
                <a:cubicBezTo>
                  <a:pt x="8520" y="10710"/>
                  <a:pt x="7848" y="11917"/>
                  <a:pt x="7456" y="13288"/>
                </a:cubicBezTo>
                <a:cubicBezTo>
                  <a:pt x="7310" y="13795"/>
                  <a:pt x="7244" y="13933"/>
                  <a:pt x="6944" y="13933"/>
                </a:cubicBezTo>
                <a:cubicBezTo>
                  <a:pt x="6864" y="13933"/>
                  <a:pt x="6768" y="13923"/>
                  <a:pt x="6649" y="13908"/>
                </a:cubicBezTo>
                <a:cubicBezTo>
                  <a:pt x="6409" y="13878"/>
                  <a:pt x="6173" y="13863"/>
                  <a:pt x="5941" y="13863"/>
                </a:cubicBezTo>
                <a:cubicBezTo>
                  <a:pt x="4752" y="13863"/>
                  <a:pt x="3652" y="14245"/>
                  <a:pt x="2607" y="14873"/>
                </a:cubicBezTo>
                <a:cubicBezTo>
                  <a:pt x="2215" y="15101"/>
                  <a:pt x="1872" y="15401"/>
                  <a:pt x="1559" y="15737"/>
                </a:cubicBezTo>
                <a:cubicBezTo>
                  <a:pt x="129" y="17257"/>
                  <a:pt x="1" y="19758"/>
                  <a:pt x="1622" y="21050"/>
                </a:cubicBezTo>
                <a:cubicBezTo>
                  <a:pt x="1687" y="21100"/>
                  <a:pt x="1744" y="21156"/>
                  <a:pt x="1793" y="21221"/>
                </a:cubicBezTo>
                <a:cubicBezTo>
                  <a:pt x="1893" y="21357"/>
                  <a:pt x="1958" y="21499"/>
                  <a:pt x="1836" y="21657"/>
                </a:cubicBezTo>
                <a:cubicBezTo>
                  <a:pt x="1250" y="22392"/>
                  <a:pt x="1593" y="23093"/>
                  <a:pt x="1958" y="23749"/>
                </a:cubicBezTo>
                <a:cubicBezTo>
                  <a:pt x="2472" y="24670"/>
                  <a:pt x="3279" y="25285"/>
                  <a:pt x="4164" y="25792"/>
                </a:cubicBezTo>
                <a:cubicBezTo>
                  <a:pt x="5722" y="26684"/>
                  <a:pt x="7420" y="27098"/>
                  <a:pt x="9199" y="27170"/>
                </a:cubicBezTo>
                <a:cubicBezTo>
                  <a:pt x="9371" y="27177"/>
                  <a:pt x="9541" y="27180"/>
                  <a:pt x="9711" y="27180"/>
                </a:cubicBezTo>
                <a:cubicBezTo>
                  <a:pt x="12008" y="27180"/>
                  <a:pt x="14146" y="26589"/>
                  <a:pt x="16061" y="25199"/>
                </a:cubicBezTo>
                <a:cubicBezTo>
                  <a:pt x="16265" y="25052"/>
                  <a:pt x="16392" y="24969"/>
                  <a:pt x="16483" y="24969"/>
                </a:cubicBezTo>
                <a:cubicBezTo>
                  <a:pt x="16600" y="24969"/>
                  <a:pt x="16658" y="25105"/>
                  <a:pt x="16747" y="25414"/>
                </a:cubicBezTo>
                <a:cubicBezTo>
                  <a:pt x="17076" y="26564"/>
                  <a:pt x="17825" y="27326"/>
                  <a:pt x="18869" y="27777"/>
                </a:cubicBezTo>
                <a:cubicBezTo>
                  <a:pt x="19993" y="28262"/>
                  <a:pt x="21103" y="28513"/>
                  <a:pt x="22196" y="28513"/>
                </a:cubicBezTo>
                <a:cubicBezTo>
                  <a:pt x="23630" y="28513"/>
                  <a:pt x="25033" y="28081"/>
                  <a:pt x="26394" y="27177"/>
                </a:cubicBezTo>
                <a:cubicBezTo>
                  <a:pt x="26624" y="27024"/>
                  <a:pt x="26781" y="26939"/>
                  <a:pt x="26898" y="26939"/>
                </a:cubicBezTo>
                <a:cubicBezTo>
                  <a:pt x="27064" y="26939"/>
                  <a:pt x="27148" y="27111"/>
                  <a:pt x="27244" y="27506"/>
                </a:cubicBezTo>
                <a:cubicBezTo>
                  <a:pt x="27508" y="28584"/>
                  <a:pt x="28209" y="29205"/>
                  <a:pt x="29238" y="29477"/>
                </a:cubicBezTo>
                <a:cubicBezTo>
                  <a:pt x="29585" y="29568"/>
                  <a:pt x="29941" y="29612"/>
                  <a:pt x="30297" y="29612"/>
                </a:cubicBezTo>
                <a:cubicBezTo>
                  <a:pt x="32115" y="29612"/>
                  <a:pt x="33940" y="28478"/>
                  <a:pt x="34657" y="26769"/>
                </a:cubicBezTo>
                <a:cubicBezTo>
                  <a:pt x="34786" y="26469"/>
                  <a:pt x="34878" y="26156"/>
                  <a:pt x="35000" y="25863"/>
                </a:cubicBezTo>
                <a:cubicBezTo>
                  <a:pt x="35072" y="25683"/>
                  <a:pt x="35157" y="25591"/>
                  <a:pt x="35248" y="25591"/>
                </a:cubicBezTo>
                <a:cubicBezTo>
                  <a:pt x="35327" y="25591"/>
                  <a:pt x="35410" y="25660"/>
                  <a:pt x="35493" y="25799"/>
                </a:cubicBezTo>
                <a:cubicBezTo>
                  <a:pt x="35692" y="26149"/>
                  <a:pt x="35843" y="26521"/>
                  <a:pt x="36021" y="26884"/>
                </a:cubicBezTo>
                <a:cubicBezTo>
                  <a:pt x="36428" y="27710"/>
                  <a:pt x="37079" y="28199"/>
                  <a:pt x="37992" y="28199"/>
                </a:cubicBezTo>
                <a:cubicBezTo>
                  <a:pt x="38011" y="28199"/>
                  <a:pt x="38030" y="28199"/>
                  <a:pt x="38049" y="28199"/>
                </a:cubicBezTo>
                <a:cubicBezTo>
                  <a:pt x="38978" y="28176"/>
                  <a:pt x="39650" y="27691"/>
                  <a:pt x="40049" y="26828"/>
                </a:cubicBezTo>
                <a:cubicBezTo>
                  <a:pt x="40213" y="26478"/>
                  <a:pt x="40327" y="26127"/>
                  <a:pt x="40349" y="25741"/>
                </a:cubicBezTo>
                <a:cubicBezTo>
                  <a:pt x="40392" y="25177"/>
                  <a:pt x="40428" y="24613"/>
                  <a:pt x="40299" y="24056"/>
                </a:cubicBezTo>
                <a:cubicBezTo>
                  <a:pt x="40263" y="23885"/>
                  <a:pt x="40141" y="23664"/>
                  <a:pt x="40399" y="23571"/>
                </a:cubicBezTo>
                <a:cubicBezTo>
                  <a:pt x="40438" y="23556"/>
                  <a:pt x="40476" y="23550"/>
                  <a:pt x="40514" y="23550"/>
                </a:cubicBezTo>
                <a:cubicBezTo>
                  <a:pt x="40658" y="23550"/>
                  <a:pt x="40783" y="23650"/>
                  <a:pt x="40892" y="23763"/>
                </a:cubicBezTo>
                <a:cubicBezTo>
                  <a:pt x="40942" y="23821"/>
                  <a:pt x="40978" y="23898"/>
                  <a:pt x="41012" y="23970"/>
                </a:cubicBezTo>
                <a:cubicBezTo>
                  <a:pt x="41249" y="24392"/>
                  <a:pt x="41634" y="24534"/>
                  <a:pt x="42083" y="24534"/>
                </a:cubicBezTo>
                <a:cubicBezTo>
                  <a:pt x="43747" y="24527"/>
                  <a:pt x="45083" y="23898"/>
                  <a:pt x="46005" y="22457"/>
                </a:cubicBezTo>
                <a:cubicBezTo>
                  <a:pt x="46404" y="21835"/>
                  <a:pt x="46625" y="21149"/>
                  <a:pt x="46790" y="20436"/>
                </a:cubicBezTo>
                <a:cubicBezTo>
                  <a:pt x="47083" y="19057"/>
                  <a:pt x="46904" y="17658"/>
                  <a:pt x="46291" y="16522"/>
                </a:cubicBezTo>
                <a:cubicBezTo>
                  <a:pt x="45146" y="14418"/>
                  <a:pt x="42474" y="12950"/>
                  <a:pt x="40025" y="12950"/>
                </a:cubicBezTo>
                <a:cubicBezTo>
                  <a:pt x="39599" y="12950"/>
                  <a:pt x="39180" y="12994"/>
                  <a:pt x="38777" y="13087"/>
                </a:cubicBezTo>
                <a:cubicBezTo>
                  <a:pt x="37636" y="13351"/>
                  <a:pt x="36565" y="13766"/>
                  <a:pt x="36265" y="15123"/>
                </a:cubicBezTo>
                <a:cubicBezTo>
                  <a:pt x="36237" y="15232"/>
                  <a:pt x="36175" y="15316"/>
                  <a:pt x="36056" y="15316"/>
                </a:cubicBezTo>
                <a:cubicBezTo>
                  <a:pt x="36051" y="15316"/>
                  <a:pt x="36047" y="15316"/>
                  <a:pt x="36042" y="15315"/>
                </a:cubicBezTo>
                <a:cubicBezTo>
                  <a:pt x="35929" y="15302"/>
                  <a:pt x="35850" y="15230"/>
                  <a:pt x="35800" y="15130"/>
                </a:cubicBezTo>
                <a:cubicBezTo>
                  <a:pt x="35728" y="15002"/>
                  <a:pt x="35728" y="14873"/>
                  <a:pt x="35785" y="14745"/>
                </a:cubicBezTo>
                <a:cubicBezTo>
                  <a:pt x="36229" y="13787"/>
                  <a:pt x="35972" y="12844"/>
                  <a:pt x="35692" y="11917"/>
                </a:cubicBezTo>
                <a:cubicBezTo>
                  <a:pt x="35457" y="11145"/>
                  <a:pt x="34950" y="10552"/>
                  <a:pt x="34222" y="10196"/>
                </a:cubicBezTo>
                <a:cubicBezTo>
                  <a:pt x="33571" y="9868"/>
                  <a:pt x="32907" y="9647"/>
                  <a:pt x="32221" y="9647"/>
                </a:cubicBezTo>
                <a:cubicBezTo>
                  <a:pt x="31799" y="9647"/>
                  <a:pt x="31370" y="9730"/>
                  <a:pt x="30929" y="9923"/>
                </a:cubicBezTo>
                <a:cubicBezTo>
                  <a:pt x="30836" y="9965"/>
                  <a:pt x="30758" y="9987"/>
                  <a:pt x="30696" y="9987"/>
                </a:cubicBezTo>
                <a:cubicBezTo>
                  <a:pt x="30547" y="9987"/>
                  <a:pt x="30493" y="9862"/>
                  <a:pt x="30544" y="9610"/>
                </a:cubicBezTo>
                <a:cubicBezTo>
                  <a:pt x="30636" y="9152"/>
                  <a:pt x="30643" y="8703"/>
                  <a:pt x="30659" y="8246"/>
                </a:cubicBezTo>
                <a:cubicBezTo>
                  <a:pt x="30737" y="6268"/>
                  <a:pt x="30458" y="4346"/>
                  <a:pt x="29409" y="2669"/>
                </a:cubicBezTo>
                <a:cubicBezTo>
                  <a:pt x="28248" y="813"/>
                  <a:pt x="26904" y="1"/>
                  <a:pt x="253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83535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-653851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6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oogle Shape;75;p6"/>
          <p:cNvGrpSpPr/>
          <p:nvPr/>
        </p:nvGrpSpPr>
        <p:grpSpPr>
          <a:xfrm>
            <a:off x="8499307" y="4340143"/>
            <a:ext cx="1013442" cy="956542"/>
            <a:chOff x="2971651" y="3782061"/>
            <a:chExt cx="391079" cy="369108"/>
          </a:xfrm>
        </p:grpSpPr>
        <p:sp>
          <p:nvSpPr>
            <p:cNvPr id="76" name="Google Shape;76;p6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6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79" name="Google Shape;79;p6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6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6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4740399" y="-367350"/>
            <a:ext cx="1412038" cy="770392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12365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 txBox="1">
            <a:spLocks noGrp="1"/>
          </p:cNvSpPr>
          <p:nvPr>
            <p:ph type="title"/>
          </p:nvPr>
        </p:nvSpPr>
        <p:spPr>
          <a:xfrm flipH="1">
            <a:off x="4009791" y="1152181"/>
            <a:ext cx="4031700" cy="16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7"/>
          <p:cNvSpPr txBox="1">
            <a:spLocks noGrp="1"/>
          </p:cNvSpPr>
          <p:nvPr>
            <p:ph type="body" idx="1"/>
          </p:nvPr>
        </p:nvSpPr>
        <p:spPr>
          <a:xfrm flipH="1">
            <a:off x="4414250" y="2996225"/>
            <a:ext cx="3481800" cy="9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7"/>
          <p:cNvSpPr/>
          <p:nvPr/>
        </p:nvSpPr>
        <p:spPr>
          <a:xfrm>
            <a:off x="-1007223" y="67486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7"/>
          <p:cNvSpPr/>
          <p:nvPr/>
        </p:nvSpPr>
        <p:spPr>
          <a:xfrm>
            <a:off x="-306601" y="461600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7"/>
          <p:cNvSpPr/>
          <p:nvPr/>
        </p:nvSpPr>
        <p:spPr>
          <a:xfrm>
            <a:off x="4154348" y="-750223"/>
            <a:ext cx="1350031" cy="124766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94;p7"/>
          <p:cNvGrpSpPr/>
          <p:nvPr/>
        </p:nvGrpSpPr>
        <p:grpSpPr>
          <a:xfrm rot="2700000">
            <a:off x="7892630" y="-600510"/>
            <a:ext cx="2094786" cy="1797013"/>
            <a:chOff x="3242763" y="3032968"/>
            <a:chExt cx="449637" cy="385709"/>
          </a:xfrm>
        </p:grpSpPr>
        <p:sp>
          <p:nvSpPr>
            <p:cNvPr id="95" name="Google Shape;95;p7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7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7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7"/>
          <p:cNvGrpSpPr/>
          <p:nvPr/>
        </p:nvGrpSpPr>
        <p:grpSpPr>
          <a:xfrm>
            <a:off x="8582554" y="32892"/>
            <a:ext cx="270040" cy="244665"/>
            <a:chOff x="3346266" y="1265304"/>
            <a:chExt cx="227307" cy="205965"/>
          </a:xfrm>
        </p:grpSpPr>
        <p:sp>
          <p:nvSpPr>
            <p:cNvPr id="107" name="Google Shape;107;p7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7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7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7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7"/>
          <p:cNvSpPr/>
          <p:nvPr/>
        </p:nvSpPr>
        <p:spPr>
          <a:xfrm>
            <a:off x="8003648" y="41995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52048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1705500" y="1503900"/>
            <a:ext cx="5733000" cy="21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38" name="Google Shape;138;p8"/>
          <p:cNvGrpSpPr/>
          <p:nvPr/>
        </p:nvGrpSpPr>
        <p:grpSpPr>
          <a:xfrm>
            <a:off x="7226678" y="2852407"/>
            <a:ext cx="2323634" cy="3061379"/>
            <a:chOff x="5450897" y="3655524"/>
            <a:chExt cx="455990" cy="600741"/>
          </a:xfrm>
        </p:grpSpPr>
        <p:sp>
          <p:nvSpPr>
            <p:cNvPr id="139" name="Google Shape;139;p8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Google Shape;150;p8"/>
          <p:cNvSpPr/>
          <p:nvPr/>
        </p:nvSpPr>
        <p:spPr>
          <a:xfrm>
            <a:off x="-1090327" y="29350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8"/>
          <p:cNvGrpSpPr/>
          <p:nvPr/>
        </p:nvGrpSpPr>
        <p:grpSpPr>
          <a:xfrm>
            <a:off x="8305206" y="2852406"/>
            <a:ext cx="721948" cy="654123"/>
            <a:chOff x="3346266" y="1265304"/>
            <a:chExt cx="227307" cy="205965"/>
          </a:xfrm>
        </p:grpSpPr>
        <p:sp>
          <p:nvSpPr>
            <p:cNvPr id="152" name="Google Shape;152;p8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8"/>
          <p:cNvGrpSpPr/>
          <p:nvPr/>
        </p:nvGrpSpPr>
        <p:grpSpPr>
          <a:xfrm>
            <a:off x="-281384" y="-506744"/>
            <a:ext cx="2533882" cy="2173702"/>
            <a:chOff x="3242763" y="3032968"/>
            <a:chExt cx="449637" cy="385709"/>
          </a:xfrm>
        </p:grpSpPr>
        <p:sp>
          <p:nvSpPr>
            <p:cNvPr id="181" name="Google Shape;181;p8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" name="Google Shape;192;p8"/>
          <p:cNvSpPr/>
          <p:nvPr/>
        </p:nvSpPr>
        <p:spPr>
          <a:xfrm rot="10800000" flipH="1">
            <a:off x="7343864" y="-303521"/>
            <a:ext cx="2089241" cy="1178898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4917574" y="-364349"/>
            <a:ext cx="1325228" cy="71691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1386199" y="4542026"/>
            <a:ext cx="1325228" cy="71691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390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"/>
          <p:cNvSpPr txBox="1">
            <a:spLocks noGrp="1"/>
          </p:cNvSpPr>
          <p:nvPr>
            <p:ph type="title"/>
          </p:nvPr>
        </p:nvSpPr>
        <p:spPr>
          <a:xfrm>
            <a:off x="1845750" y="1112612"/>
            <a:ext cx="545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7" name="Google Shape;197;p9"/>
          <p:cNvSpPr txBox="1">
            <a:spLocks noGrp="1"/>
          </p:cNvSpPr>
          <p:nvPr>
            <p:ph type="subTitle" idx="1"/>
          </p:nvPr>
        </p:nvSpPr>
        <p:spPr>
          <a:xfrm>
            <a:off x="1971300" y="2233888"/>
            <a:ext cx="5201400" cy="179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8" name="Google Shape;198;p9"/>
          <p:cNvGrpSpPr/>
          <p:nvPr/>
        </p:nvGrpSpPr>
        <p:grpSpPr>
          <a:xfrm>
            <a:off x="7607561" y="3240368"/>
            <a:ext cx="1852459" cy="2440632"/>
            <a:chOff x="5450897" y="3655524"/>
            <a:chExt cx="455990" cy="600741"/>
          </a:xfrm>
        </p:grpSpPr>
        <p:sp>
          <p:nvSpPr>
            <p:cNvPr id="199" name="Google Shape;199;p9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9"/>
          <p:cNvSpPr/>
          <p:nvPr/>
        </p:nvSpPr>
        <p:spPr>
          <a:xfrm>
            <a:off x="-1420927" y="286829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" name="Google Shape;211;p9"/>
          <p:cNvGrpSpPr/>
          <p:nvPr/>
        </p:nvGrpSpPr>
        <p:grpSpPr>
          <a:xfrm>
            <a:off x="8423248" y="3204189"/>
            <a:ext cx="575563" cy="521482"/>
            <a:chOff x="3346266" y="1265304"/>
            <a:chExt cx="227307" cy="205965"/>
          </a:xfrm>
        </p:grpSpPr>
        <p:sp>
          <p:nvSpPr>
            <p:cNvPr id="212" name="Google Shape;212;p9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9"/>
          <p:cNvGrpSpPr/>
          <p:nvPr/>
        </p:nvGrpSpPr>
        <p:grpSpPr>
          <a:xfrm>
            <a:off x="-501679" y="-577791"/>
            <a:ext cx="2094812" cy="1797018"/>
            <a:chOff x="3242763" y="3032968"/>
            <a:chExt cx="449637" cy="385709"/>
          </a:xfrm>
        </p:grpSpPr>
        <p:sp>
          <p:nvSpPr>
            <p:cNvPr id="241" name="Google Shape;241;p9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" name="Google Shape;252;p9"/>
          <p:cNvSpPr/>
          <p:nvPr/>
        </p:nvSpPr>
        <p:spPr>
          <a:xfrm>
            <a:off x="1243453" y="4797553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53" name="Google Shape;253;p9"/>
          <p:cNvSpPr/>
          <p:nvPr/>
        </p:nvSpPr>
        <p:spPr>
          <a:xfrm rot="10800000" flipH="1">
            <a:off x="7745798" y="-9310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632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10"/>
          <p:cNvGrpSpPr/>
          <p:nvPr/>
        </p:nvGrpSpPr>
        <p:grpSpPr>
          <a:xfrm rot="2334430" flipH="1">
            <a:off x="-777195" y="3101709"/>
            <a:ext cx="1852463" cy="2440639"/>
            <a:chOff x="5450897" y="3655524"/>
            <a:chExt cx="455990" cy="600741"/>
          </a:xfrm>
        </p:grpSpPr>
        <p:sp>
          <p:nvSpPr>
            <p:cNvPr id="256" name="Google Shape;256;p10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0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7" name="Google Shape;267;p10"/>
          <p:cNvSpPr txBox="1">
            <a:spLocks noGrp="1"/>
          </p:cNvSpPr>
          <p:nvPr>
            <p:ph type="title"/>
          </p:nvPr>
        </p:nvSpPr>
        <p:spPr>
          <a:xfrm>
            <a:off x="625000" y="414153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0"/>
          <p:cNvSpPr/>
          <p:nvPr/>
        </p:nvSpPr>
        <p:spPr>
          <a:xfrm>
            <a:off x="827661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9" name="Google Shape;269;p10"/>
          <p:cNvGrpSpPr/>
          <p:nvPr/>
        </p:nvGrpSpPr>
        <p:grpSpPr>
          <a:xfrm flipH="1">
            <a:off x="8386612" y="1841002"/>
            <a:ext cx="1349322" cy="1178509"/>
            <a:chOff x="4174688" y="2867426"/>
            <a:chExt cx="675133" cy="589667"/>
          </a:xfrm>
        </p:grpSpPr>
        <p:sp>
          <p:nvSpPr>
            <p:cNvPr id="270" name="Google Shape;270;p10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0"/>
          <p:cNvGrpSpPr/>
          <p:nvPr/>
        </p:nvGrpSpPr>
        <p:grpSpPr>
          <a:xfrm flipH="1">
            <a:off x="84148" y="3492439"/>
            <a:ext cx="575563" cy="521482"/>
            <a:chOff x="3346266" y="1265304"/>
            <a:chExt cx="227307" cy="205965"/>
          </a:xfrm>
        </p:grpSpPr>
        <p:sp>
          <p:nvSpPr>
            <p:cNvPr id="278" name="Google Shape;278;p10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0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0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0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0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0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0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0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0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0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0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0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0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0"/>
          <p:cNvSpPr/>
          <p:nvPr/>
        </p:nvSpPr>
        <p:spPr>
          <a:xfrm>
            <a:off x="-346712" y="-210403"/>
            <a:ext cx="1141762" cy="6176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07" name="Google Shape;307;p10"/>
          <p:cNvSpPr/>
          <p:nvPr/>
        </p:nvSpPr>
        <p:spPr>
          <a:xfrm>
            <a:off x="5777223" y="206187"/>
            <a:ext cx="619642" cy="335253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860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"/>
          <p:cNvSpPr txBox="1">
            <a:spLocks noGrp="1"/>
          </p:cNvSpPr>
          <p:nvPr>
            <p:ph type="title" hasCustomPrompt="1"/>
          </p:nvPr>
        </p:nvSpPr>
        <p:spPr>
          <a:xfrm>
            <a:off x="1458287" y="1645802"/>
            <a:ext cx="5958600" cy="117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11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10" name="Google Shape;310;p11"/>
          <p:cNvSpPr txBox="1">
            <a:spLocks noGrp="1"/>
          </p:cNvSpPr>
          <p:nvPr>
            <p:ph type="subTitle" idx="1"/>
          </p:nvPr>
        </p:nvSpPr>
        <p:spPr>
          <a:xfrm>
            <a:off x="1458287" y="2912790"/>
            <a:ext cx="5958600" cy="4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11" name="Google Shape;311;p11"/>
          <p:cNvGrpSpPr/>
          <p:nvPr/>
        </p:nvGrpSpPr>
        <p:grpSpPr>
          <a:xfrm>
            <a:off x="7607561" y="3240368"/>
            <a:ext cx="1852459" cy="2440632"/>
            <a:chOff x="5450897" y="3655524"/>
            <a:chExt cx="455990" cy="600741"/>
          </a:xfrm>
        </p:grpSpPr>
        <p:sp>
          <p:nvSpPr>
            <p:cNvPr id="312" name="Google Shape;312;p11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1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3" name="Google Shape;323;p11"/>
          <p:cNvSpPr/>
          <p:nvPr/>
        </p:nvSpPr>
        <p:spPr>
          <a:xfrm>
            <a:off x="-1420927" y="286829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4" name="Google Shape;324;p11"/>
          <p:cNvGrpSpPr/>
          <p:nvPr/>
        </p:nvGrpSpPr>
        <p:grpSpPr>
          <a:xfrm>
            <a:off x="8423248" y="3204189"/>
            <a:ext cx="575563" cy="521482"/>
            <a:chOff x="3346266" y="1265304"/>
            <a:chExt cx="227307" cy="205965"/>
          </a:xfrm>
        </p:grpSpPr>
        <p:sp>
          <p:nvSpPr>
            <p:cNvPr id="325" name="Google Shape;325;p11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1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1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1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1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1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1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1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1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1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1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1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1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1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1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1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" name="Google Shape;353;p11"/>
          <p:cNvGrpSpPr/>
          <p:nvPr/>
        </p:nvGrpSpPr>
        <p:grpSpPr>
          <a:xfrm>
            <a:off x="-501679" y="-577791"/>
            <a:ext cx="2094812" cy="1797018"/>
            <a:chOff x="3242763" y="3032968"/>
            <a:chExt cx="449637" cy="385709"/>
          </a:xfrm>
        </p:grpSpPr>
        <p:sp>
          <p:nvSpPr>
            <p:cNvPr id="354" name="Google Shape;354;p11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1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11"/>
          <p:cNvSpPr/>
          <p:nvPr/>
        </p:nvSpPr>
        <p:spPr>
          <a:xfrm rot="10800000" flipH="1">
            <a:off x="7745798" y="-9310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4406493" y="4492515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3335555" y="-694879"/>
            <a:ext cx="2204037" cy="1192335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1243453" y="4797553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087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200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3"/>
          <p:cNvSpPr txBox="1">
            <a:spLocks noGrp="1"/>
          </p:cNvSpPr>
          <p:nvPr>
            <p:ph type="title"/>
          </p:nvPr>
        </p:nvSpPr>
        <p:spPr>
          <a:xfrm>
            <a:off x="720000" y="190126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2" name="Google Shape;372;p13"/>
          <p:cNvSpPr txBox="1">
            <a:spLocks noGrp="1"/>
          </p:cNvSpPr>
          <p:nvPr>
            <p:ph type="title" idx="2" hasCustomPrompt="1"/>
          </p:nvPr>
        </p:nvSpPr>
        <p:spPr>
          <a:xfrm>
            <a:off x="1432350" y="140543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3" name="Google Shape;373;p13"/>
          <p:cNvSpPr txBox="1">
            <a:spLocks noGrp="1"/>
          </p:cNvSpPr>
          <p:nvPr>
            <p:ph type="subTitle" idx="1"/>
          </p:nvPr>
        </p:nvSpPr>
        <p:spPr>
          <a:xfrm>
            <a:off x="720000" y="225310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3"/>
          <p:cNvSpPr txBox="1">
            <a:spLocks noGrp="1"/>
          </p:cNvSpPr>
          <p:nvPr>
            <p:ph type="title" idx="3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3"/>
          <p:cNvSpPr txBox="1">
            <a:spLocks noGrp="1"/>
          </p:cNvSpPr>
          <p:nvPr>
            <p:ph type="title" idx="4"/>
          </p:nvPr>
        </p:nvSpPr>
        <p:spPr>
          <a:xfrm>
            <a:off x="3403800" y="190126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6" name="Google Shape;376;p13"/>
          <p:cNvSpPr txBox="1">
            <a:spLocks noGrp="1"/>
          </p:cNvSpPr>
          <p:nvPr>
            <p:ph type="title" idx="5" hasCustomPrompt="1"/>
          </p:nvPr>
        </p:nvSpPr>
        <p:spPr>
          <a:xfrm>
            <a:off x="4116150" y="140543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7" name="Google Shape;377;p13"/>
          <p:cNvSpPr txBox="1">
            <a:spLocks noGrp="1"/>
          </p:cNvSpPr>
          <p:nvPr>
            <p:ph type="subTitle" idx="6"/>
          </p:nvPr>
        </p:nvSpPr>
        <p:spPr>
          <a:xfrm>
            <a:off x="3403800" y="225310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3"/>
          <p:cNvSpPr txBox="1">
            <a:spLocks noGrp="1"/>
          </p:cNvSpPr>
          <p:nvPr>
            <p:ph type="title" idx="7"/>
          </p:nvPr>
        </p:nvSpPr>
        <p:spPr>
          <a:xfrm>
            <a:off x="6087600" y="190126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9" name="Google Shape;379;p13"/>
          <p:cNvSpPr txBox="1">
            <a:spLocks noGrp="1"/>
          </p:cNvSpPr>
          <p:nvPr>
            <p:ph type="title" idx="8" hasCustomPrompt="1"/>
          </p:nvPr>
        </p:nvSpPr>
        <p:spPr>
          <a:xfrm>
            <a:off x="6799950" y="140543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0" name="Google Shape;380;p13"/>
          <p:cNvSpPr txBox="1">
            <a:spLocks noGrp="1"/>
          </p:cNvSpPr>
          <p:nvPr>
            <p:ph type="subTitle" idx="9"/>
          </p:nvPr>
        </p:nvSpPr>
        <p:spPr>
          <a:xfrm>
            <a:off x="6087600" y="225310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3"/>
          <p:cNvSpPr txBox="1">
            <a:spLocks noGrp="1"/>
          </p:cNvSpPr>
          <p:nvPr>
            <p:ph type="title" idx="13"/>
          </p:nvPr>
        </p:nvSpPr>
        <p:spPr>
          <a:xfrm>
            <a:off x="2061900" y="373871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title" idx="14" hasCustomPrompt="1"/>
          </p:nvPr>
        </p:nvSpPr>
        <p:spPr>
          <a:xfrm>
            <a:off x="2774250" y="324288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3" name="Google Shape;383;p13"/>
          <p:cNvSpPr txBox="1">
            <a:spLocks noGrp="1"/>
          </p:cNvSpPr>
          <p:nvPr>
            <p:ph type="subTitle" idx="15"/>
          </p:nvPr>
        </p:nvSpPr>
        <p:spPr>
          <a:xfrm>
            <a:off x="2061900" y="40905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title" idx="16"/>
          </p:nvPr>
        </p:nvSpPr>
        <p:spPr>
          <a:xfrm>
            <a:off x="4745700" y="373871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17" hasCustomPrompt="1"/>
          </p:nvPr>
        </p:nvSpPr>
        <p:spPr>
          <a:xfrm>
            <a:off x="5458050" y="324288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18"/>
          </p:nvPr>
        </p:nvSpPr>
        <p:spPr>
          <a:xfrm>
            <a:off x="4745700" y="40905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3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3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13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391" name="Google Shape;391;p13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3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3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3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3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3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3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" name="Google Shape;398;p13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57109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4"/>
          <p:cNvSpPr txBox="1">
            <a:spLocks noGrp="1"/>
          </p:cNvSpPr>
          <p:nvPr>
            <p:ph type="title"/>
          </p:nvPr>
        </p:nvSpPr>
        <p:spPr>
          <a:xfrm flipH="1">
            <a:off x="2913313" y="3512014"/>
            <a:ext cx="50421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1" name="Google Shape;401;p14"/>
          <p:cNvSpPr txBox="1">
            <a:spLocks noGrp="1"/>
          </p:cNvSpPr>
          <p:nvPr>
            <p:ph type="subTitle" idx="1"/>
          </p:nvPr>
        </p:nvSpPr>
        <p:spPr>
          <a:xfrm flipH="1">
            <a:off x="2542800" y="1412184"/>
            <a:ext cx="55452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2" name="Google Shape;402;p14"/>
          <p:cNvSpPr/>
          <p:nvPr/>
        </p:nvSpPr>
        <p:spPr>
          <a:xfrm>
            <a:off x="-1036700" y="1057374"/>
            <a:ext cx="2980055" cy="2754060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4"/>
          <p:cNvSpPr/>
          <p:nvPr/>
        </p:nvSpPr>
        <p:spPr>
          <a:xfrm>
            <a:off x="8204215" y="4075362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" name="Google Shape;404;p14"/>
          <p:cNvGrpSpPr/>
          <p:nvPr/>
        </p:nvGrpSpPr>
        <p:grpSpPr>
          <a:xfrm flipH="1">
            <a:off x="8204237" y="-164823"/>
            <a:ext cx="1349322" cy="1178509"/>
            <a:chOff x="4174688" y="2867426"/>
            <a:chExt cx="675133" cy="589667"/>
          </a:xfrm>
        </p:grpSpPr>
        <p:sp>
          <p:nvSpPr>
            <p:cNvPr id="405" name="Google Shape;405;p14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4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4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4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4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2" name="Google Shape;412;p14"/>
          <p:cNvSpPr/>
          <p:nvPr/>
        </p:nvSpPr>
        <p:spPr>
          <a:xfrm>
            <a:off x="1188120" y="4509041"/>
            <a:ext cx="1540085" cy="968609"/>
          </a:xfrm>
          <a:custGeom>
            <a:avLst/>
            <a:gdLst/>
            <a:ahLst/>
            <a:cxnLst/>
            <a:rect l="l" t="t" r="r" b="b"/>
            <a:pathLst>
              <a:path w="47083" h="29612" extrusionOk="0">
                <a:moveTo>
                  <a:pt x="25392" y="1"/>
                </a:moveTo>
                <a:cubicBezTo>
                  <a:pt x="24571" y="1"/>
                  <a:pt x="23700" y="241"/>
                  <a:pt x="22782" y="684"/>
                </a:cubicBezTo>
                <a:cubicBezTo>
                  <a:pt x="19511" y="2254"/>
                  <a:pt x="17489" y="6067"/>
                  <a:pt x="17918" y="9817"/>
                </a:cubicBezTo>
                <a:cubicBezTo>
                  <a:pt x="17947" y="10081"/>
                  <a:pt x="17832" y="10223"/>
                  <a:pt x="17633" y="10331"/>
                </a:cubicBezTo>
                <a:cubicBezTo>
                  <a:pt x="17588" y="10355"/>
                  <a:pt x="17548" y="10366"/>
                  <a:pt x="17511" y="10366"/>
                </a:cubicBezTo>
                <a:cubicBezTo>
                  <a:pt x="17396" y="10366"/>
                  <a:pt x="17318" y="10263"/>
                  <a:pt x="17247" y="10160"/>
                </a:cubicBezTo>
                <a:cubicBezTo>
                  <a:pt x="16905" y="9702"/>
                  <a:pt x="16476" y="9346"/>
                  <a:pt x="16019" y="9024"/>
                </a:cubicBezTo>
                <a:cubicBezTo>
                  <a:pt x="15053" y="8356"/>
                  <a:pt x="14054" y="8026"/>
                  <a:pt x="13079" y="8026"/>
                </a:cubicBezTo>
                <a:cubicBezTo>
                  <a:pt x="11811" y="8026"/>
                  <a:pt x="10582" y="8583"/>
                  <a:pt x="9513" y="9682"/>
                </a:cubicBezTo>
                <a:cubicBezTo>
                  <a:pt x="8520" y="10710"/>
                  <a:pt x="7848" y="11917"/>
                  <a:pt x="7456" y="13288"/>
                </a:cubicBezTo>
                <a:cubicBezTo>
                  <a:pt x="7310" y="13795"/>
                  <a:pt x="7244" y="13933"/>
                  <a:pt x="6944" y="13933"/>
                </a:cubicBezTo>
                <a:cubicBezTo>
                  <a:pt x="6864" y="13933"/>
                  <a:pt x="6768" y="13923"/>
                  <a:pt x="6649" y="13908"/>
                </a:cubicBezTo>
                <a:cubicBezTo>
                  <a:pt x="6409" y="13878"/>
                  <a:pt x="6173" y="13863"/>
                  <a:pt x="5941" y="13863"/>
                </a:cubicBezTo>
                <a:cubicBezTo>
                  <a:pt x="4752" y="13863"/>
                  <a:pt x="3652" y="14245"/>
                  <a:pt x="2607" y="14873"/>
                </a:cubicBezTo>
                <a:cubicBezTo>
                  <a:pt x="2215" y="15101"/>
                  <a:pt x="1872" y="15401"/>
                  <a:pt x="1559" y="15737"/>
                </a:cubicBezTo>
                <a:cubicBezTo>
                  <a:pt x="129" y="17257"/>
                  <a:pt x="1" y="19758"/>
                  <a:pt x="1622" y="21050"/>
                </a:cubicBezTo>
                <a:cubicBezTo>
                  <a:pt x="1687" y="21100"/>
                  <a:pt x="1744" y="21156"/>
                  <a:pt x="1793" y="21221"/>
                </a:cubicBezTo>
                <a:cubicBezTo>
                  <a:pt x="1893" y="21357"/>
                  <a:pt x="1958" y="21499"/>
                  <a:pt x="1836" y="21657"/>
                </a:cubicBezTo>
                <a:cubicBezTo>
                  <a:pt x="1250" y="22392"/>
                  <a:pt x="1593" y="23093"/>
                  <a:pt x="1958" y="23749"/>
                </a:cubicBezTo>
                <a:cubicBezTo>
                  <a:pt x="2472" y="24670"/>
                  <a:pt x="3279" y="25285"/>
                  <a:pt x="4164" y="25792"/>
                </a:cubicBezTo>
                <a:cubicBezTo>
                  <a:pt x="5722" y="26684"/>
                  <a:pt x="7420" y="27098"/>
                  <a:pt x="9199" y="27170"/>
                </a:cubicBezTo>
                <a:cubicBezTo>
                  <a:pt x="9371" y="27177"/>
                  <a:pt x="9541" y="27180"/>
                  <a:pt x="9711" y="27180"/>
                </a:cubicBezTo>
                <a:cubicBezTo>
                  <a:pt x="12008" y="27180"/>
                  <a:pt x="14146" y="26589"/>
                  <a:pt x="16061" y="25199"/>
                </a:cubicBezTo>
                <a:cubicBezTo>
                  <a:pt x="16265" y="25052"/>
                  <a:pt x="16392" y="24969"/>
                  <a:pt x="16483" y="24969"/>
                </a:cubicBezTo>
                <a:cubicBezTo>
                  <a:pt x="16600" y="24969"/>
                  <a:pt x="16658" y="25105"/>
                  <a:pt x="16747" y="25414"/>
                </a:cubicBezTo>
                <a:cubicBezTo>
                  <a:pt x="17076" y="26564"/>
                  <a:pt x="17825" y="27326"/>
                  <a:pt x="18869" y="27777"/>
                </a:cubicBezTo>
                <a:cubicBezTo>
                  <a:pt x="19993" y="28262"/>
                  <a:pt x="21103" y="28513"/>
                  <a:pt x="22196" y="28513"/>
                </a:cubicBezTo>
                <a:cubicBezTo>
                  <a:pt x="23630" y="28513"/>
                  <a:pt x="25033" y="28081"/>
                  <a:pt x="26394" y="27177"/>
                </a:cubicBezTo>
                <a:cubicBezTo>
                  <a:pt x="26624" y="27024"/>
                  <a:pt x="26781" y="26939"/>
                  <a:pt x="26898" y="26939"/>
                </a:cubicBezTo>
                <a:cubicBezTo>
                  <a:pt x="27064" y="26939"/>
                  <a:pt x="27148" y="27111"/>
                  <a:pt x="27244" y="27506"/>
                </a:cubicBezTo>
                <a:cubicBezTo>
                  <a:pt x="27508" y="28584"/>
                  <a:pt x="28209" y="29205"/>
                  <a:pt x="29238" y="29477"/>
                </a:cubicBezTo>
                <a:cubicBezTo>
                  <a:pt x="29585" y="29568"/>
                  <a:pt x="29941" y="29612"/>
                  <a:pt x="30297" y="29612"/>
                </a:cubicBezTo>
                <a:cubicBezTo>
                  <a:pt x="32115" y="29612"/>
                  <a:pt x="33940" y="28478"/>
                  <a:pt x="34657" y="26769"/>
                </a:cubicBezTo>
                <a:cubicBezTo>
                  <a:pt x="34786" y="26469"/>
                  <a:pt x="34878" y="26156"/>
                  <a:pt x="35000" y="25863"/>
                </a:cubicBezTo>
                <a:cubicBezTo>
                  <a:pt x="35072" y="25683"/>
                  <a:pt x="35157" y="25591"/>
                  <a:pt x="35248" y="25591"/>
                </a:cubicBezTo>
                <a:cubicBezTo>
                  <a:pt x="35327" y="25591"/>
                  <a:pt x="35410" y="25660"/>
                  <a:pt x="35493" y="25799"/>
                </a:cubicBezTo>
                <a:cubicBezTo>
                  <a:pt x="35692" y="26149"/>
                  <a:pt x="35843" y="26521"/>
                  <a:pt x="36021" y="26884"/>
                </a:cubicBezTo>
                <a:cubicBezTo>
                  <a:pt x="36428" y="27710"/>
                  <a:pt x="37079" y="28199"/>
                  <a:pt x="37992" y="28199"/>
                </a:cubicBezTo>
                <a:cubicBezTo>
                  <a:pt x="38011" y="28199"/>
                  <a:pt x="38030" y="28199"/>
                  <a:pt x="38049" y="28199"/>
                </a:cubicBezTo>
                <a:cubicBezTo>
                  <a:pt x="38978" y="28176"/>
                  <a:pt x="39650" y="27691"/>
                  <a:pt x="40049" y="26828"/>
                </a:cubicBezTo>
                <a:cubicBezTo>
                  <a:pt x="40213" y="26478"/>
                  <a:pt x="40327" y="26127"/>
                  <a:pt x="40349" y="25741"/>
                </a:cubicBezTo>
                <a:cubicBezTo>
                  <a:pt x="40392" y="25177"/>
                  <a:pt x="40428" y="24613"/>
                  <a:pt x="40299" y="24056"/>
                </a:cubicBezTo>
                <a:cubicBezTo>
                  <a:pt x="40263" y="23885"/>
                  <a:pt x="40141" y="23664"/>
                  <a:pt x="40399" y="23571"/>
                </a:cubicBezTo>
                <a:cubicBezTo>
                  <a:pt x="40438" y="23556"/>
                  <a:pt x="40476" y="23550"/>
                  <a:pt x="40514" y="23550"/>
                </a:cubicBezTo>
                <a:cubicBezTo>
                  <a:pt x="40658" y="23550"/>
                  <a:pt x="40783" y="23650"/>
                  <a:pt x="40892" y="23763"/>
                </a:cubicBezTo>
                <a:cubicBezTo>
                  <a:pt x="40942" y="23821"/>
                  <a:pt x="40978" y="23898"/>
                  <a:pt x="41012" y="23970"/>
                </a:cubicBezTo>
                <a:cubicBezTo>
                  <a:pt x="41249" y="24392"/>
                  <a:pt x="41634" y="24534"/>
                  <a:pt x="42083" y="24534"/>
                </a:cubicBezTo>
                <a:cubicBezTo>
                  <a:pt x="43747" y="24527"/>
                  <a:pt x="45083" y="23898"/>
                  <a:pt x="46005" y="22457"/>
                </a:cubicBezTo>
                <a:cubicBezTo>
                  <a:pt x="46404" y="21835"/>
                  <a:pt x="46625" y="21149"/>
                  <a:pt x="46790" y="20436"/>
                </a:cubicBezTo>
                <a:cubicBezTo>
                  <a:pt x="47083" y="19057"/>
                  <a:pt x="46904" y="17658"/>
                  <a:pt x="46291" y="16522"/>
                </a:cubicBezTo>
                <a:cubicBezTo>
                  <a:pt x="45146" y="14418"/>
                  <a:pt x="42474" y="12950"/>
                  <a:pt x="40025" y="12950"/>
                </a:cubicBezTo>
                <a:cubicBezTo>
                  <a:pt x="39599" y="12950"/>
                  <a:pt x="39180" y="12994"/>
                  <a:pt x="38777" y="13087"/>
                </a:cubicBezTo>
                <a:cubicBezTo>
                  <a:pt x="37636" y="13351"/>
                  <a:pt x="36565" y="13766"/>
                  <a:pt x="36265" y="15123"/>
                </a:cubicBezTo>
                <a:cubicBezTo>
                  <a:pt x="36237" y="15232"/>
                  <a:pt x="36175" y="15316"/>
                  <a:pt x="36056" y="15316"/>
                </a:cubicBezTo>
                <a:cubicBezTo>
                  <a:pt x="36051" y="15316"/>
                  <a:pt x="36047" y="15316"/>
                  <a:pt x="36042" y="15315"/>
                </a:cubicBezTo>
                <a:cubicBezTo>
                  <a:pt x="35929" y="15302"/>
                  <a:pt x="35850" y="15230"/>
                  <a:pt x="35800" y="15130"/>
                </a:cubicBezTo>
                <a:cubicBezTo>
                  <a:pt x="35728" y="15002"/>
                  <a:pt x="35728" y="14873"/>
                  <a:pt x="35785" y="14745"/>
                </a:cubicBezTo>
                <a:cubicBezTo>
                  <a:pt x="36229" y="13787"/>
                  <a:pt x="35972" y="12844"/>
                  <a:pt x="35692" y="11917"/>
                </a:cubicBezTo>
                <a:cubicBezTo>
                  <a:pt x="35457" y="11145"/>
                  <a:pt x="34950" y="10552"/>
                  <a:pt x="34222" y="10196"/>
                </a:cubicBezTo>
                <a:cubicBezTo>
                  <a:pt x="33571" y="9868"/>
                  <a:pt x="32907" y="9647"/>
                  <a:pt x="32221" y="9647"/>
                </a:cubicBezTo>
                <a:cubicBezTo>
                  <a:pt x="31799" y="9647"/>
                  <a:pt x="31370" y="9730"/>
                  <a:pt x="30929" y="9923"/>
                </a:cubicBezTo>
                <a:cubicBezTo>
                  <a:pt x="30836" y="9965"/>
                  <a:pt x="30758" y="9987"/>
                  <a:pt x="30696" y="9987"/>
                </a:cubicBezTo>
                <a:cubicBezTo>
                  <a:pt x="30547" y="9987"/>
                  <a:pt x="30493" y="9862"/>
                  <a:pt x="30544" y="9610"/>
                </a:cubicBezTo>
                <a:cubicBezTo>
                  <a:pt x="30636" y="9152"/>
                  <a:pt x="30643" y="8703"/>
                  <a:pt x="30659" y="8246"/>
                </a:cubicBezTo>
                <a:cubicBezTo>
                  <a:pt x="30737" y="6268"/>
                  <a:pt x="30458" y="4346"/>
                  <a:pt x="29409" y="2669"/>
                </a:cubicBezTo>
                <a:cubicBezTo>
                  <a:pt x="28248" y="813"/>
                  <a:pt x="26904" y="1"/>
                  <a:pt x="253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4"/>
          <p:cNvSpPr/>
          <p:nvPr/>
        </p:nvSpPr>
        <p:spPr>
          <a:xfrm>
            <a:off x="4674898" y="4403487"/>
            <a:ext cx="1717874" cy="969355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4"/>
          <p:cNvSpPr/>
          <p:nvPr/>
        </p:nvSpPr>
        <p:spPr>
          <a:xfrm rot="10800000" flipH="1">
            <a:off x="2038075" y="-391346"/>
            <a:ext cx="1717890" cy="964347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32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5"/>
          <p:cNvSpPr txBox="1">
            <a:spLocks noGrp="1"/>
          </p:cNvSpPr>
          <p:nvPr>
            <p:ph type="subTitle" idx="1"/>
          </p:nvPr>
        </p:nvSpPr>
        <p:spPr>
          <a:xfrm>
            <a:off x="2441550" y="1520900"/>
            <a:ext cx="4260900" cy="26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7" name="Google Shape;417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5"/>
          <p:cNvSpPr/>
          <p:nvPr/>
        </p:nvSpPr>
        <p:spPr>
          <a:xfrm>
            <a:off x="8010900" y="778890"/>
            <a:ext cx="2424787" cy="2240893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5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5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1" name="Google Shape;421;p15"/>
          <p:cNvGrpSpPr/>
          <p:nvPr/>
        </p:nvGrpSpPr>
        <p:grpSpPr>
          <a:xfrm rot="8100000" flipH="1">
            <a:off x="-642175" y="1919852"/>
            <a:ext cx="2068919" cy="1807011"/>
            <a:chOff x="4174688" y="2867426"/>
            <a:chExt cx="675133" cy="589667"/>
          </a:xfrm>
        </p:grpSpPr>
        <p:sp>
          <p:nvSpPr>
            <p:cNvPr id="422" name="Google Shape;422;p15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5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15"/>
          <p:cNvSpPr/>
          <p:nvPr/>
        </p:nvSpPr>
        <p:spPr>
          <a:xfrm>
            <a:off x="289528" y="4782896"/>
            <a:ext cx="1011436" cy="547164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5"/>
          <p:cNvSpPr/>
          <p:nvPr/>
        </p:nvSpPr>
        <p:spPr>
          <a:xfrm>
            <a:off x="4975998" y="4571377"/>
            <a:ext cx="1861686" cy="1050453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5"/>
          <p:cNvSpPr/>
          <p:nvPr/>
        </p:nvSpPr>
        <p:spPr>
          <a:xfrm>
            <a:off x="8153674" y="4571384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93152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6"/>
          <p:cNvSpPr txBox="1">
            <a:spLocks noGrp="1"/>
          </p:cNvSpPr>
          <p:nvPr>
            <p:ph type="title" idx="2"/>
          </p:nvPr>
        </p:nvSpPr>
        <p:spPr>
          <a:xfrm>
            <a:off x="634850" y="2817425"/>
            <a:ext cx="2560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5" name="Google Shape;435;p16"/>
          <p:cNvSpPr txBox="1">
            <a:spLocks noGrp="1"/>
          </p:cNvSpPr>
          <p:nvPr>
            <p:ph type="subTitle" idx="1"/>
          </p:nvPr>
        </p:nvSpPr>
        <p:spPr>
          <a:xfrm>
            <a:off x="634850" y="3184881"/>
            <a:ext cx="2560200" cy="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6"/>
          <p:cNvSpPr txBox="1">
            <a:spLocks noGrp="1"/>
          </p:cNvSpPr>
          <p:nvPr>
            <p:ph type="title" idx="3"/>
          </p:nvPr>
        </p:nvSpPr>
        <p:spPr>
          <a:xfrm>
            <a:off x="3291900" y="1650625"/>
            <a:ext cx="2560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7" name="Google Shape;437;p16"/>
          <p:cNvSpPr txBox="1">
            <a:spLocks noGrp="1"/>
          </p:cNvSpPr>
          <p:nvPr>
            <p:ph type="subTitle" idx="4"/>
          </p:nvPr>
        </p:nvSpPr>
        <p:spPr>
          <a:xfrm>
            <a:off x="3291900" y="2018084"/>
            <a:ext cx="2560200" cy="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6"/>
          <p:cNvSpPr txBox="1">
            <a:spLocks noGrp="1"/>
          </p:cNvSpPr>
          <p:nvPr>
            <p:ph type="title" idx="5"/>
          </p:nvPr>
        </p:nvSpPr>
        <p:spPr>
          <a:xfrm>
            <a:off x="5948950" y="2817425"/>
            <a:ext cx="2560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9" name="Google Shape;439;p16"/>
          <p:cNvSpPr txBox="1">
            <a:spLocks noGrp="1"/>
          </p:cNvSpPr>
          <p:nvPr>
            <p:ph type="subTitle" idx="6"/>
          </p:nvPr>
        </p:nvSpPr>
        <p:spPr>
          <a:xfrm>
            <a:off x="5948950" y="3184884"/>
            <a:ext cx="2560200" cy="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16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6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16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6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16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445" name="Google Shape;445;p16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16"/>
          <p:cNvSpPr/>
          <p:nvPr/>
        </p:nvSpPr>
        <p:spPr>
          <a:xfrm>
            <a:off x="5561375" y="4531517"/>
            <a:ext cx="975547" cy="532231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29996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7"/>
          <p:cNvSpPr txBox="1">
            <a:spLocks noGrp="1"/>
          </p:cNvSpPr>
          <p:nvPr>
            <p:ph type="title"/>
          </p:nvPr>
        </p:nvSpPr>
        <p:spPr>
          <a:xfrm>
            <a:off x="1952776" y="161211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5" name="Google Shape;455;p17"/>
          <p:cNvSpPr txBox="1">
            <a:spLocks noGrp="1"/>
          </p:cNvSpPr>
          <p:nvPr>
            <p:ph type="subTitle" idx="1"/>
          </p:nvPr>
        </p:nvSpPr>
        <p:spPr>
          <a:xfrm>
            <a:off x="1952776" y="197534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7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7"/>
          <p:cNvSpPr txBox="1">
            <a:spLocks noGrp="1"/>
          </p:cNvSpPr>
          <p:nvPr>
            <p:ph type="title" idx="3"/>
          </p:nvPr>
        </p:nvSpPr>
        <p:spPr>
          <a:xfrm>
            <a:off x="1952776" y="334566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8" name="Google Shape;458;p17"/>
          <p:cNvSpPr txBox="1">
            <a:spLocks noGrp="1"/>
          </p:cNvSpPr>
          <p:nvPr>
            <p:ph type="subTitle" idx="4"/>
          </p:nvPr>
        </p:nvSpPr>
        <p:spPr>
          <a:xfrm>
            <a:off x="1952776" y="370889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7"/>
          <p:cNvSpPr txBox="1">
            <a:spLocks noGrp="1"/>
          </p:cNvSpPr>
          <p:nvPr>
            <p:ph type="title" idx="5"/>
          </p:nvPr>
        </p:nvSpPr>
        <p:spPr>
          <a:xfrm>
            <a:off x="5785317" y="161211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0" name="Google Shape;460;p17"/>
          <p:cNvSpPr txBox="1">
            <a:spLocks noGrp="1"/>
          </p:cNvSpPr>
          <p:nvPr>
            <p:ph type="subTitle" idx="6"/>
          </p:nvPr>
        </p:nvSpPr>
        <p:spPr>
          <a:xfrm>
            <a:off x="5785317" y="197534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17"/>
          <p:cNvSpPr txBox="1">
            <a:spLocks noGrp="1"/>
          </p:cNvSpPr>
          <p:nvPr>
            <p:ph type="title" idx="7"/>
          </p:nvPr>
        </p:nvSpPr>
        <p:spPr>
          <a:xfrm>
            <a:off x="5785317" y="334566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2" name="Google Shape;462;p17"/>
          <p:cNvSpPr txBox="1">
            <a:spLocks noGrp="1"/>
          </p:cNvSpPr>
          <p:nvPr>
            <p:ph type="subTitle" idx="8"/>
          </p:nvPr>
        </p:nvSpPr>
        <p:spPr>
          <a:xfrm>
            <a:off x="5785317" y="370889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17"/>
          <p:cNvSpPr/>
          <p:nvPr/>
        </p:nvSpPr>
        <p:spPr>
          <a:xfrm>
            <a:off x="-653851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4" name="Google Shape;464;p17"/>
          <p:cNvGrpSpPr/>
          <p:nvPr/>
        </p:nvGrpSpPr>
        <p:grpSpPr>
          <a:xfrm>
            <a:off x="8499307" y="4340143"/>
            <a:ext cx="1013442" cy="956542"/>
            <a:chOff x="2971651" y="3782061"/>
            <a:chExt cx="391079" cy="369108"/>
          </a:xfrm>
        </p:grpSpPr>
        <p:sp>
          <p:nvSpPr>
            <p:cNvPr id="465" name="Google Shape;465;p17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7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" name="Google Shape;467;p17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468" name="Google Shape;468;p17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7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7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7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7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5" name="Google Shape;475;p17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7"/>
          <p:cNvSpPr/>
          <p:nvPr/>
        </p:nvSpPr>
        <p:spPr>
          <a:xfrm>
            <a:off x="5162548" y="-144529"/>
            <a:ext cx="1137776" cy="641988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17"/>
          <p:cNvSpPr/>
          <p:nvPr/>
        </p:nvSpPr>
        <p:spPr>
          <a:xfrm>
            <a:off x="-179800" y="4306080"/>
            <a:ext cx="1035044" cy="956524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17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05390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"/>
          <p:cNvSpPr txBox="1">
            <a:spLocks noGrp="1"/>
          </p:cNvSpPr>
          <p:nvPr>
            <p:ph type="title"/>
          </p:nvPr>
        </p:nvSpPr>
        <p:spPr>
          <a:xfrm>
            <a:off x="719977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1" name="Google Shape;481;p18"/>
          <p:cNvSpPr txBox="1">
            <a:spLocks noGrp="1"/>
          </p:cNvSpPr>
          <p:nvPr>
            <p:ph type="subTitle" idx="1"/>
          </p:nvPr>
        </p:nvSpPr>
        <p:spPr>
          <a:xfrm>
            <a:off x="719977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8"/>
          <p:cNvSpPr txBox="1">
            <a:spLocks noGrp="1"/>
          </p:cNvSpPr>
          <p:nvPr>
            <p:ph type="title" idx="2"/>
          </p:nvPr>
        </p:nvSpPr>
        <p:spPr>
          <a:xfrm>
            <a:off x="3419250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3" name="Google Shape;483;p18"/>
          <p:cNvSpPr txBox="1">
            <a:spLocks noGrp="1"/>
          </p:cNvSpPr>
          <p:nvPr>
            <p:ph type="subTitle" idx="3"/>
          </p:nvPr>
        </p:nvSpPr>
        <p:spPr>
          <a:xfrm>
            <a:off x="3419247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8"/>
          <p:cNvSpPr txBox="1">
            <a:spLocks noGrp="1"/>
          </p:cNvSpPr>
          <p:nvPr>
            <p:ph type="title" idx="4"/>
          </p:nvPr>
        </p:nvSpPr>
        <p:spPr>
          <a:xfrm>
            <a:off x="719977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5" name="Google Shape;485;p18"/>
          <p:cNvSpPr txBox="1">
            <a:spLocks noGrp="1"/>
          </p:cNvSpPr>
          <p:nvPr>
            <p:ph type="subTitle" idx="5"/>
          </p:nvPr>
        </p:nvSpPr>
        <p:spPr>
          <a:xfrm>
            <a:off x="719977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8"/>
          <p:cNvSpPr txBox="1">
            <a:spLocks noGrp="1"/>
          </p:cNvSpPr>
          <p:nvPr>
            <p:ph type="title" idx="6"/>
          </p:nvPr>
        </p:nvSpPr>
        <p:spPr>
          <a:xfrm>
            <a:off x="3419250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7" name="Google Shape;487;p18"/>
          <p:cNvSpPr txBox="1">
            <a:spLocks noGrp="1"/>
          </p:cNvSpPr>
          <p:nvPr>
            <p:ph type="subTitle" idx="7"/>
          </p:nvPr>
        </p:nvSpPr>
        <p:spPr>
          <a:xfrm>
            <a:off x="3419247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8"/>
          <p:cNvSpPr txBox="1">
            <a:spLocks noGrp="1"/>
          </p:cNvSpPr>
          <p:nvPr>
            <p:ph type="title" idx="8"/>
          </p:nvPr>
        </p:nvSpPr>
        <p:spPr>
          <a:xfrm>
            <a:off x="6118523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9" name="Google Shape;489;p18"/>
          <p:cNvSpPr txBox="1">
            <a:spLocks noGrp="1"/>
          </p:cNvSpPr>
          <p:nvPr>
            <p:ph type="subTitle" idx="9"/>
          </p:nvPr>
        </p:nvSpPr>
        <p:spPr>
          <a:xfrm>
            <a:off x="6118523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8"/>
          <p:cNvSpPr txBox="1">
            <a:spLocks noGrp="1"/>
          </p:cNvSpPr>
          <p:nvPr>
            <p:ph type="title" idx="13"/>
          </p:nvPr>
        </p:nvSpPr>
        <p:spPr>
          <a:xfrm>
            <a:off x="6118523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1" name="Google Shape;491;p18"/>
          <p:cNvSpPr txBox="1">
            <a:spLocks noGrp="1"/>
          </p:cNvSpPr>
          <p:nvPr>
            <p:ph type="subTitle" idx="14"/>
          </p:nvPr>
        </p:nvSpPr>
        <p:spPr>
          <a:xfrm>
            <a:off x="6118523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8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8"/>
          <p:cNvSpPr/>
          <p:nvPr/>
        </p:nvSpPr>
        <p:spPr>
          <a:xfrm>
            <a:off x="-759051" y="3461984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4" name="Google Shape;494;p18"/>
          <p:cNvGrpSpPr/>
          <p:nvPr/>
        </p:nvGrpSpPr>
        <p:grpSpPr>
          <a:xfrm>
            <a:off x="8499307" y="4646043"/>
            <a:ext cx="1013442" cy="956542"/>
            <a:chOff x="2971651" y="3782061"/>
            <a:chExt cx="391079" cy="369108"/>
          </a:xfrm>
        </p:grpSpPr>
        <p:sp>
          <p:nvSpPr>
            <p:cNvPr id="495" name="Google Shape;495;p18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" name="Google Shape;497;p18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498" name="Google Shape;498;p18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8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8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5" name="Google Shape;505;p18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8"/>
          <p:cNvSpPr/>
          <p:nvPr/>
        </p:nvSpPr>
        <p:spPr>
          <a:xfrm>
            <a:off x="8564998" y="1778426"/>
            <a:ext cx="1101970" cy="621784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7" name="Google Shape;507;p18"/>
          <p:cNvGrpSpPr/>
          <p:nvPr/>
        </p:nvGrpSpPr>
        <p:grpSpPr>
          <a:xfrm rot="5652131">
            <a:off x="4947719" y="-977980"/>
            <a:ext cx="1218443" cy="1605291"/>
            <a:chOff x="5450897" y="3655524"/>
            <a:chExt cx="455990" cy="600741"/>
          </a:xfrm>
        </p:grpSpPr>
        <p:sp>
          <p:nvSpPr>
            <p:cNvPr id="508" name="Google Shape;508;p18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8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8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8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8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8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8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8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8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8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" name="Google Shape;519;p18"/>
          <p:cNvGrpSpPr/>
          <p:nvPr/>
        </p:nvGrpSpPr>
        <p:grpSpPr>
          <a:xfrm>
            <a:off x="5883935" y="5"/>
            <a:ext cx="378579" cy="343013"/>
            <a:chOff x="3346266" y="1265304"/>
            <a:chExt cx="227307" cy="205965"/>
          </a:xfrm>
        </p:grpSpPr>
        <p:sp>
          <p:nvSpPr>
            <p:cNvPr id="520" name="Google Shape;520;p18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8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8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8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8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8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8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8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8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8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8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8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8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8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8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8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8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8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8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8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8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8" name="Google Shape;548;p18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13838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19"/>
          <p:cNvGrpSpPr/>
          <p:nvPr/>
        </p:nvGrpSpPr>
        <p:grpSpPr>
          <a:xfrm rot="-2334434">
            <a:off x="7630097" y="3082451"/>
            <a:ext cx="2013493" cy="2652834"/>
            <a:chOff x="5450897" y="3655524"/>
            <a:chExt cx="455990" cy="600741"/>
          </a:xfrm>
        </p:grpSpPr>
        <p:sp>
          <p:nvSpPr>
            <p:cNvPr id="551" name="Google Shape;551;p19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9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9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9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9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9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9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9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2" name="Google Shape;562;p19"/>
          <p:cNvSpPr txBox="1">
            <a:spLocks noGrp="1"/>
          </p:cNvSpPr>
          <p:nvPr>
            <p:ph type="title" hasCustomPrompt="1"/>
          </p:nvPr>
        </p:nvSpPr>
        <p:spPr>
          <a:xfrm>
            <a:off x="2097502" y="633571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3" name="Google Shape;563;p19"/>
          <p:cNvSpPr txBox="1">
            <a:spLocks noGrp="1"/>
          </p:cNvSpPr>
          <p:nvPr>
            <p:ph type="subTitle" idx="1"/>
          </p:nvPr>
        </p:nvSpPr>
        <p:spPr>
          <a:xfrm>
            <a:off x="2097502" y="1457559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9"/>
          <p:cNvSpPr txBox="1">
            <a:spLocks noGrp="1"/>
          </p:cNvSpPr>
          <p:nvPr>
            <p:ph type="title" idx="2" hasCustomPrompt="1"/>
          </p:nvPr>
        </p:nvSpPr>
        <p:spPr>
          <a:xfrm>
            <a:off x="2097502" y="1954720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5" name="Google Shape;565;p19"/>
          <p:cNvSpPr txBox="1">
            <a:spLocks noGrp="1"/>
          </p:cNvSpPr>
          <p:nvPr>
            <p:ph type="subTitle" idx="3"/>
          </p:nvPr>
        </p:nvSpPr>
        <p:spPr>
          <a:xfrm>
            <a:off x="2097502" y="2778708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9"/>
          <p:cNvSpPr txBox="1">
            <a:spLocks noGrp="1"/>
          </p:cNvSpPr>
          <p:nvPr>
            <p:ph type="title" idx="4" hasCustomPrompt="1"/>
          </p:nvPr>
        </p:nvSpPr>
        <p:spPr>
          <a:xfrm>
            <a:off x="2097502" y="3275869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7" name="Google Shape;567;p19"/>
          <p:cNvSpPr txBox="1">
            <a:spLocks noGrp="1"/>
          </p:cNvSpPr>
          <p:nvPr>
            <p:ph type="subTitle" idx="5"/>
          </p:nvPr>
        </p:nvSpPr>
        <p:spPr>
          <a:xfrm>
            <a:off x="2097502" y="4099857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19"/>
          <p:cNvSpPr/>
          <p:nvPr/>
        </p:nvSpPr>
        <p:spPr>
          <a:xfrm>
            <a:off x="-1080077" y="2935253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9" name="Google Shape;569;p19"/>
          <p:cNvGrpSpPr/>
          <p:nvPr/>
        </p:nvGrpSpPr>
        <p:grpSpPr>
          <a:xfrm>
            <a:off x="8092908" y="3564533"/>
            <a:ext cx="625593" cy="566814"/>
            <a:chOff x="3346266" y="1265304"/>
            <a:chExt cx="227307" cy="205965"/>
          </a:xfrm>
        </p:grpSpPr>
        <p:sp>
          <p:nvSpPr>
            <p:cNvPr id="570" name="Google Shape;570;p19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9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9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9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9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9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9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9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9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9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9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9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9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9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9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9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9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9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9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9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9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9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19"/>
          <p:cNvGrpSpPr/>
          <p:nvPr/>
        </p:nvGrpSpPr>
        <p:grpSpPr>
          <a:xfrm rot="-3482162">
            <a:off x="-795196" y="-451948"/>
            <a:ext cx="2650922" cy="2274057"/>
            <a:chOff x="3242763" y="3032968"/>
            <a:chExt cx="449637" cy="385709"/>
          </a:xfrm>
        </p:grpSpPr>
        <p:sp>
          <p:nvSpPr>
            <p:cNvPr id="599" name="Google Shape;599;p19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9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9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9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9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0" name="Google Shape;610;p19"/>
          <p:cNvSpPr/>
          <p:nvPr/>
        </p:nvSpPr>
        <p:spPr>
          <a:xfrm rot="10800000" flipH="1">
            <a:off x="7198023" y="-24335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9"/>
          <p:cNvSpPr/>
          <p:nvPr/>
        </p:nvSpPr>
        <p:spPr>
          <a:xfrm>
            <a:off x="8433928" y="930316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12" name="Google Shape;612;p19"/>
          <p:cNvSpPr/>
          <p:nvPr/>
        </p:nvSpPr>
        <p:spPr>
          <a:xfrm>
            <a:off x="2196584" y="4857678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38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3"/>
          <p:cNvSpPr/>
          <p:nvPr/>
        </p:nvSpPr>
        <p:spPr>
          <a:xfrm rot="10800000" flipH="1">
            <a:off x="0" y="-1"/>
            <a:ext cx="9144085" cy="1485901"/>
          </a:xfrm>
          <a:custGeom>
            <a:avLst/>
            <a:gdLst/>
            <a:ahLst/>
            <a:cxnLst/>
            <a:rect l="l" t="t" r="r" b="b"/>
            <a:pathLst>
              <a:path w="83785" h="30664" extrusionOk="0">
                <a:moveTo>
                  <a:pt x="7278" y="0"/>
                </a:moveTo>
                <a:cubicBezTo>
                  <a:pt x="6838" y="0"/>
                  <a:pt x="6397" y="6"/>
                  <a:pt x="5953" y="17"/>
                </a:cubicBezTo>
                <a:cubicBezTo>
                  <a:pt x="3906" y="77"/>
                  <a:pt x="1929" y="255"/>
                  <a:pt x="0" y="553"/>
                </a:cubicBezTo>
                <a:lnTo>
                  <a:pt x="0" y="30664"/>
                </a:lnTo>
                <a:lnTo>
                  <a:pt x="83785" y="30664"/>
                </a:lnTo>
                <a:lnTo>
                  <a:pt x="83785" y="3398"/>
                </a:lnTo>
                <a:cubicBezTo>
                  <a:pt x="82594" y="3101"/>
                  <a:pt x="81332" y="2851"/>
                  <a:pt x="79998" y="2672"/>
                </a:cubicBezTo>
                <a:cubicBezTo>
                  <a:pt x="77596" y="2332"/>
                  <a:pt x="75162" y="2197"/>
                  <a:pt x="72705" y="2197"/>
                </a:cubicBezTo>
                <a:cubicBezTo>
                  <a:pt x="63072" y="2197"/>
                  <a:pt x="53083" y="4279"/>
                  <a:pt x="43220" y="4279"/>
                </a:cubicBezTo>
                <a:cubicBezTo>
                  <a:pt x="42386" y="4279"/>
                  <a:pt x="41552" y="4264"/>
                  <a:pt x="40720" y="4232"/>
                </a:cubicBezTo>
                <a:cubicBezTo>
                  <a:pt x="29124" y="3785"/>
                  <a:pt x="18831" y="0"/>
                  <a:pt x="72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13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13"/>
          <p:cNvSpPr txBox="1">
            <a:spLocks noGrp="1"/>
          </p:cNvSpPr>
          <p:nvPr>
            <p:ph type="title" idx="2" hasCustomPrompt="1"/>
          </p:nvPr>
        </p:nvSpPr>
        <p:spPr>
          <a:xfrm>
            <a:off x="959332" y="2180500"/>
            <a:ext cx="870000" cy="47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07" name="Google Shape;507;p13"/>
          <p:cNvSpPr txBox="1">
            <a:spLocks noGrp="1"/>
          </p:cNvSpPr>
          <p:nvPr>
            <p:ph type="subTitle" idx="1"/>
          </p:nvPr>
        </p:nvSpPr>
        <p:spPr>
          <a:xfrm>
            <a:off x="2102900" y="2249059"/>
            <a:ext cx="24807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508" name="Google Shape;508;p13"/>
          <p:cNvSpPr txBox="1">
            <a:spLocks noGrp="1"/>
          </p:cNvSpPr>
          <p:nvPr>
            <p:ph type="title" idx="3" hasCustomPrompt="1"/>
          </p:nvPr>
        </p:nvSpPr>
        <p:spPr>
          <a:xfrm>
            <a:off x="4796056" y="2180500"/>
            <a:ext cx="870000" cy="47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09" name="Google Shape;509;p13"/>
          <p:cNvSpPr txBox="1">
            <a:spLocks noGrp="1"/>
          </p:cNvSpPr>
          <p:nvPr>
            <p:ph type="title" idx="4" hasCustomPrompt="1"/>
          </p:nvPr>
        </p:nvSpPr>
        <p:spPr>
          <a:xfrm>
            <a:off x="959332" y="3684225"/>
            <a:ext cx="870000" cy="4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10" name="Google Shape;510;p13"/>
          <p:cNvSpPr txBox="1">
            <a:spLocks noGrp="1"/>
          </p:cNvSpPr>
          <p:nvPr>
            <p:ph type="title" idx="5" hasCustomPrompt="1"/>
          </p:nvPr>
        </p:nvSpPr>
        <p:spPr>
          <a:xfrm>
            <a:off x="4796056" y="3684225"/>
            <a:ext cx="870000" cy="4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11" name="Google Shape;511;p13"/>
          <p:cNvSpPr txBox="1">
            <a:spLocks noGrp="1"/>
          </p:cNvSpPr>
          <p:nvPr>
            <p:ph type="subTitle" idx="6"/>
          </p:nvPr>
        </p:nvSpPr>
        <p:spPr>
          <a:xfrm>
            <a:off x="5948004" y="2249059"/>
            <a:ext cx="2465400" cy="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512" name="Google Shape;512;p13"/>
          <p:cNvSpPr txBox="1">
            <a:spLocks noGrp="1"/>
          </p:cNvSpPr>
          <p:nvPr>
            <p:ph type="subTitle" idx="7"/>
          </p:nvPr>
        </p:nvSpPr>
        <p:spPr>
          <a:xfrm>
            <a:off x="2102900" y="3773851"/>
            <a:ext cx="2480700" cy="6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513" name="Google Shape;513;p13"/>
          <p:cNvSpPr txBox="1">
            <a:spLocks noGrp="1"/>
          </p:cNvSpPr>
          <p:nvPr>
            <p:ph type="subTitle" idx="8"/>
          </p:nvPr>
        </p:nvSpPr>
        <p:spPr>
          <a:xfrm>
            <a:off x="5948004" y="3773851"/>
            <a:ext cx="2465400" cy="6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9"/>
          </p:nvPr>
        </p:nvSpPr>
        <p:spPr>
          <a:xfrm>
            <a:off x="2105600" y="1931175"/>
            <a:ext cx="24780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13"/>
          </p:nvPr>
        </p:nvSpPr>
        <p:spPr>
          <a:xfrm>
            <a:off x="5935404" y="1931175"/>
            <a:ext cx="24780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16" name="Google Shape;516;p13"/>
          <p:cNvSpPr txBox="1">
            <a:spLocks noGrp="1"/>
          </p:cNvSpPr>
          <p:nvPr>
            <p:ph type="title" idx="14"/>
          </p:nvPr>
        </p:nvSpPr>
        <p:spPr>
          <a:xfrm>
            <a:off x="2105600" y="3440077"/>
            <a:ext cx="24780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title" idx="15"/>
          </p:nvPr>
        </p:nvSpPr>
        <p:spPr>
          <a:xfrm>
            <a:off x="5935404" y="3440077"/>
            <a:ext cx="24780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18" name="Google Shape;518;p13"/>
          <p:cNvGrpSpPr/>
          <p:nvPr/>
        </p:nvGrpSpPr>
        <p:grpSpPr>
          <a:xfrm rot="1357337">
            <a:off x="8327544" y="4145117"/>
            <a:ext cx="714840" cy="1448757"/>
            <a:chOff x="1803775" y="5029925"/>
            <a:chExt cx="655775" cy="1329050"/>
          </a:xfrm>
        </p:grpSpPr>
        <p:sp>
          <p:nvSpPr>
            <p:cNvPr id="519" name="Google Shape;519;p13"/>
            <p:cNvSpPr/>
            <p:nvPr/>
          </p:nvSpPr>
          <p:spPr>
            <a:xfrm>
              <a:off x="1955600" y="5030950"/>
              <a:ext cx="183975" cy="658600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3"/>
            <p:cNvSpPr/>
            <p:nvPr/>
          </p:nvSpPr>
          <p:spPr>
            <a:xfrm>
              <a:off x="2114250" y="5235650"/>
              <a:ext cx="231000" cy="585750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3"/>
            <p:cNvSpPr/>
            <p:nvPr/>
          </p:nvSpPr>
          <p:spPr>
            <a:xfrm>
              <a:off x="2142525" y="5476450"/>
              <a:ext cx="239625" cy="558375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3"/>
            <p:cNvSpPr/>
            <p:nvPr/>
          </p:nvSpPr>
          <p:spPr>
            <a:xfrm>
              <a:off x="2187475" y="5688250"/>
              <a:ext cx="272075" cy="546300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3"/>
            <p:cNvSpPr/>
            <p:nvPr/>
          </p:nvSpPr>
          <p:spPr>
            <a:xfrm>
              <a:off x="1875225" y="5439475"/>
              <a:ext cx="275350" cy="581350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3"/>
            <p:cNvSpPr/>
            <p:nvPr/>
          </p:nvSpPr>
          <p:spPr>
            <a:xfrm>
              <a:off x="1803775" y="5791475"/>
              <a:ext cx="395625" cy="436825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3"/>
            <p:cNvSpPr/>
            <p:nvPr/>
          </p:nvSpPr>
          <p:spPr>
            <a:xfrm>
              <a:off x="2005900" y="5029925"/>
              <a:ext cx="226525" cy="1329050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3"/>
            <p:cNvSpPr/>
            <p:nvPr/>
          </p:nvSpPr>
          <p:spPr>
            <a:xfrm>
              <a:off x="2117225" y="5235900"/>
              <a:ext cx="205700" cy="572100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3"/>
            <p:cNvSpPr/>
            <p:nvPr/>
          </p:nvSpPr>
          <p:spPr>
            <a:xfrm>
              <a:off x="2144900" y="5476700"/>
              <a:ext cx="224750" cy="525675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3"/>
            <p:cNvSpPr/>
            <p:nvPr/>
          </p:nvSpPr>
          <p:spPr>
            <a:xfrm>
              <a:off x="1821950" y="5686250"/>
              <a:ext cx="624500" cy="553650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3"/>
            <p:cNvSpPr/>
            <p:nvPr/>
          </p:nvSpPr>
          <p:spPr>
            <a:xfrm>
              <a:off x="1896650" y="5436500"/>
              <a:ext cx="263450" cy="569750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0" name="Google Shape;530;p13"/>
          <p:cNvSpPr/>
          <p:nvPr/>
        </p:nvSpPr>
        <p:spPr>
          <a:xfrm rot="-2161609">
            <a:off x="384399" y="3203005"/>
            <a:ext cx="148961" cy="301771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3"/>
          <p:cNvSpPr/>
          <p:nvPr/>
        </p:nvSpPr>
        <p:spPr>
          <a:xfrm rot="2699045">
            <a:off x="8758241" y="2420853"/>
            <a:ext cx="148958" cy="301789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0"/>
          <p:cNvSpPr txBox="1">
            <a:spLocks noGrp="1"/>
          </p:cNvSpPr>
          <p:nvPr>
            <p:ph type="subTitle" idx="1"/>
          </p:nvPr>
        </p:nvSpPr>
        <p:spPr>
          <a:xfrm>
            <a:off x="986646" y="2898782"/>
            <a:ext cx="2869200" cy="9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5" name="Google Shape;615;p20"/>
          <p:cNvSpPr txBox="1">
            <a:spLocks noGrp="1"/>
          </p:cNvSpPr>
          <p:nvPr>
            <p:ph type="title"/>
          </p:nvPr>
        </p:nvSpPr>
        <p:spPr>
          <a:xfrm>
            <a:off x="986644" y="1384832"/>
            <a:ext cx="2673900" cy="11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grpSp>
        <p:nvGrpSpPr>
          <p:cNvPr id="616" name="Google Shape;616;p20"/>
          <p:cNvGrpSpPr/>
          <p:nvPr/>
        </p:nvGrpSpPr>
        <p:grpSpPr>
          <a:xfrm flipH="1">
            <a:off x="-513092" y="3390643"/>
            <a:ext cx="1852459" cy="2440632"/>
            <a:chOff x="5450897" y="3655524"/>
            <a:chExt cx="455990" cy="600741"/>
          </a:xfrm>
        </p:grpSpPr>
        <p:sp>
          <p:nvSpPr>
            <p:cNvPr id="617" name="Google Shape;617;p20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0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0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0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0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0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0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0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0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0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" name="Google Shape;628;p20"/>
          <p:cNvSpPr/>
          <p:nvPr/>
        </p:nvSpPr>
        <p:spPr>
          <a:xfrm rot="10800000">
            <a:off x="2819040" y="-458998"/>
            <a:ext cx="1486136" cy="838597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9" name="Google Shape;629;p20"/>
          <p:cNvGrpSpPr/>
          <p:nvPr/>
        </p:nvGrpSpPr>
        <p:grpSpPr>
          <a:xfrm rot="10800000" flipH="1">
            <a:off x="7778241" y="-802226"/>
            <a:ext cx="1442114" cy="1900025"/>
            <a:chOff x="5450897" y="3655524"/>
            <a:chExt cx="455990" cy="600741"/>
          </a:xfrm>
        </p:grpSpPr>
        <p:sp>
          <p:nvSpPr>
            <p:cNvPr id="630" name="Google Shape;630;p20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0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0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0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0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0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20"/>
          <p:cNvSpPr/>
          <p:nvPr/>
        </p:nvSpPr>
        <p:spPr>
          <a:xfrm rot="10800000" flipH="1">
            <a:off x="8499298" y="1515235"/>
            <a:ext cx="2092697" cy="1174793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2" name="Google Shape;642;p20"/>
          <p:cNvGrpSpPr/>
          <p:nvPr/>
        </p:nvGrpSpPr>
        <p:grpSpPr>
          <a:xfrm>
            <a:off x="8323573" y="-11"/>
            <a:ext cx="575563" cy="521482"/>
            <a:chOff x="3346266" y="1265304"/>
            <a:chExt cx="227307" cy="205965"/>
          </a:xfrm>
        </p:grpSpPr>
        <p:sp>
          <p:nvSpPr>
            <p:cNvPr id="643" name="Google Shape;643;p20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0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0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0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0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0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0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0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0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1" name="Google Shape;671;p20"/>
          <p:cNvSpPr/>
          <p:nvPr/>
        </p:nvSpPr>
        <p:spPr>
          <a:xfrm>
            <a:off x="-1071346" y="-326681"/>
            <a:ext cx="2092697" cy="1174840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0"/>
          <p:cNvSpPr/>
          <p:nvPr/>
        </p:nvSpPr>
        <p:spPr>
          <a:xfrm>
            <a:off x="8407023" y="3596427"/>
            <a:ext cx="1350031" cy="124766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82973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21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1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1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21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9" name="Google Shape;679;p21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680" name="Google Shape;680;p21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1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1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1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1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1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1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" name="Google Shape;687;p21"/>
          <p:cNvSpPr/>
          <p:nvPr/>
        </p:nvSpPr>
        <p:spPr>
          <a:xfrm>
            <a:off x="3746868" y="4718890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92633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2"/>
          <p:cNvSpPr txBox="1">
            <a:spLocks noGrp="1"/>
          </p:cNvSpPr>
          <p:nvPr>
            <p:ph type="ctrTitle"/>
          </p:nvPr>
        </p:nvSpPr>
        <p:spPr>
          <a:xfrm>
            <a:off x="2429925" y="517425"/>
            <a:ext cx="4284000" cy="8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90" name="Google Shape;690;p22"/>
          <p:cNvSpPr txBox="1">
            <a:spLocks noGrp="1"/>
          </p:cNvSpPr>
          <p:nvPr>
            <p:ph type="subTitle" idx="1"/>
          </p:nvPr>
        </p:nvSpPr>
        <p:spPr>
          <a:xfrm>
            <a:off x="2748525" y="1578523"/>
            <a:ext cx="3646800" cy="11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91" name="Google Shape;691;p22"/>
          <p:cNvSpPr txBox="1"/>
          <p:nvPr/>
        </p:nvSpPr>
        <p:spPr>
          <a:xfrm>
            <a:off x="1753950" y="3797025"/>
            <a:ext cx="56361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CREDITS:</a:t>
            </a:r>
            <a:r>
              <a:rPr lang="en" sz="1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</a:t>
            </a:r>
            <a:r>
              <a:rPr lang="en" sz="1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92" name="Google Shape;692;p22"/>
          <p:cNvSpPr/>
          <p:nvPr/>
        </p:nvSpPr>
        <p:spPr>
          <a:xfrm>
            <a:off x="7600498" y="21976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2"/>
          <p:cNvSpPr/>
          <p:nvPr/>
        </p:nvSpPr>
        <p:spPr>
          <a:xfrm>
            <a:off x="7694265" y="-4664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2"/>
          <p:cNvSpPr/>
          <p:nvPr/>
        </p:nvSpPr>
        <p:spPr>
          <a:xfrm>
            <a:off x="-128377" y="3716652"/>
            <a:ext cx="1350031" cy="124766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22"/>
          <p:cNvSpPr/>
          <p:nvPr/>
        </p:nvSpPr>
        <p:spPr>
          <a:xfrm rot="10800000" flipH="1">
            <a:off x="-691852" y="1515235"/>
            <a:ext cx="2092697" cy="1174793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" name="Google Shape;696;p22"/>
          <p:cNvGrpSpPr/>
          <p:nvPr/>
        </p:nvGrpSpPr>
        <p:grpSpPr>
          <a:xfrm rot="7432710">
            <a:off x="114495" y="-887117"/>
            <a:ext cx="1442082" cy="1899996"/>
            <a:chOff x="5450897" y="3655524"/>
            <a:chExt cx="455990" cy="600741"/>
          </a:xfrm>
        </p:grpSpPr>
        <p:sp>
          <p:nvSpPr>
            <p:cNvPr id="697" name="Google Shape;697;p22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2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2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2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2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2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2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2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" name="Google Shape;708;p22"/>
          <p:cNvGrpSpPr/>
          <p:nvPr/>
        </p:nvGrpSpPr>
        <p:grpSpPr>
          <a:xfrm flipH="1">
            <a:off x="360982" y="152172"/>
            <a:ext cx="371328" cy="336423"/>
            <a:chOff x="3346266" y="1265304"/>
            <a:chExt cx="227307" cy="205965"/>
          </a:xfrm>
        </p:grpSpPr>
        <p:sp>
          <p:nvSpPr>
            <p:cNvPr id="709" name="Google Shape;709;p22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2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2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2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2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2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2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2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2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2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2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2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2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2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2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2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2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7" name="Google Shape;737;p22"/>
          <p:cNvSpPr/>
          <p:nvPr/>
        </p:nvSpPr>
        <p:spPr>
          <a:xfrm rot="10800000" flipH="1">
            <a:off x="7922299" y="445950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93041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23"/>
          <p:cNvGrpSpPr/>
          <p:nvPr/>
        </p:nvGrpSpPr>
        <p:grpSpPr>
          <a:xfrm rot="-2334434">
            <a:off x="7630097" y="3082451"/>
            <a:ext cx="2013493" cy="2652834"/>
            <a:chOff x="5450897" y="3655524"/>
            <a:chExt cx="455990" cy="600741"/>
          </a:xfrm>
        </p:grpSpPr>
        <p:sp>
          <p:nvSpPr>
            <p:cNvPr id="740" name="Google Shape;740;p23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3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3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" name="Google Shape;751;p23"/>
          <p:cNvSpPr/>
          <p:nvPr/>
        </p:nvSpPr>
        <p:spPr>
          <a:xfrm>
            <a:off x="-1080077" y="2935253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2" name="Google Shape;752;p23"/>
          <p:cNvGrpSpPr/>
          <p:nvPr/>
        </p:nvGrpSpPr>
        <p:grpSpPr>
          <a:xfrm rot="-3482162">
            <a:off x="-795196" y="-451948"/>
            <a:ext cx="2650922" cy="2274057"/>
            <a:chOff x="3242763" y="3032968"/>
            <a:chExt cx="449637" cy="385709"/>
          </a:xfrm>
        </p:grpSpPr>
        <p:sp>
          <p:nvSpPr>
            <p:cNvPr id="753" name="Google Shape;753;p23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3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3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3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3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3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3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4" name="Google Shape;764;p23"/>
          <p:cNvSpPr/>
          <p:nvPr/>
        </p:nvSpPr>
        <p:spPr>
          <a:xfrm rot="10800000" flipH="1">
            <a:off x="7198023" y="-24335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23"/>
          <p:cNvSpPr/>
          <p:nvPr/>
        </p:nvSpPr>
        <p:spPr>
          <a:xfrm>
            <a:off x="8433928" y="930316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66" name="Google Shape;766;p23"/>
          <p:cNvSpPr/>
          <p:nvPr/>
        </p:nvSpPr>
        <p:spPr>
          <a:xfrm>
            <a:off x="2196584" y="4857678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767" name="Google Shape;767;p23"/>
          <p:cNvGrpSpPr/>
          <p:nvPr/>
        </p:nvGrpSpPr>
        <p:grpSpPr>
          <a:xfrm>
            <a:off x="8092908" y="3564533"/>
            <a:ext cx="625593" cy="566814"/>
            <a:chOff x="3346266" y="1265304"/>
            <a:chExt cx="227307" cy="205965"/>
          </a:xfrm>
        </p:grpSpPr>
        <p:sp>
          <p:nvSpPr>
            <p:cNvPr id="768" name="Google Shape;768;p23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3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3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3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3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3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3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3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3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3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3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3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541414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24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4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4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4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1" name="Google Shape;801;p24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802" name="Google Shape;802;p24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4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4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4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4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4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4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9" name="Google Shape;809;p24"/>
          <p:cNvSpPr/>
          <p:nvPr/>
        </p:nvSpPr>
        <p:spPr>
          <a:xfrm>
            <a:off x="5561375" y="4531517"/>
            <a:ext cx="975547" cy="532231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06379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05750" y="649850"/>
            <a:ext cx="7732500" cy="1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15100" y="2408525"/>
            <a:ext cx="5113800" cy="2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475877" y="21976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988029" y="-501079"/>
            <a:ext cx="1427542" cy="778768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525585" y="-93232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644274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10800000" flipH="1">
            <a:off x="-394676" y="472120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988000" y="4450429"/>
            <a:ext cx="1427589" cy="1512674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28343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84010" y="1969227"/>
            <a:ext cx="3903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9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1896860" y="1154004"/>
            <a:ext cx="1677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07360" y="3100389"/>
            <a:ext cx="34563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7599540" y="-382756"/>
            <a:ext cx="2340478" cy="1276843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-571610" y="4075362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3"/>
          <p:cNvGrpSpPr/>
          <p:nvPr/>
        </p:nvGrpSpPr>
        <p:grpSpPr>
          <a:xfrm>
            <a:off x="-257338" y="-164823"/>
            <a:ext cx="1349322" cy="1178509"/>
            <a:chOff x="4174688" y="2867426"/>
            <a:chExt cx="675133" cy="589667"/>
          </a:xfrm>
        </p:grpSpPr>
        <p:sp>
          <p:nvSpPr>
            <p:cNvPr id="24" name="Google Shape;24;p3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3"/>
          <p:cNvSpPr/>
          <p:nvPr/>
        </p:nvSpPr>
        <p:spPr>
          <a:xfrm>
            <a:off x="3210104" y="-382753"/>
            <a:ext cx="1677317" cy="941571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 flipH="1">
            <a:off x="7914276" y="4423842"/>
            <a:ext cx="1170039" cy="1081283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3309649" y="4821134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57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-653851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8499307" y="4340143"/>
            <a:ext cx="1013442" cy="956542"/>
            <a:chOff x="2971651" y="3782061"/>
            <a:chExt cx="391079" cy="369108"/>
          </a:xfrm>
        </p:grpSpPr>
        <p:sp>
          <p:nvSpPr>
            <p:cNvPr id="41" name="Google Shape;41;p4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4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44" name="Google Shape;44;p4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51;p4"/>
          <p:cNvSpPr/>
          <p:nvPr/>
        </p:nvSpPr>
        <p:spPr>
          <a:xfrm>
            <a:off x="566000" y="1017725"/>
            <a:ext cx="8012002" cy="3899590"/>
          </a:xfrm>
          <a:custGeom>
            <a:avLst/>
            <a:gdLst/>
            <a:ahLst/>
            <a:cxnLst/>
            <a:rect l="l" t="t" r="r" b="b"/>
            <a:pathLst>
              <a:path w="166717" h="73989" extrusionOk="0">
                <a:moveTo>
                  <a:pt x="99158" y="0"/>
                </a:moveTo>
                <a:cubicBezTo>
                  <a:pt x="95755" y="0"/>
                  <a:pt x="92345" y="91"/>
                  <a:pt x="88927" y="286"/>
                </a:cubicBezTo>
                <a:cubicBezTo>
                  <a:pt x="73277" y="1175"/>
                  <a:pt x="57820" y="2064"/>
                  <a:pt x="42277" y="2064"/>
                </a:cubicBezTo>
                <a:cubicBezTo>
                  <a:pt x="34079" y="2064"/>
                  <a:pt x="25856" y="1817"/>
                  <a:pt x="17568" y="1191"/>
                </a:cubicBezTo>
                <a:lnTo>
                  <a:pt x="16391" y="1191"/>
                </a:lnTo>
                <a:cubicBezTo>
                  <a:pt x="16029" y="1191"/>
                  <a:pt x="15938" y="1191"/>
                  <a:pt x="15667" y="1101"/>
                </a:cubicBezTo>
                <a:cubicBezTo>
                  <a:pt x="15214" y="1055"/>
                  <a:pt x="14784" y="1033"/>
                  <a:pt x="14354" y="1033"/>
                </a:cubicBezTo>
                <a:cubicBezTo>
                  <a:pt x="13923" y="1033"/>
                  <a:pt x="13493" y="1055"/>
                  <a:pt x="13040" y="1101"/>
                </a:cubicBezTo>
                <a:lnTo>
                  <a:pt x="12678" y="1101"/>
                </a:lnTo>
                <a:cubicBezTo>
                  <a:pt x="11954" y="1101"/>
                  <a:pt x="11229" y="1191"/>
                  <a:pt x="10595" y="1372"/>
                </a:cubicBezTo>
                <a:lnTo>
                  <a:pt x="9871" y="1372"/>
                </a:lnTo>
                <a:cubicBezTo>
                  <a:pt x="7879" y="1372"/>
                  <a:pt x="5977" y="2006"/>
                  <a:pt x="4438" y="3274"/>
                </a:cubicBezTo>
                <a:cubicBezTo>
                  <a:pt x="3623" y="3908"/>
                  <a:pt x="3079" y="4723"/>
                  <a:pt x="2626" y="5719"/>
                </a:cubicBezTo>
                <a:cubicBezTo>
                  <a:pt x="2536" y="5900"/>
                  <a:pt x="2445" y="6081"/>
                  <a:pt x="2355" y="6353"/>
                </a:cubicBezTo>
                <a:cubicBezTo>
                  <a:pt x="2222" y="6486"/>
                  <a:pt x="2187" y="6570"/>
                  <a:pt x="2177" y="6570"/>
                </a:cubicBezTo>
                <a:cubicBezTo>
                  <a:pt x="2174" y="6570"/>
                  <a:pt x="2174" y="6558"/>
                  <a:pt x="2174" y="6534"/>
                </a:cubicBezTo>
                <a:cubicBezTo>
                  <a:pt x="1811" y="7259"/>
                  <a:pt x="1630" y="8074"/>
                  <a:pt x="1630" y="8889"/>
                </a:cubicBezTo>
                <a:cubicBezTo>
                  <a:pt x="1268" y="23831"/>
                  <a:pt x="453" y="38682"/>
                  <a:pt x="453" y="53533"/>
                </a:cubicBezTo>
                <a:cubicBezTo>
                  <a:pt x="453" y="60778"/>
                  <a:pt x="0" y="65034"/>
                  <a:pt x="7154" y="68204"/>
                </a:cubicBezTo>
                <a:cubicBezTo>
                  <a:pt x="17025" y="72641"/>
                  <a:pt x="32420" y="72007"/>
                  <a:pt x="43105" y="72732"/>
                </a:cubicBezTo>
                <a:cubicBezTo>
                  <a:pt x="53669" y="73344"/>
                  <a:pt x="64168" y="73568"/>
                  <a:pt x="74712" y="73568"/>
                </a:cubicBezTo>
                <a:cubicBezTo>
                  <a:pt x="76641" y="73568"/>
                  <a:pt x="78572" y="73561"/>
                  <a:pt x="80506" y="73547"/>
                </a:cubicBezTo>
                <a:cubicBezTo>
                  <a:pt x="92912" y="73547"/>
                  <a:pt x="105137" y="73275"/>
                  <a:pt x="117453" y="73184"/>
                </a:cubicBezTo>
                <a:cubicBezTo>
                  <a:pt x="117638" y="73183"/>
                  <a:pt x="117824" y="73182"/>
                  <a:pt x="118011" y="73182"/>
                </a:cubicBezTo>
                <a:cubicBezTo>
                  <a:pt x="124238" y="73182"/>
                  <a:pt x="131794" y="73988"/>
                  <a:pt x="139052" y="73988"/>
                </a:cubicBezTo>
                <a:cubicBezTo>
                  <a:pt x="144731" y="73988"/>
                  <a:pt x="150228" y="73495"/>
                  <a:pt x="154763" y="71736"/>
                </a:cubicBezTo>
                <a:cubicBezTo>
                  <a:pt x="162641" y="68747"/>
                  <a:pt x="163094" y="60416"/>
                  <a:pt x="164271" y="52718"/>
                </a:cubicBezTo>
                <a:cubicBezTo>
                  <a:pt x="166173" y="39769"/>
                  <a:pt x="166716" y="26547"/>
                  <a:pt x="165811" y="13417"/>
                </a:cubicBezTo>
                <a:cubicBezTo>
                  <a:pt x="165448" y="9975"/>
                  <a:pt x="162913" y="7259"/>
                  <a:pt x="159562" y="6715"/>
                </a:cubicBezTo>
                <a:cubicBezTo>
                  <a:pt x="139551" y="3225"/>
                  <a:pt x="119473" y="0"/>
                  <a:pt x="991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19087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 txBox="1">
            <a:spLocks noGrp="1"/>
          </p:cNvSpPr>
          <p:nvPr>
            <p:ph type="subTitle" idx="1"/>
          </p:nvPr>
        </p:nvSpPr>
        <p:spPr>
          <a:xfrm>
            <a:off x="1049720" y="2737768"/>
            <a:ext cx="31569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800" b="1">
                <a:solidFill>
                  <a:schemeClr val="accent5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2"/>
          </p:nvPr>
        </p:nvSpPr>
        <p:spPr>
          <a:xfrm>
            <a:off x="1049707" y="3089675"/>
            <a:ext cx="31569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3"/>
          </p:nvPr>
        </p:nvSpPr>
        <p:spPr>
          <a:xfrm>
            <a:off x="5030795" y="2737768"/>
            <a:ext cx="31569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800" b="1">
                <a:solidFill>
                  <a:schemeClr val="accent5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4"/>
          </p:nvPr>
        </p:nvSpPr>
        <p:spPr>
          <a:xfrm>
            <a:off x="5030802" y="3088025"/>
            <a:ext cx="31569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-955723" y="11256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-758625" y="4446327"/>
            <a:ext cx="1761623" cy="988897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/>
          <p:nvPr/>
        </p:nvSpPr>
        <p:spPr>
          <a:xfrm flipH="1">
            <a:off x="7573402" y="-412505"/>
            <a:ext cx="1915650" cy="2029822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5"/>
          <p:cNvGrpSpPr/>
          <p:nvPr/>
        </p:nvGrpSpPr>
        <p:grpSpPr>
          <a:xfrm flipH="1">
            <a:off x="7930965" y="3986652"/>
            <a:ext cx="1349322" cy="1178509"/>
            <a:chOff x="4174688" y="2867426"/>
            <a:chExt cx="675133" cy="589667"/>
          </a:xfrm>
        </p:grpSpPr>
        <p:sp>
          <p:nvSpPr>
            <p:cNvPr id="62" name="Google Shape;62;p5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5"/>
          <p:cNvSpPr/>
          <p:nvPr/>
        </p:nvSpPr>
        <p:spPr>
          <a:xfrm rot="10800000" flipH="1">
            <a:off x="3391347" y="4853957"/>
            <a:ext cx="1349278" cy="736113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5476261" y="-321396"/>
            <a:ext cx="881982" cy="554707"/>
          </a:xfrm>
          <a:custGeom>
            <a:avLst/>
            <a:gdLst/>
            <a:ahLst/>
            <a:cxnLst/>
            <a:rect l="l" t="t" r="r" b="b"/>
            <a:pathLst>
              <a:path w="47083" h="29612" extrusionOk="0">
                <a:moveTo>
                  <a:pt x="25392" y="1"/>
                </a:moveTo>
                <a:cubicBezTo>
                  <a:pt x="24571" y="1"/>
                  <a:pt x="23700" y="241"/>
                  <a:pt x="22782" y="684"/>
                </a:cubicBezTo>
                <a:cubicBezTo>
                  <a:pt x="19511" y="2254"/>
                  <a:pt x="17489" y="6067"/>
                  <a:pt x="17918" y="9817"/>
                </a:cubicBezTo>
                <a:cubicBezTo>
                  <a:pt x="17947" y="10081"/>
                  <a:pt x="17832" y="10223"/>
                  <a:pt x="17633" y="10331"/>
                </a:cubicBezTo>
                <a:cubicBezTo>
                  <a:pt x="17588" y="10355"/>
                  <a:pt x="17548" y="10366"/>
                  <a:pt x="17511" y="10366"/>
                </a:cubicBezTo>
                <a:cubicBezTo>
                  <a:pt x="17396" y="10366"/>
                  <a:pt x="17318" y="10263"/>
                  <a:pt x="17247" y="10160"/>
                </a:cubicBezTo>
                <a:cubicBezTo>
                  <a:pt x="16905" y="9702"/>
                  <a:pt x="16476" y="9346"/>
                  <a:pt x="16019" y="9024"/>
                </a:cubicBezTo>
                <a:cubicBezTo>
                  <a:pt x="15053" y="8356"/>
                  <a:pt x="14054" y="8026"/>
                  <a:pt x="13079" y="8026"/>
                </a:cubicBezTo>
                <a:cubicBezTo>
                  <a:pt x="11811" y="8026"/>
                  <a:pt x="10582" y="8583"/>
                  <a:pt x="9513" y="9682"/>
                </a:cubicBezTo>
                <a:cubicBezTo>
                  <a:pt x="8520" y="10710"/>
                  <a:pt x="7848" y="11917"/>
                  <a:pt x="7456" y="13288"/>
                </a:cubicBezTo>
                <a:cubicBezTo>
                  <a:pt x="7310" y="13795"/>
                  <a:pt x="7244" y="13933"/>
                  <a:pt x="6944" y="13933"/>
                </a:cubicBezTo>
                <a:cubicBezTo>
                  <a:pt x="6864" y="13933"/>
                  <a:pt x="6768" y="13923"/>
                  <a:pt x="6649" y="13908"/>
                </a:cubicBezTo>
                <a:cubicBezTo>
                  <a:pt x="6409" y="13878"/>
                  <a:pt x="6173" y="13863"/>
                  <a:pt x="5941" y="13863"/>
                </a:cubicBezTo>
                <a:cubicBezTo>
                  <a:pt x="4752" y="13863"/>
                  <a:pt x="3652" y="14245"/>
                  <a:pt x="2607" y="14873"/>
                </a:cubicBezTo>
                <a:cubicBezTo>
                  <a:pt x="2215" y="15101"/>
                  <a:pt x="1872" y="15401"/>
                  <a:pt x="1559" y="15737"/>
                </a:cubicBezTo>
                <a:cubicBezTo>
                  <a:pt x="129" y="17257"/>
                  <a:pt x="1" y="19758"/>
                  <a:pt x="1622" y="21050"/>
                </a:cubicBezTo>
                <a:cubicBezTo>
                  <a:pt x="1687" y="21100"/>
                  <a:pt x="1744" y="21156"/>
                  <a:pt x="1793" y="21221"/>
                </a:cubicBezTo>
                <a:cubicBezTo>
                  <a:pt x="1893" y="21357"/>
                  <a:pt x="1958" y="21499"/>
                  <a:pt x="1836" y="21657"/>
                </a:cubicBezTo>
                <a:cubicBezTo>
                  <a:pt x="1250" y="22392"/>
                  <a:pt x="1593" y="23093"/>
                  <a:pt x="1958" y="23749"/>
                </a:cubicBezTo>
                <a:cubicBezTo>
                  <a:pt x="2472" y="24670"/>
                  <a:pt x="3279" y="25285"/>
                  <a:pt x="4164" y="25792"/>
                </a:cubicBezTo>
                <a:cubicBezTo>
                  <a:pt x="5722" y="26684"/>
                  <a:pt x="7420" y="27098"/>
                  <a:pt x="9199" y="27170"/>
                </a:cubicBezTo>
                <a:cubicBezTo>
                  <a:pt x="9371" y="27177"/>
                  <a:pt x="9541" y="27180"/>
                  <a:pt x="9711" y="27180"/>
                </a:cubicBezTo>
                <a:cubicBezTo>
                  <a:pt x="12008" y="27180"/>
                  <a:pt x="14146" y="26589"/>
                  <a:pt x="16061" y="25199"/>
                </a:cubicBezTo>
                <a:cubicBezTo>
                  <a:pt x="16265" y="25052"/>
                  <a:pt x="16392" y="24969"/>
                  <a:pt x="16483" y="24969"/>
                </a:cubicBezTo>
                <a:cubicBezTo>
                  <a:pt x="16600" y="24969"/>
                  <a:pt x="16658" y="25105"/>
                  <a:pt x="16747" y="25414"/>
                </a:cubicBezTo>
                <a:cubicBezTo>
                  <a:pt x="17076" y="26564"/>
                  <a:pt x="17825" y="27326"/>
                  <a:pt x="18869" y="27777"/>
                </a:cubicBezTo>
                <a:cubicBezTo>
                  <a:pt x="19993" y="28262"/>
                  <a:pt x="21103" y="28513"/>
                  <a:pt x="22196" y="28513"/>
                </a:cubicBezTo>
                <a:cubicBezTo>
                  <a:pt x="23630" y="28513"/>
                  <a:pt x="25033" y="28081"/>
                  <a:pt x="26394" y="27177"/>
                </a:cubicBezTo>
                <a:cubicBezTo>
                  <a:pt x="26624" y="27024"/>
                  <a:pt x="26781" y="26939"/>
                  <a:pt x="26898" y="26939"/>
                </a:cubicBezTo>
                <a:cubicBezTo>
                  <a:pt x="27064" y="26939"/>
                  <a:pt x="27148" y="27111"/>
                  <a:pt x="27244" y="27506"/>
                </a:cubicBezTo>
                <a:cubicBezTo>
                  <a:pt x="27508" y="28584"/>
                  <a:pt x="28209" y="29205"/>
                  <a:pt x="29238" y="29477"/>
                </a:cubicBezTo>
                <a:cubicBezTo>
                  <a:pt x="29585" y="29568"/>
                  <a:pt x="29941" y="29612"/>
                  <a:pt x="30297" y="29612"/>
                </a:cubicBezTo>
                <a:cubicBezTo>
                  <a:pt x="32115" y="29612"/>
                  <a:pt x="33940" y="28478"/>
                  <a:pt x="34657" y="26769"/>
                </a:cubicBezTo>
                <a:cubicBezTo>
                  <a:pt x="34786" y="26469"/>
                  <a:pt x="34878" y="26156"/>
                  <a:pt x="35000" y="25863"/>
                </a:cubicBezTo>
                <a:cubicBezTo>
                  <a:pt x="35072" y="25683"/>
                  <a:pt x="35157" y="25591"/>
                  <a:pt x="35248" y="25591"/>
                </a:cubicBezTo>
                <a:cubicBezTo>
                  <a:pt x="35327" y="25591"/>
                  <a:pt x="35410" y="25660"/>
                  <a:pt x="35493" y="25799"/>
                </a:cubicBezTo>
                <a:cubicBezTo>
                  <a:pt x="35692" y="26149"/>
                  <a:pt x="35843" y="26521"/>
                  <a:pt x="36021" y="26884"/>
                </a:cubicBezTo>
                <a:cubicBezTo>
                  <a:pt x="36428" y="27710"/>
                  <a:pt x="37079" y="28199"/>
                  <a:pt x="37992" y="28199"/>
                </a:cubicBezTo>
                <a:cubicBezTo>
                  <a:pt x="38011" y="28199"/>
                  <a:pt x="38030" y="28199"/>
                  <a:pt x="38049" y="28199"/>
                </a:cubicBezTo>
                <a:cubicBezTo>
                  <a:pt x="38978" y="28176"/>
                  <a:pt x="39650" y="27691"/>
                  <a:pt x="40049" y="26828"/>
                </a:cubicBezTo>
                <a:cubicBezTo>
                  <a:pt x="40213" y="26478"/>
                  <a:pt x="40327" y="26127"/>
                  <a:pt x="40349" y="25741"/>
                </a:cubicBezTo>
                <a:cubicBezTo>
                  <a:pt x="40392" y="25177"/>
                  <a:pt x="40428" y="24613"/>
                  <a:pt x="40299" y="24056"/>
                </a:cubicBezTo>
                <a:cubicBezTo>
                  <a:pt x="40263" y="23885"/>
                  <a:pt x="40141" y="23664"/>
                  <a:pt x="40399" y="23571"/>
                </a:cubicBezTo>
                <a:cubicBezTo>
                  <a:pt x="40438" y="23556"/>
                  <a:pt x="40476" y="23550"/>
                  <a:pt x="40514" y="23550"/>
                </a:cubicBezTo>
                <a:cubicBezTo>
                  <a:pt x="40658" y="23550"/>
                  <a:pt x="40783" y="23650"/>
                  <a:pt x="40892" y="23763"/>
                </a:cubicBezTo>
                <a:cubicBezTo>
                  <a:pt x="40942" y="23821"/>
                  <a:pt x="40978" y="23898"/>
                  <a:pt x="41012" y="23970"/>
                </a:cubicBezTo>
                <a:cubicBezTo>
                  <a:pt x="41249" y="24392"/>
                  <a:pt x="41634" y="24534"/>
                  <a:pt x="42083" y="24534"/>
                </a:cubicBezTo>
                <a:cubicBezTo>
                  <a:pt x="43747" y="24527"/>
                  <a:pt x="45083" y="23898"/>
                  <a:pt x="46005" y="22457"/>
                </a:cubicBezTo>
                <a:cubicBezTo>
                  <a:pt x="46404" y="21835"/>
                  <a:pt x="46625" y="21149"/>
                  <a:pt x="46790" y="20436"/>
                </a:cubicBezTo>
                <a:cubicBezTo>
                  <a:pt x="47083" y="19057"/>
                  <a:pt x="46904" y="17658"/>
                  <a:pt x="46291" y="16522"/>
                </a:cubicBezTo>
                <a:cubicBezTo>
                  <a:pt x="45146" y="14418"/>
                  <a:pt x="42474" y="12950"/>
                  <a:pt x="40025" y="12950"/>
                </a:cubicBezTo>
                <a:cubicBezTo>
                  <a:pt x="39599" y="12950"/>
                  <a:pt x="39180" y="12994"/>
                  <a:pt x="38777" y="13087"/>
                </a:cubicBezTo>
                <a:cubicBezTo>
                  <a:pt x="37636" y="13351"/>
                  <a:pt x="36565" y="13766"/>
                  <a:pt x="36265" y="15123"/>
                </a:cubicBezTo>
                <a:cubicBezTo>
                  <a:pt x="36237" y="15232"/>
                  <a:pt x="36175" y="15316"/>
                  <a:pt x="36056" y="15316"/>
                </a:cubicBezTo>
                <a:cubicBezTo>
                  <a:pt x="36051" y="15316"/>
                  <a:pt x="36047" y="15316"/>
                  <a:pt x="36042" y="15315"/>
                </a:cubicBezTo>
                <a:cubicBezTo>
                  <a:pt x="35929" y="15302"/>
                  <a:pt x="35850" y="15230"/>
                  <a:pt x="35800" y="15130"/>
                </a:cubicBezTo>
                <a:cubicBezTo>
                  <a:pt x="35728" y="15002"/>
                  <a:pt x="35728" y="14873"/>
                  <a:pt x="35785" y="14745"/>
                </a:cubicBezTo>
                <a:cubicBezTo>
                  <a:pt x="36229" y="13787"/>
                  <a:pt x="35972" y="12844"/>
                  <a:pt x="35692" y="11917"/>
                </a:cubicBezTo>
                <a:cubicBezTo>
                  <a:pt x="35457" y="11145"/>
                  <a:pt x="34950" y="10552"/>
                  <a:pt x="34222" y="10196"/>
                </a:cubicBezTo>
                <a:cubicBezTo>
                  <a:pt x="33571" y="9868"/>
                  <a:pt x="32907" y="9647"/>
                  <a:pt x="32221" y="9647"/>
                </a:cubicBezTo>
                <a:cubicBezTo>
                  <a:pt x="31799" y="9647"/>
                  <a:pt x="31370" y="9730"/>
                  <a:pt x="30929" y="9923"/>
                </a:cubicBezTo>
                <a:cubicBezTo>
                  <a:pt x="30836" y="9965"/>
                  <a:pt x="30758" y="9987"/>
                  <a:pt x="30696" y="9987"/>
                </a:cubicBezTo>
                <a:cubicBezTo>
                  <a:pt x="30547" y="9987"/>
                  <a:pt x="30493" y="9862"/>
                  <a:pt x="30544" y="9610"/>
                </a:cubicBezTo>
                <a:cubicBezTo>
                  <a:pt x="30636" y="9152"/>
                  <a:pt x="30643" y="8703"/>
                  <a:pt x="30659" y="8246"/>
                </a:cubicBezTo>
                <a:cubicBezTo>
                  <a:pt x="30737" y="6268"/>
                  <a:pt x="30458" y="4346"/>
                  <a:pt x="29409" y="2669"/>
                </a:cubicBezTo>
                <a:cubicBezTo>
                  <a:pt x="28248" y="813"/>
                  <a:pt x="26904" y="1"/>
                  <a:pt x="253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80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-653851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6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oogle Shape;75;p6"/>
          <p:cNvGrpSpPr/>
          <p:nvPr/>
        </p:nvGrpSpPr>
        <p:grpSpPr>
          <a:xfrm>
            <a:off x="8499307" y="4340143"/>
            <a:ext cx="1013442" cy="956542"/>
            <a:chOff x="2971651" y="3782061"/>
            <a:chExt cx="391079" cy="369108"/>
          </a:xfrm>
        </p:grpSpPr>
        <p:sp>
          <p:nvSpPr>
            <p:cNvPr id="76" name="Google Shape;76;p6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6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79" name="Google Shape;79;p6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6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6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4740399" y="-367350"/>
            <a:ext cx="1412038" cy="770392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566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_1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5"/>
          <p:cNvSpPr txBox="1">
            <a:spLocks noGrp="1"/>
          </p:cNvSpPr>
          <p:nvPr>
            <p:ph type="title"/>
          </p:nvPr>
        </p:nvSpPr>
        <p:spPr>
          <a:xfrm>
            <a:off x="713275" y="950675"/>
            <a:ext cx="368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5"/>
          <p:cNvSpPr txBox="1">
            <a:spLocks noGrp="1"/>
          </p:cNvSpPr>
          <p:nvPr>
            <p:ph type="body" idx="1"/>
          </p:nvPr>
        </p:nvSpPr>
        <p:spPr>
          <a:xfrm>
            <a:off x="713275" y="1658123"/>
            <a:ext cx="3682200" cy="253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 sz="14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540" name="Google Shape;540;p15"/>
          <p:cNvSpPr/>
          <p:nvPr/>
        </p:nvSpPr>
        <p:spPr>
          <a:xfrm flipH="1">
            <a:off x="4607222" y="0"/>
            <a:ext cx="4536778" cy="5143452"/>
          </a:xfrm>
          <a:custGeom>
            <a:avLst/>
            <a:gdLst/>
            <a:ahLst/>
            <a:cxnLst/>
            <a:rect l="l" t="t" r="r" b="b"/>
            <a:pathLst>
              <a:path w="53555" h="53365" extrusionOk="0">
                <a:moveTo>
                  <a:pt x="0" y="1"/>
                </a:moveTo>
                <a:lnTo>
                  <a:pt x="0" y="53364"/>
                </a:lnTo>
                <a:lnTo>
                  <a:pt x="40874" y="53364"/>
                </a:lnTo>
                <a:cubicBezTo>
                  <a:pt x="43208" y="50650"/>
                  <a:pt x="45268" y="47590"/>
                  <a:pt x="46947" y="44256"/>
                </a:cubicBezTo>
                <a:cubicBezTo>
                  <a:pt x="51269" y="35636"/>
                  <a:pt x="53555" y="25206"/>
                  <a:pt x="50138" y="15693"/>
                </a:cubicBezTo>
                <a:cubicBezTo>
                  <a:pt x="48018" y="9811"/>
                  <a:pt x="44946" y="4442"/>
                  <a:pt x="4111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 txBox="1">
            <a:spLocks noGrp="1"/>
          </p:cNvSpPr>
          <p:nvPr>
            <p:ph type="title"/>
          </p:nvPr>
        </p:nvSpPr>
        <p:spPr>
          <a:xfrm flipH="1">
            <a:off x="4009791" y="1152181"/>
            <a:ext cx="4031700" cy="16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7"/>
          <p:cNvSpPr txBox="1">
            <a:spLocks noGrp="1"/>
          </p:cNvSpPr>
          <p:nvPr>
            <p:ph type="body" idx="1"/>
          </p:nvPr>
        </p:nvSpPr>
        <p:spPr>
          <a:xfrm flipH="1">
            <a:off x="4414250" y="2996225"/>
            <a:ext cx="3481800" cy="9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7"/>
          <p:cNvSpPr/>
          <p:nvPr/>
        </p:nvSpPr>
        <p:spPr>
          <a:xfrm>
            <a:off x="-1007223" y="67486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7"/>
          <p:cNvSpPr/>
          <p:nvPr/>
        </p:nvSpPr>
        <p:spPr>
          <a:xfrm>
            <a:off x="-306601" y="461600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7"/>
          <p:cNvSpPr/>
          <p:nvPr/>
        </p:nvSpPr>
        <p:spPr>
          <a:xfrm>
            <a:off x="4154348" y="-750223"/>
            <a:ext cx="1350031" cy="124766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94;p7"/>
          <p:cNvGrpSpPr/>
          <p:nvPr/>
        </p:nvGrpSpPr>
        <p:grpSpPr>
          <a:xfrm rot="2700000">
            <a:off x="7892630" y="-600510"/>
            <a:ext cx="2094786" cy="1797013"/>
            <a:chOff x="3242763" y="3032968"/>
            <a:chExt cx="449637" cy="385709"/>
          </a:xfrm>
        </p:grpSpPr>
        <p:sp>
          <p:nvSpPr>
            <p:cNvPr id="95" name="Google Shape;95;p7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7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7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7"/>
          <p:cNvGrpSpPr/>
          <p:nvPr/>
        </p:nvGrpSpPr>
        <p:grpSpPr>
          <a:xfrm>
            <a:off x="8582554" y="32892"/>
            <a:ext cx="270040" cy="244665"/>
            <a:chOff x="3346266" y="1265304"/>
            <a:chExt cx="227307" cy="205965"/>
          </a:xfrm>
        </p:grpSpPr>
        <p:sp>
          <p:nvSpPr>
            <p:cNvPr id="107" name="Google Shape;107;p7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7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7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7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7"/>
          <p:cNvSpPr/>
          <p:nvPr/>
        </p:nvSpPr>
        <p:spPr>
          <a:xfrm>
            <a:off x="8003648" y="41995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0785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>
            <a:spLocks noGrp="1"/>
          </p:cNvSpPr>
          <p:nvPr>
            <p:ph type="title"/>
          </p:nvPr>
        </p:nvSpPr>
        <p:spPr>
          <a:xfrm>
            <a:off x="1705500" y="1503900"/>
            <a:ext cx="5733000" cy="21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38" name="Google Shape;138;p8"/>
          <p:cNvGrpSpPr/>
          <p:nvPr/>
        </p:nvGrpSpPr>
        <p:grpSpPr>
          <a:xfrm>
            <a:off x="7226678" y="2852407"/>
            <a:ext cx="2323634" cy="3061379"/>
            <a:chOff x="5450897" y="3655524"/>
            <a:chExt cx="455990" cy="600741"/>
          </a:xfrm>
        </p:grpSpPr>
        <p:sp>
          <p:nvSpPr>
            <p:cNvPr id="139" name="Google Shape;139;p8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Google Shape;150;p8"/>
          <p:cNvSpPr/>
          <p:nvPr/>
        </p:nvSpPr>
        <p:spPr>
          <a:xfrm>
            <a:off x="-1090327" y="29350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8"/>
          <p:cNvGrpSpPr/>
          <p:nvPr/>
        </p:nvGrpSpPr>
        <p:grpSpPr>
          <a:xfrm>
            <a:off x="8305206" y="2852406"/>
            <a:ext cx="721948" cy="654123"/>
            <a:chOff x="3346266" y="1265304"/>
            <a:chExt cx="227307" cy="205965"/>
          </a:xfrm>
        </p:grpSpPr>
        <p:sp>
          <p:nvSpPr>
            <p:cNvPr id="152" name="Google Shape;152;p8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8"/>
          <p:cNvGrpSpPr/>
          <p:nvPr/>
        </p:nvGrpSpPr>
        <p:grpSpPr>
          <a:xfrm>
            <a:off x="-281384" y="-506744"/>
            <a:ext cx="2533882" cy="2173702"/>
            <a:chOff x="3242763" y="3032968"/>
            <a:chExt cx="449637" cy="385709"/>
          </a:xfrm>
        </p:grpSpPr>
        <p:sp>
          <p:nvSpPr>
            <p:cNvPr id="181" name="Google Shape;181;p8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" name="Google Shape;192;p8"/>
          <p:cNvSpPr/>
          <p:nvPr/>
        </p:nvSpPr>
        <p:spPr>
          <a:xfrm rot="10800000" flipH="1">
            <a:off x="7343864" y="-303521"/>
            <a:ext cx="2089241" cy="1178898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4917574" y="-364349"/>
            <a:ext cx="1325228" cy="71691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1386199" y="4542026"/>
            <a:ext cx="1325228" cy="71691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2914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"/>
          <p:cNvSpPr txBox="1">
            <a:spLocks noGrp="1"/>
          </p:cNvSpPr>
          <p:nvPr>
            <p:ph type="title"/>
          </p:nvPr>
        </p:nvSpPr>
        <p:spPr>
          <a:xfrm>
            <a:off x="1845750" y="1112612"/>
            <a:ext cx="545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7" name="Google Shape;197;p9"/>
          <p:cNvSpPr txBox="1">
            <a:spLocks noGrp="1"/>
          </p:cNvSpPr>
          <p:nvPr>
            <p:ph type="subTitle" idx="1"/>
          </p:nvPr>
        </p:nvSpPr>
        <p:spPr>
          <a:xfrm>
            <a:off x="1971300" y="2233888"/>
            <a:ext cx="5201400" cy="179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8" name="Google Shape;198;p9"/>
          <p:cNvGrpSpPr/>
          <p:nvPr/>
        </p:nvGrpSpPr>
        <p:grpSpPr>
          <a:xfrm>
            <a:off x="7607561" y="3240368"/>
            <a:ext cx="1852459" cy="2440632"/>
            <a:chOff x="5450897" y="3655524"/>
            <a:chExt cx="455990" cy="600741"/>
          </a:xfrm>
        </p:grpSpPr>
        <p:sp>
          <p:nvSpPr>
            <p:cNvPr id="199" name="Google Shape;199;p9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9"/>
          <p:cNvSpPr/>
          <p:nvPr/>
        </p:nvSpPr>
        <p:spPr>
          <a:xfrm>
            <a:off x="-1420927" y="286829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1" name="Google Shape;211;p9"/>
          <p:cNvGrpSpPr/>
          <p:nvPr/>
        </p:nvGrpSpPr>
        <p:grpSpPr>
          <a:xfrm>
            <a:off x="8423248" y="3204189"/>
            <a:ext cx="575563" cy="521482"/>
            <a:chOff x="3346266" y="1265304"/>
            <a:chExt cx="227307" cy="205965"/>
          </a:xfrm>
        </p:grpSpPr>
        <p:sp>
          <p:nvSpPr>
            <p:cNvPr id="212" name="Google Shape;212;p9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9"/>
          <p:cNvGrpSpPr/>
          <p:nvPr/>
        </p:nvGrpSpPr>
        <p:grpSpPr>
          <a:xfrm>
            <a:off x="-501679" y="-577791"/>
            <a:ext cx="2094812" cy="1797018"/>
            <a:chOff x="3242763" y="3032968"/>
            <a:chExt cx="449637" cy="385709"/>
          </a:xfrm>
        </p:grpSpPr>
        <p:sp>
          <p:nvSpPr>
            <p:cNvPr id="241" name="Google Shape;241;p9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" name="Google Shape;252;p9"/>
          <p:cNvSpPr/>
          <p:nvPr/>
        </p:nvSpPr>
        <p:spPr>
          <a:xfrm>
            <a:off x="1243453" y="4797553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53" name="Google Shape;253;p9"/>
          <p:cNvSpPr/>
          <p:nvPr/>
        </p:nvSpPr>
        <p:spPr>
          <a:xfrm rot="10800000" flipH="1">
            <a:off x="7745798" y="-9310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02358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10"/>
          <p:cNvGrpSpPr/>
          <p:nvPr/>
        </p:nvGrpSpPr>
        <p:grpSpPr>
          <a:xfrm rot="2334430" flipH="1">
            <a:off x="-777195" y="3101709"/>
            <a:ext cx="1852463" cy="2440639"/>
            <a:chOff x="5450897" y="3655524"/>
            <a:chExt cx="455990" cy="600741"/>
          </a:xfrm>
        </p:grpSpPr>
        <p:sp>
          <p:nvSpPr>
            <p:cNvPr id="256" name="Google Shape;256;p10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0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0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7" name="Google Shape;267;p10"/>
          <p:cNvSpPr txBox="1">
            <a:spLocks noGrp="1"/>
          </p:cNvSpPr>
          <p:nvPr>
            <p:ph type="title"/>
          </p:nvPr>
        </p:nvSpPr>
        <p:spPr>
          <a:xfrm>
            <a:off x="625000" y="414153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0"/>
          <p:cNvSpPr/>
          <p:nvPr/>
        </p:nvSpPr>
        <p:spPr>
          <a:xfrm>
            <a:off x="827661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9" name="Google Shape;269;p10"/>
          <p:cNvGrpSpPr/>
          <p:nvPr/>
        </p:nvGrpSpPr>
        <p:grpSpPr>
          <a:xfrm flipH="1">
            <a:off x="8386612" y="1841002"/>
            <a:ext cx="1349322" cy="1178509"/>
            <a:chOff x="4174688" y="2867426"/>
            <a:chExt cx="675133" cy="589667"/>
          </a:xfrm>
        </p:grpSpPr>
        <p:sp>
          <p:nvSpPr>
            <p:cNvPr id="270" name="Google Shape;270;p10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10"/>
          <p:cNvGrpSpPr/>
          <p:nvPr/>
        </p:nvGrpSpPr>
        <p:grpSpPr>
          <a:xfrm flipH="1">
            <a:off x="84148" y="3492439"/>
            <a:ext cx="575563" cy="521482"/>
            <a:chOff x="3346266" y="1265304"/>
            <a:chExt cx="227307" cy="205965"/>
          </a:xfrm>
        </p:grpSpPr>
        <p:sp>
          <p:nvSpPr>
            <p:cNvPr id="278" name="Google Shape;278;p10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0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0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0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0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0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0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0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0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0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0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0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0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0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0"/>
          <p:cNvSpPr/>
          <p:nvPr/>
        </p:nvSpPr>
        <p:spPr>
          <a:xfrm>
            <a:off x="-346712" y="-210403"/>
            <a:ext cx="1141762" cy="6176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07" name="Google Shape;307;p10"/>
          <p:cNvSpPr/>
          <p:nvPr/>
        </p:nvSpPr>
        <p:spPr>
          <a:xfrm>
            <a:off x="5777223" y="206187"/>
            <a:ext cx="619642" cy="335253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71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"/>
          <p:cNvSpPr txBox="1">
            <a:spLocks noGrp="1"/>
          </p:cNvSpPr>
          <p:nvPr>
            <p:ph type="title" hasCustomPrompt="1"/>
          </p:nvPr>
        </p:nvSpPr>
        <p:spPr>
          <a:xfrm>
            <a:off x="1458287" y="1645802"/>
            <a:ext cx="5958600" cy="117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11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10" name="Google Shape;310;p11"/>
          <p:cNvSpPr txBox="1">
            <a:spLocks noGrp="1"/>
          </p:cNvSpPr>
          <p:nvPr>
            <p:ph type="subTitle" idx="1"/>
          </p:nvPr>
        </p:nvSpPr>
        <p:spPr>
          <a:xfrm>
            <a:off x="1458287" y="2912790"/>
            <a:ext cx="5958600" cy="4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11" name="Google Shape;311;p11"/>
          <p:cNvGrpSpPr/>
          <p:nvPr/>
        </p:nvGrpSpPr>
        <p:grpSpPr>
          <a:xfrm>
            <a:off x="7607561" y="3240368"/>
            <a:ext cx="1852459" cy="2440632"/>
            <a:chOff x="5450897" y="3655524"/>
            <a:chExt cx="455990" cy="600741"/>
          </a:xfrm>
        </p:grpSpPr>
        <p:sp>
          <p:nvSpPr>
            <p:cNvPr id="312" name="Google Shape;312;p11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1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3" name="Google Shape;323;p11"/>
          <p:cNvSpPr/>
          <p:nvPr/>
        </p:nvSpPr>
        <p:spPr>
          <a:xfrm>
            <a:off x="-1420927" y="286829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4" name="Google Shape;324;p11"/>
          <p:cNvGrpSpPr/>
          <p:nvPr/>
        </p:nvGrpSpPr>
        <p:grpSpPr>
          <a:xfrm>
            <a:off x="8423248" y="3204189"/>
            <a:ext cx="575563" cy="521482"/>
            <a:chOff x="3346266" y="1265304"/>
            <a:chExt cx="227307" cy="205965"/>
          </a:xfrm>
        </p:grpSpPr>
        <p:sp>
          <p:nvSpPr>
            <p:cNvPr id="325" name="Google Shape;325;p11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1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1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1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1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1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1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1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1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1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1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1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1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1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1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1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" name="Google Shape;353;p11"/>
          <p:cNvGrpSpPr/>
          <p:nvPr/>
        </p:nvGrpSpPr>
        <p:grpSpPr>
          <a:xfrm>
            <a:off x="-501679" y="-577791"/>
            <a:ext cx="2094812" cy="1797018"/>
            <a:chOff x="3242763" y="3032968"/>
            <a:chExt cx="449637" cy="385709"/>
          </a:xfrm>
        </p:grpSpPr>
        <p:sp>
          <p:nvSpPr>
            <p:cNvPr id="354" name="Google Shape;354;p11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1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11"/>
          <p:cNvSpPr/>
          <p:nvPr/>
        </p:nvSpPr>
        <p:spPr>
          <a:xfrm rot="10800000" flipH="1">
            <a:off x="7745798" y="-9310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4406493" y="4492515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3335555" y="-694879"/>
            <a:ext cx="2204037" cy="1192335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1243453" y="4797553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92646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3023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3"/>
          <p:cNvSpPr txBox="1">
            <a:spLocks noGrp="1"/>
          </p:cNvSpPr>
          <p:nvPr>
            <p:ph type="title"/>
          </p:nvPr>
        </p:nvSpPr>
        <p:spPr>
          <a:xfrm>
            <a:off x="720000" y="190126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2" name="Google Shape;372;p13"/>
          <p:cNvSpPr txBox="1">
            <a:spLocks noGrp="1"/>
          </p:cNvSpPr>
          <p:nvPr>
            <p:ph type="title" idx="2" hasCustomPrompt="1"/>
          </p:nvPr>
        </p:nvSpPr>
        <p:spPr>
          <a:xfrm>
            <a:off x="1432350" y="140543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3" name="Google Shape;373;p13"/>
          <p:cNvSpPr txBox="1">
            <a:spLocks noGrp="1"/>
          </p:cNvSpPr>
          <p:nvPr>
            <p:ph type="subTitle" idx="1"/>
          </p:nvPr>
        </p:nvSpPr>
        <p:spPr>
          <a:xfrm>
            <a:off x="720000" y="225310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3"/>
          <p:cNvSpPr txBox="1">
            <a:spLocks noGrp="1"/>
          </p:cNvSpPr>
          <p:nvPr>
            <p:ph type="title" idx="3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3"/>
          <p:cNvSpPr txBox="1">
            <a:spLocks noGrp="1"/>
          </p:cNvSpPr>
          <p:nvPr>
            <p:ph type="title" idx="4"/>
          </p:nvPr>
        </p:nvSpPr>
        <p:spPr>
          <a:xfrm>
            <a:off x="3403800" y="190126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6" name="Google Shape;376;p13"/>
          <p:cNvSpPr txBox="1">
            <a:spLocks noGrp="1"/>
          </p:cNvSpPr>
          <p:nvPr>
            <p:ph type="title" idx="5" hasCustomPrompt="1"/>
          </p:nvPr>
        </p:nvSpPr>
        <p:spPr>
          <a:xfrm>
            <a:off x="4116150" y="140543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7" name="Google Shape;377;p13"/>
          <p:cNvSpPr txBox="1">
            <a:spLocks noGrp="1"/>
          </p:cNvSpPr>
          <p:nvPr>
            <p:ph type="subTitle" idx="6"/>
          </p:nvPr>
        </p:nvSpPr>
        <p:spPr>
          <a:xfrm>
            <a:off x="3403800" y="225310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3"/>
          <p:cNvSpPr txBox="1">
            <a:spLocks noGrp="1"/>
          </p:cNvSpPr>
          <p:nvPr>
            <p:ph type="title" idx="7"/>
          </p:nvPr>
        </p:nvSpPr>
        <p:spPr>
          <a:xfrm>
            <a:off x="6087600" y="190126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9" name="Google Shape;379;p13"/>
          <p:cNvSpPr txBox="1">
            <a:spLocks noGrp="1"/>
          </p:cNvSpPr>
          <p:nvPr>
            <p:ph type="title" idx="8" hasCustomPrompt="1"/>
          </p:nvPr>
        </p:nvSpPr>
        <p:spPr>
          <a:xfrm>
            <a:off x="6799950" y="140543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0" name="Google Shape;380;p13"/>
          <p:cNvSpPr txBox="1">
            <a:spLocks noGrp="1"/>
          </p:cNvSpPr>
          <p:nvPr>
            <p:ph type="subTitle" idx="9"/>
          </p:nvPr>
        </p:nvSpPr>
        <p:spPr>
          <a:xfrm>
            <a:off x="6087600" y="225310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3"/>
          <p:cNvSpPr txBox="1">
            <a:spLocks noGrp="1"/>
          </p:cNvSpPr>
          <p:nvPr>
            <p:ph type="title" idx="13"/>
          </p:nvPr>
        </p:nvSpPr>
        <p:spPr>
          <a:xfrm>
            <a:off x="2061900" y="373871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title" idx="14" hasCustomPrompt="1"/>
          </p:nvPr>
        </p:nvSpPr>
        <p:spPr>
          <a:xfrm>
            <a:off x="2774250" y="324288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3" name="Google Shape;383;p13"/>
          <p:cNvSpPr txBox="1">
            <a:spLocks noGrp="1"/>
          </p:cNvSpPr>
          <p:nvPr>
            <p:ph type="subTitle" idx="15"/>
          </p:nvPr>
        </p:nvSpPr>
        <p:spPr>
          <a:xfrm>
            <a:off x="2061900" y="40905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title" idx="16"/>
          </p:nvPr>
        </p:nvSpPr>
        <p:spPr>
          <a:xfrm>
            <a:off x="4745700" y="3738710"/>
            <a:ext cx="2336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17" hasCustomPrompt="1"/>
          </p:nvPr>
        </p:nvSpPr>
        <p:spPr>
          <a:xfrm>
            <a:off x="5458050" y="3242883"/>
            <a:ext cx="9117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18"/>
          </p:nvPr>
        </p:nvSpPr>
        <p:spPr>
          <a:xfrm>
            <a:off x="4745700" y="4090550"/>
            <a:ext cx="2336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3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3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13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391" name="Google Shape;391;p13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3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3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3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3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3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3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" name="Google Shape;398;p13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5132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4"/>
          <p:cNvSpPr txBox="1">
            <a:spLocks noGrp="1"/>
          </p:cNvSpPr>
          <p:nvPr>
            <p:ph type="title"/>
          </p:nvPr>
        </p:nvSpPr>
        <p:spPr>
          <a:xfrm flipH="1">
            <a:off x="2913313" y="3512014"/>
            <a:ext cx="50421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1" name="Google Shape;401;p14"/>
          <p:cNvSpPr txBox="1">
            <a:spLocks noGrp="1"/>
          </p:cNvSpPr>
          <p:nvPr>
            <p:ph type="subTitle" idx="1"/>
          </p:nvPr>
        </p:nvSpPr>
        <p:spPr>
          <a:xfrm flipH="1">
            <a:off x="2542800" y="1412184"/>
            <a:ext cx="55452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2" name="Google Shape;402;p14"/>
          <p:cNvSpPr/>
          <p:nvPr/>
        </p:nvSpPr>
        <p:spPr>
          <a:xfrm>
            <a:off x="-1036700" y="1057374"/>
            <a:ext cx="2980055" cy="2754060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4"/>
          <p:cNvSpPr/>
          <p:nvPr/>
        </p:nvSpPr>
        <p:spPr>
          <a:xfrm>
            <a:off x="8204215" y="4075362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" name="Google Shape;404;p14"/>
          <p:cNvGrpSpPr/>
          <p:nvPr/>
        </p:nvGrpSpPr>
        <p:grpSpPr>
          <a:xfrm flipH="1">
            <a:off x="8204237" y="-164823"/>
            <a:ext cx="1349322" cy="1178509"/>
            <a:chOff x="4174688" y="2867426"/>
            <a:chExt cx="675133" cy="589667"/>
          </a:xfrm>
        </p:grpSpPr>
        <p:sp>
          <p:nvSpPr>
            <p:cNvPr id="405" name="Google Shape;405;p14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4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4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4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4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2" name="Google Shape;412;p14"/>
          <p:cNvSpPr/>
          <p:nvPr/>
        </p:nvSpPr>
        <p:spPr>
          <a:xfrm>
            <a:off x="1188120" y="4509041"/>
            <a:ext cx="1540085" cy="968609"/>
          </a:xfrm>
          <a:custGeom>
            <a:avLst/>
            <a:gdLst/>
            <a:ahLst/>
            <a:cxnLst/>
            <a:rect l="l" t="t" r="r" b="b"/>
            <a:pathLst>
              <a:path w="47083" h="29612" extrusionOk="0">
                <a:moveTo>
                  <a:pt x="25392" y="1"/>
                </a:moveTo>
                <a:cubicBezTo>
                  <a:pt x="24571" y="1"/>
                  <a:pt x="23700" y="241"/>
                  <a:pt x="22782" y="684"/>
                </a:cubicBezTo>
                <a:cubicBezTo>
                  <a:pt x="19511" y="2254"/>
                  <a:pt x="17489" y="6067"/>
                  <a:pt x="17918" y="9817"/>
                </a:cubicBezTo>
                <a:cubicBezTo>
                  <a:pt x="17947" y="10081"/>
                  <a:pt x="17832" y="10223"/>
                  <a:pt x="17633" y="10331"/>
                </a:cubicBezTo>
                <a:cubicBezTo>
                  <a:pt x="17588" y="10355"/>
                  <a:pt x="17548" y="10366"/>
                  <a:pt x="17511" y="10366"/>
                </a:cubicBezTo>
                <a:cubicBezTo>
                  <a:pt x="17396" y="10366"/>
                  <a:pt x="17318" y="10263"/>
                  <a:pt x="17247" y="10160"/>
                </a:cubicBezTo>
                <a:cubicBezTo>
                  <a:pt x="16905" y="9702"/>
                  <a:pt x="16476" y="9346"/>
                  <a:pt x="16019" y="9024"/>
                </a:cubicBezTo>
                <a:cubicBezTo>
                  <a:pt x="15053" y="8356"/>
                  <a:pt x="14054" y="8026"/>
                  <a:pt x="13079" y="8026"/>
                </a:cubicBezTo>
                <a:cubicBezTo>
                  <a:pt x="11811" y="8026"/>
                  <a:pt x="10582" y="8583"/>
                  <a:pt x="9513" y="9682"/>
                </a:cubicBezTo>
                <a:cubicBezTo>
                  <a:pt x="8520" y="10710"/>
                  <a:pt x="7848" y="11917"/>
                  <a:pt x="7456" y="13288"/>
                </a:cubicBezTo>
                <a:cubicBezTo>
                  <a:pt x="7310" y="13795"/>
                  <a:pt x="7244" y="13933"/>
                  <a:pt x="6944" y="13933"/>
                </a:cubicBezTo>
                <a:cubicBezTo>
                  <a:pt x="6864" y="13933"/>
                  <a:pt x="6768" y="13923"/>
                  <a:pt x="6649" y="13908"/>
                </a:cubicBezTo>
                <a:cubicBezTo>
                  <a:pt x="6409" y="13878"/>
                  <a:pt x="6173" y="13863"/>
                  <a:pt x="5941" y="13863"/>
                </a:cubicBezTo>
                <a:cubicBezTo>
                  <a:pt x="4752" y="13863"/>
                  <a:pt x="3652" y="14245"/>
                  <a:pt x="2607" y="14873"/>
                </a:cubicBezTo>
                <a:cubicBezTo>
                  <a:pt x="2215" y="15101"/>
                  <a:pt x="1872" y="15401"/>
                  <a:pt x="1559" y="15737"/>
                </a:cubicBezTo>
                <a:cubicBezTo>
                  <a:pt x="129" y="17257"/>
                  <a:pt x="1" y="19758"/>
                  <a:pt x="1622" y="21050"/>
                </a:cubicBezTo>
                <a:cubicBezTo>
                  <a:pt x="1687" y="21100"/>
                  <a:pt x="1744" y="21156"/>
                  <a:pt x="1793" y="21221"/>
                </a:cubicBezTo>
                <a:cubicBezTo>
                  <a:pt x="1893" y="21357"/>
                  <a:pt x="1958" y="21499"/>
                  <a:pt x="1836" y="21657"/>
                </a:cubicBezTo>
                <a:cubicBezTo>
                  <a:pt x="1250" y="22392"/>
                  <a:pt x="1593" y="23093"/>
                  <a:pt x="1958" y="23749"/>
                </a:cubicBezTo>
                <a:cubicBezTo>
                  <a:pt x="2472" y="24670"/>
                  <a:pt x="3279" y="25285"/>
                  <a:pt x="4164" y="25792"/>
                </a:cubicBezTo>
                <a:cubicBezTo>
                  <a:pt x="5722" y="26684"/>
                  <a:pt x="7420" y="27098"/>
                  <a:pt x="9199" y="27170"/>
                </a:cubicBezTo>
                <a:cubicBezTo>
                  <a:pt x="9371" y="27177"/>
                  <a:pt x="9541" y="27180"/>
                  <a:pt x="9711" y="27180"/>
                </a:cubicBezTo>
                <a:cubicBezTo>
                  <a:pt x="12008" y="27180"/>
                  <a:pt x="14146" y="26589"/>
                  <a:pt x="16061" y="25199"/>
                </a:cubicBezTo>
                <a:cubicBezTo>
                  <a:pt x="16265" y="25052"/>
                  <a:pt x="16392" y="24969"/>
                  <a:pt x="16483" y="24969"/>
                </a:cubicBezTo>
                <a:cubicBezTo>
                  <a:pt x="16600" y="24969"/>
                  <a:pt x="16658" y="25105"/>
                  <a:pt x="16747" y="25414"/>
                </a:cubicBezTo>
                <a:cubicBezTo>
                  <a:pt x="17076" y="26564"/>
                  <a:pt x="17825" y="27326"/>
                  <a:pt x="18869" y="27777"/>
                </a:cubicBezTo>
                <a:cubicBezTo>
                  <a:pt x="19993" y="28262"/>
                  <a:pt x="21103" y="28513"/>
                  <a:pt x="22196" y="28513"/>
                </a:cubicBezTo>
                <a:cubicBezTo>
                  <a:pt x="23630" y="28513"/>
                  <a:pt x="25033" y="28081"/>
                  <a:pt x="26394" y="27177"/>
                </a:cubicBezTo>
                <a:cubicBezTo>
                  <a:pt x="26624" y="27024"/>
                  <a:pt x="26781" y="26939"/>
                  <a:pt x="26898" y="26939"/>
                </a:cubicBezTo>
                <a:cubicBezTo>
                  <a:pt x="27064" y="26939"/>
                  <a:pt x="27148" y="27111"/>
                  <a:pt x="27244" y="27506"/>
                </a:cubicBezTo>
                <a:cubicBezTo>
                  <a:pt x="27508" y="28584"/>
                  <a:pt x="28209" y="29205"/>
                  <a:pt x="29238" y="29477"/>
                </a:cubicBezTo>
                <a:cubicBezTo>
                  <a:pt x="29585" y="29568"/>
                  <a:pt x="29941" y="29612"/>
                  <a:pt x="30297" y="29612"/>
                </a:cubicBezTo>
                <a:cubicBezTo>
                  <a:pt x="32115" y="29612"/>
                  <a:pt x="33940" y="28478"/>
                  <a:pt x="34657" y="26769"/>
                </a:cubicBezTo>
                <a:cubicBezTo>
                  <a:pt x="34786" y="26469"/>
                  <a:pt x="34878" y="26156"/>
                  <a:pt x="35000" y="25863"/>
                </a:cubicBezTo>
                <a:cubicBezTo>
                  <a:pt x="35072" y="25683"/>
                  <a:pt x="35157" y="25591"/>
                  <a:pt x="35248" y="25591"/>
                </a:cubicBezTo>
                <a:cubicBezTo>
                  <a:pt x="35327" y="25591"/>
                  <a:pt x="35410" y="25660"/>
                  <a:pt x="35493" y="25799"/>
                </a:cubicBezTo>
                <a:cubicBezTo>
                  <a:pt x="35692" y="26149"/>
                  <a:pt x="35843" y="26521"/>
                  <a:pt x="36021" y="26884"/>
                </a:cubicBezTo>
                <a:cubicBezTo>
                  <a:pt x="36428" y="27710"/>
                  <a:pt x="37079" y="28199"/>
                  <a:pt x="37992" y="28199"/>
                </a:cubicBezTo>
                <a:cubicBezTo>
                  <a:pt x="38011" y="28199"/>
                  <a:pt x="38030" y="28199"/>
                  <a:pt x="38049" y="28199"/>
                </a:cubicBezTo>
                <a:cubicBezTo>
                  <a:pt x="38978" y="28176"/>
                  <a:pt x="39650" y="27691"/>
                  <a:pt x="40049" y="26828"/>
                </a:cubicBezTo>
                <a:cubicBezTo>
                  <a:pt x="40213" y="26478"/>
                  <a:pt x="40327" y="26127"/>
                  <a:pt x="40349" y="25741"/>
                </a:cubicBezTo>
                <a:cubicBezTo>
                  <a:pt x="40392" y="25177"/>
                  <a:pt x="40428" y="24613"/>
                  <a:pt x="40299" y="24056"/>
                </a:cubicBezTo>
                <a:cubicBezTo>
                  <a:pt x="40263" y="23885"/>
                  <a:pt x="40141" y="23664"/>
                  <a:pt x="40399" y="23571"/>
                </a:cubicBezTo>
                <a:cubicBezTo>
                  <a:pt x="40438" y="23556"/>
                  <a:pt x="40476" y="23550"/>
                  <a:pt x="40514" y="23550"/>
                </a:cubicBezTo>
                <a:cubicBezTo>
                  <a:pt x="40658" y="23550"/>
                  <a:pt x="40783" y="23650"/>
                  <a:pt x="40892" y="23763"/>
                </a:cubicBezTo>
                <a:cubicBezTo>
                  <a:pt x="40942" y="23821"/>
                  <a:pt x="40978" y="23898"/>
                  <a:pt x="41012" y="23970"/>
                </a:cubicBezTo>
                <a:cubicBezTo>
                  <a:pt x="41249" y="24392"/>
                  <a:pt x="41634" y="24534"/>
                  <a:pt x="42083" y="24534"/>
                </a:cubicBezTo>
                <a:cubicBezTo>
                  <a:pt x="43747" y="24527"/>
                  <a:pt x="45083" y="23898"/>
                  <a:pt x="46005" y="22457"/>
                </a:cubicBezTo>
                <a:cubicBezTo>
                  <a:pt x="46404" y="21835"/>
                  <a:pt x="46625" y="21149"/>
                  <a:pt x="46790" y="20436"/>
                </a:cubicBezTo>
                <a:cubicBezTo>
                  <a:pt x="47083" y="19057"/>
                  <a:pt x="46904" y="17658"/>
                  <a:pt x="46291" y="16522"/>
                </a:cubicBezTo>
                <a:cubicBezTo>
                  <a:pt x="45146" y="14418"/>
                  <a:pt x="42474" y="12950"/>
                  <a:pt x="40025" y="12950"/>
                </a:cubicBezTo>
                <a:cubicBezTo>
                  <a:pt x="39599" y="12950"/>
                  <a:pt x="39180" y="12994"/>
                  <a:pt x="38777" y="13087"/>
                </a:cubicBezTo>
                <a:cubicBezTo>
                  <a:pt x="37636" y="13351"/>
                  <a:pt x="36565" y="13766"/>
                  <a:pt x="36265" y="15123"/>
                </a:cubicBezTo>
                <a:cubicBezTo>
                  <a:pt x="36237" y="15232"/>
                  <a:pt x="36175" y="15316"/>
                  <a:pt x="36056" y="15316"/>
                </a:cubicBezTo>
                <a:cubicBezTo>
                  <a:pt x="36051" y="15316"/>
                  <a:pt x="36047" y="15316"/>
                  <a:pt x="36042" y="15315"/>
                </a:cubicBezTo>
                <a:cubicBezTo>
                  <a:pt x="35929" y="15302"/>
                  <a:pt x="35850" y="15230"/>
                  <a:pt x="35800" y="15130"/>
                </a:cubicBezTo>
                <a:cubicBezTo>
                  <a:pt x="35728" y="15002"/>
                  <a:pt x="35728" y="14873"/>
                  <a:pt x="35785" y="14745"/>
                </a:cubicBezTo>
                <a:cubicBezTo>
                  <a:pt x="36229" y="13787"/>
                  <a:pt x="35972" y="12844"/>
                  <a:pt x="35692" y="11917"/>
                </a:cubicBezTo>
                <a:cubicBezTo>
                  <a:pt x="35457" y="11145"/>
                  <a:pt x="34950" y="10552"/>
                  <a:pt x="34222" y="10196"/>
                </a:cubicBezTo>
                <a:cubicBezTo>
                  <a:pt x="33571" y="9868"/>
                  <a:pt x="32907" y="9647"/>
                  <a:pt x="32221" y="9647"/>
                </a:cubicBezTo>
                <a:cubicBezTo>
                  <a:pt x="31799" y="9647"/>
                  <a:pt x="31370" y="9730"/>
                  <a:pt x="30929" y="9923"/>
                </a:cubicBezTo>
                <a:cubicBezTo>
                  <a:pt x="30836" y="9965"/>
                  <a:pt x="30758" y="9987"/>
                  <a:pt x="30696" y="9987"/>
                </a:cubicBezTo>
                <a:cubicBezTo>
                  <a:pt x="30547" y="9987"/>
                  <a:pt x="30493" y="9862"/>
                  <a:pt x="30544" y="9610"/>
                </a:cubicBezTo>
                <a:cubicBezTo>
                  <a:pt x="30636" y="9152"/>
                  <a:pt x="30643" y="8703"/>
                  <a:pt x="30659" y="8246"/>
                </a:cubicBezTo>
                <a:cubicBezTo>
                  <a:pt x="30737" y="6268"/>
                  <a:pt x="30458" y="4346"/>
                  <a:pt x="29409" y="2669"/>
                </a:cubicBezTo>
                <a:cubicBezTo>
                  <a:pt x="28248" y="813"/>
                  <a:pt x="26904" y="1"/>
                  <a:pt x="253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4"/>
          <p:cNvSpPr/>
          <p:nvPr/>
        </p:nvSpPr>
        <p:spPr>
          <a:xfrm>
            <a:off x="4674898" y="4403487"/>
            <a:ext cx="1717874" cy="969355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4"/>
          <p:cNvSpPr/>
          <p:nvPr/>
        </p:nvSpPr>
        <p:spPr>
          <a:xfrm rot="10800000" flipH="1">
            <a:off x="2038075" y="-391346"/>
            <a:ext cx="1717890" cy="964347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83589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5"/>
          <p:cNvSpPr txBox="1">
            <a:spLocks noGrp="1"/>
          </p:cNvSpPr>
          <p:nvPr>
            <p:ph type="subTitle" idx="1"/>
          </p:nvPr>
        </p:nvSpPr>
        <p:spPr>
          <a:xfrm>
            <a:off x="2441550" y="1520900"/>
            <a:ext cx="4260900" cy="26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7" name="Google Shape;417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5"/>
          <p:cNvSpPr/>
          <p:nvPr/>
        </p:nvSpPr>
        <p:spPr>
          <a:xfrm>
            <a:off x="8010900" y="778890"/>
            <a:ext cx="2424787" cy="2240893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5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5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1" name="Google Shape;421;p15"/>
          <p:cNvGrpSpPr/>
          <p:nvPr/>
        </p:nvGrpSpPr>
        <p:grpSpPr>
          <a:xfrm rot="8100000" flipH="1">
            <a:off x="-642175" y="1919852"/>
            <a:ext cx="2068919" cy="1807011"/>
            <a:chOff x="4174688" y="2867426"/>
            <a:chExt cx="675133" cy="589667"/>
          </a:xfrm>
        </p:grpSpPr>
        <p:sp>
          <p:nvSpPr>
            <p:cNvPr id="422" name="Google Shape;422;p15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5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15"/>
          <p:cNvSpPr/>
          <p:nvPr/>
        </p:nvSpPr>
        <p:spPr>
          <a:xfrm>
            <a:off x="289528" y="4782896"/>
            <a:ext cx="1011436" cy="547164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5"/>
          <p:cNvSpPr/>
          <p:nvPr/>
        </p:nvSpPr>
        <p:spPr>
          <a:xfrm>
            <a:off x="4975998" y="4571377"/>
            <a:ext cx="1861686" cy="1050453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5"/>
          <p:cNvSpPr/>
          <p:nvPr/>
        </p:nvSpPr>
        <p:spPr>
          <a:xfrm>
            <a:off x="8153674" y="4571384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7496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6"/>
          <p:cNvSpPr txBox="1">
            <a:spLocks noGrp="1"/>
          </p:cNvSpPr>
          <p:nvPr>
            <p:ph type="title" idx="2"/>
          </p:nvPr>
        </p:nvSpPr>
        <p:spPr>
          <a:xfrm>
            <a:off x="634850" y="2817425"/>
            <a:ext cx="2560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5" name="Google Shape;435;p16"/>
          <p:cNvSpPr txBox="1">
            <a:spLocks noGrp="1"/>
          </p:cNvSpPr>
          <p:nvPr>
            <p:ph type="subTitle" idx="1"/>
          </p:nvPr>
        </p:nvSpPr>
        <p:spPr>
          <a:xfrm>
            <a:off x="634850" y="3184881"/>
            <a:ext cx="2560200" cy="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6"/>
          <p:cNvSpPr txBox="1">
            <a:spLocks noGrp="1"/>
          </p:cNvSpPr>
          <p:nvPr>
            <p:ph type="title" idx="3"/>
          </p:nvPr>
        </p:nvSpPr>
        <p:spPr>
          <a:xfrm>
            <a:off x="3291900" y="1650625"/>
            <a:ext cx="2560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7" name="Google Shape;437;p16"/>
          <p:cNvSpPr txBox="1">
            <a:spLocks noGrp="1"/>
          </p:cNvSpPr>
          <p:nvPr>
            <p:ph type="subTitle" idx="4"/>
          </p:nvPr>
        </p:nvSpPr>
        <p:spPr>
          <a:xfrm>
            <a:off x="3291900" y="2018084"/>
            <a:ext cx="2560200" cy="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6"/>
          <p:cNvSpPr txBox="1">
            <a:spLocks noGrp="1"/>
          </p:cNvSpPr>
          <p:nvPr>
            <p:ph type="title" idx="5"/>
          </p:nvPr>
        </p:nvSpPr>
        <p:spPr>
          <a:xfrm>
            <a:off x="5948950" y="2817425"/>
            <a:ext cx="2560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9" name="Google Shape;439;p16"/>
          <p:cNvSpPr txBox="1">
            <a:spLocks noGrp="1"/>
          </p:cNvSpPr>
          <p:nvPr>
            <p:ph type="subTitle" idx="6"/>
          </p:nvPr>
        </p:nvSpPr>
        <p:spPr>
          <a:xfrm>
            <a:off x="5948950" y="3184884"/>
            <a:ext cx="2560200" cy="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16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6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16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16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16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445" name="Google Shape;445;p16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6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16"/>
          <p:cNvSpPr/>
          <p:nvPr/>
        </p:nvSpPr>
        <p:spPr>
          <a:xfrm>
            <a:off x="5561375" y="4531517"/>
            <a:ext cx="975547" cy="532231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2045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9"/>
          <p:cNvSpPr txBox="1">
            <a:spLocks noGrp="1"/>
          </p:cNvSpPr>
          <p:nvPr>
            <p:ph type="title"/>
          </p:nvPr>
        </p:nvSpPr>
        <p:spPr>
          <a:xfrm>
            <a:off x="2908275" y="445025"/>
            <a:ext cx="552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19"/>
          <p:cNvSpPr txBox="1">
            <a:spLocks noGrp="1"/>
          </p:cNvSpPr>
          <p:nvPr>
            <p:ph type="subTitle" idx="1"/>
          </p:nvPr>
        </p:nvSpPr>
        <p:spPr>
          <a:xfrm>
            <a:off x="2908412" y="1908208"/>
            <a:ext cx="22995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616" name="Google Shape;616;p19"/>
          <p:cNvSpPr txBox="1">
            <a:spLocks noGrp="1"/>
          </p:cNvSpPr>
          <p:nvPr>
            <p:ph type="title" idx="2"/>
          </p:nvPr>
        </p:nvSpPr>
        <p:spPr>
          <a:xfrm>
            <a:off x="2910914" y="1590325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17" name="Google Shape;617;p19"/>
          <p:cNvSpPr txBox="1">
            <a:spLocks noGrp="1"/>
          </p:cNvSpPr>
          <p:nvPr>
            <p:ph type="subTitle" idx="3"/>
          </p:nvPr>
        </p:nvSpPr>
        <p:spPr>
          <a:xfrm>
            <a:off x="2908400" y="3673526"/>
            <a:ext cx="22995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618" name="Google Shape;618;p19"/>
          <p:cNvSpPr txBox="1">
            <a:spLocks noGrp="1"/>
          </p:cNvSpPr>
          <p:nvPr>
            <p:ph type="title" idx="4"/>
          </p:nvPr>
        </p:nvSpPr>
        <p:spPr>
          <a:xfrm>
            <a:off x="2908400" y="3355643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19" name="Google Shape;619;p19"/>
          <p:cNvSpPr txBox="1">
            <a:spLocks noGrp="1"/>
          </p:cNvSpPr>
          <p:nvPr>
            <p:ph type="subTitle" idx="5"/>
          </p:nvPr>
        </p:nvSpPr>
        <p:spPr>
          <a:xfrm>
            <a:off x="6131061" y="1908208"/>
            <a:ext cx="22995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620" name="Google Shape;620;p19"/>
          <p:cNvSpPr txBox="1">
            <a:spLocks noGrp="1"/>
          </p:cNvSpPr>
          <p:nvPr>
            <p:ph type="title" idx="6"/>
          </p:nvPr>
        </p:nvSpPr>
        <p:spPr>
          <a:xfrm>
            <a:off x="6133563" y="1590325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21" name="Google Shape;621;p19"/>
          <p:cNvSpPr txBox="1">
            <a:spLocks noGrp="1"/>
          </p:cNvSpPr>
          <p:nvPr>
            <p:ph type="subTitle" idx="7"/>
          </p:nvPr>
        </p:nvSpPr>
        <p:spPr>
          <a:xfrm>
            <a:off x="6131049" y="3673528"/>
            <a:ext cx="22995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2pPr>
            <a:lvl3pPr lvl="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3pPr>
            <a:lvl4pPr lvl="3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4pPr>
            <a:lvl5pPr lvl="4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5pPr>
            <a:lvl6pPr lvl="5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6pPr>
            <a:lvl7pPr lvl="6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7pPr>
            <a:lvl8pPr lvl="7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8pPr>
            <a:lvl9pPr lvl="8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622" name="Google Shape;622;p19"/>
          <p:cNvSpPr txBox="1">
            <a:spLocks noGrp="1"/>
          </p:cNvSpPr>
          <p:nvPr>
            <p:ph type="title" idx="8"/>
          </p:nvPr>
        </p:nvSpPr>
        <p:spPr>
          <a:xfrm>
            <a:off x="6131049" y="3355645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23" name="Google Shape;623;p19"/>
          <p:cNvSpPr/>
          <p:nvPr/>
        </p:nvSpPr>
        <p:spPr>
          <a:xfrm rot="5400000" flipH="1">
            <a:off x="594136" y="2383359"/>
            <a:ext cx="2163093" cy="3351365"/>
          </a:xfrm>
          <a:custGeom>
            <a:avLst/>
            <a:gdLst/>
            <a:ahLst/>
            <a:cxnLst/>
            <a:rect l="l" t="t" r="r" b="b"/>
            <a:pathLst>
              <a:path w="40328" h="61782" extrusionOk="0">
                <a:moveTo>
                  <a:pt x="1" y="0"/>
                </a:moveTo>
                <a:lnTo>
                  <a:pt x="1" y="61782"/>
                </a:lnTo>
                <a:lnTo>
                  <a:pt x="40327" y="61782"/>
                </a:lnTo>
                <a:cubicBezTo>
                  <a:pt x="40280" y="59412"/>
                  <a:pt x="40018" y="57031"/>
                  <a:pt x="39613" y="54697"/>
                </a:cubicBezTo>
                <a:cubicBezTo>
                  <a:pt x="35862" y="33135"/>
                  <a:pt x="20849" y="14931"/>
                  <a:pt x="3096" y="2131"/>
                </a:cubicBezTo>
                <a:cubicBezTo>
                  <a:pt x="2084" y="1405"/>
                  <a:pt x="1049" y="691"/>
                  <a:pt x="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19"/>
          <p:cNvSpPr/>
          <p:nvPr/>
        </p:nvSpPr>
        <p:spPr>
          <a:xfrm rot="10800000">
            <a:off x="7029455" y="62"/>
            <a:ext cx="2114548" cy="1721909"/>
          </a:xfrm>
          <a:custGeom>
            <a:avLst/>
            <a:gdLst/>
            <a:ahLst/>
            <a:cxnLst/>
            <a:rect l="l" t="t" r="r" b="b"/>
            <a:pathLst>
              <a:path w="47781" h="38911" extrusionOk="0">
                <a:moveTo>
                  <a:pt x="1" y="1"/>
                </a:moveTo>
                <a:lnTo>
                  <a:pt x="1" y="38910"/>
                </a:lnTo>
                <a:lnTo>
                  <a:pt x="47781" y="38910"/>
                </a:lnTo>
                <a:cubicBezTo>
                  <a:pt x="47495" y="37696"/>
                  <a:pt x="47030" y="36529"/>
                  <a:pt x="46376" y="35469"/>
                </a:cubicBezTo>
                <a:cubicBezTo>
                  <a:pt x="44161" y="31826"/>
                  <a:pt x="40220" y="29409"/>
                  <a:pt x="36041" y="28516"/>
                </a:cubicBezTo>
                <a:cubicBezTo>
                  <a:pt x="30814" y="27385"/>
                  <a:pt x="24873" y="28290"/>
                  <a:pt x="20515" y="25194"/>
                </a:cubicBezTo>
                <a:cubicBezTo>
                  <a:pt x="17598" y="23134"/>
                  <a:pt x="16039" y="19622"/>
                  <a:pt x="15229" y="16133"/>
                </a:cubicBezTo>
                <a:cubicBezTo>
                  <a:pt x="14443" y="12693"/>
                  <a:pt x="14217" y="8990"/>
                  <a:pt x="12348" y="6001"/>
                </a:cubicBezTo>
                <a:cubicBezTo>
                  <a:pt x="10740" y="3441"/>
                  <a:pt x="8038" y="1667"/>
                  <a:pt x="5132" y="786"/>
                </a:cubicBezTo>
                <a:cubicBezTo>
                  <a:pt x="3466" y="286"/>
                  <a:pt x="1739" y="48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5" name="Google Shape;625;p19"/>
          <p:cNvGrpSpPr/>
          <p:nvPr/>
        </p:nvGrpSpPr>
        <p:grpSpPr>
          <a:xfrm rot="8287720" flipH="1">
            <a:off x="8275357" y="-235424"/>
            <a:ext cx="619364" cy="1255256"/>
            <a:chOff x="1803775" y="5029925"/>
            <a:chExt cx="655775" cy="1329050"/>
          </a:xfrm>
        </p:grpSpPr>
        <p:sp>
          <p:nvSpPr>
            <p:cNvPr id="626" name="Google Shape;626;p19"/>
            <p:cNvSpPr/>
            <p:nvPr/>
          </p:nvSpPr>
          <p:spPr>
            <a:xfrm>
              <a:off x="1955600" y="5030950"/>
              <a:ext cx="183975" cy="658600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9"/>
            <p:cNvSpPr/>
            <p:nvPr/>
          </p:nvSpPr>
          <p:spPr>
            <a:xfrm>
              <a:off x="2114250" y="5235650"/>
              <a:ext cx="231000" cy="585750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9"/>
            <p:cNvSpPr/>
            <p:nvPr/>
          </p:nvSpPr>
          <p:spPr>
            <a:xfrm>
              <a:off x="2142525" y="5476450"/>
              <a:ext cx="239625" cy="558375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9"/>
            <p:cNvSpPr/>
            <p:nvPr/>
          </p:nvSpPr>
          <p:spPr>
            <a:xfrm>
              <a:off x="2187475" y="5688250"/>
              <a:ext cx="272075" cy="546300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9"/>
            <p:cNvSpPr/>
            <p:nvPr/>
          </p:nvSpPr>
          <p:spPr>
            <a:xfrm>
              <a:off x="1875225" y="5439475"/>
              <a:ext cx="275350" cy="581350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9"/>
            <p:cNvSpPr/>
            <p:nvPr/>
          </p:nvSpPr>
          <p:spPr>
            <a:xfrm>
              <a:off x="1803775" y="5791475"/>
              <a:ext cx="395625" cy="436825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9"/>
            <p:cNvSpPr/>
            <p:nvPr/>
          </p:nvSpPr>
          <p:spPr>
            <a:xfrm>
              <a:off x="2005900" y="5029925"/>
              <a:ext cx="226525" cy="1329050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9"/>
            <p:cNvSpPr/>
            <p:nvPr/>
          </p:nvSpPr>
          <p:spPr>
            <a:xfrm>
              <a:off x="2117225" y="5235900"/>
              <a:ext cx="205700" cy="572100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9"/>
            <p:cNvSpPr/>
            <p:nvPr/>
          </p:nvSpPr>
          <p:spPr>
            <a:xfrm>
              <a:off x="2144900" y="5476700"/>
              <a:ext cx="224750" cy="525675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9"/>
            <p:cNvSpPr/>
            <p:nvPr/>
          </p:nvSpPr>
          <p:spPr>
            <a:xfrm>
              <a:off x="1821950" y="5686250"/>
              <a:ext cx="624500" cy="553650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9"/>
            <p:cNvSpPr/>
            <p:nvPr/>
          </p:nvSpPr>
          <p:spPr>
            <a:xfrm>
              <a:off x="1896650" y="5436500"/>
              <a:ext cx="263450" cy="569750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" name="Google Shape;637;p19"/>
          <p:cNvSpPr/>
          <p:nvPr/>
        </p:nvSpPr>
        <p:spPr>
          <a:xfrm rot="-2841006" flipH="1">
            <a:off x="8667071" y="1021025"/>
            <a:ext cx="128452" cy="272389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8" name="Google Shape;638;p19"/>
          <p:cNvGrpSpPr/>
          <p:nvPr/>
        </p:nvGrpSpPr>
        <p:grpSpPr>
          <a:xfrm rot="-7738946" flipH="1">
            <a:off x="1942991" y="-58789"/>
            <a:ext cx="483438" cy="680867"/>
            <a:chOff x="1554950" y="3841075"/>
            <a:chExt cx="389950" cy="549200"/>
          </a:xfrm>
        </p:grpSpPr>
        <p:sp>
          <p:nvSpPr>
            <p:cNvPr id="639" name="Google Shape;639;p19"/>
            <p:cNvSpPr/>
            <p:nvPr/>
          </p:nvSpPr>
          <p:spPr>
            <a:xfrm>
              <a:off x="1554950" y="3875950"/>
              <a:ext cx="148550" cy="242200"/>
            </a:xfrm>
            <a:custGeom>
              <a:avLst/>
              <a:gdLst/>
              <a:ahLst/>
              <a:cxnLst/>
              <a:rect l="l" t="t" r="r" b="b"/>
              <a:pathLst>
                <a:path w="5942" h="9688" extrusionOk="0">
                  <a:moveTo>
                    <a:pt x="2057" y="0"/>
                  </a:moveTo>
                  <a:cubicBezTo>
                    <a:pt x="1465" y="0"/>
                    <a:pt x="885" y="319"/>
                    <a:pt x="465" y="1058"/>
                  </a:cubicBezTo>
                  <a:cubicBezTo>
                    <a:pt x="131" y="1642"/>
                    <a:pt x="24" y="2332"/>
                    <a:pt x="12" y="2999"/>
                  </a:cubicBezTo>
                  <a:cubicBezTo>
                    <a:pt x="0" y="5737"/>
                    <a:pt x="1715" y="8416"/>
                    <a:pt x="4191" y="9547"/>
                  </a:cubicBezTo>
                  <a:cubicBezTo>
                    <a:pt x="4357" y="9620"/>
                    <a:pt x="4540" y="9687"/>
                    <a:pt x="4712" y="9687"/>
                  </a:cubicBezTo>
                  <a:cubicBezTo>
                    <a:pt x="4824" y="9687"/>
                    <a:pt x="4931" y="9658"/>
                    <a:pt x="5025" y="9583"/>
                  </a:cubicBezTo>
                  <a:cubicBezTo>
                    <a:pt x="5132" y="9512"/>
                    <a:pt x="5203" y="9393"/>
                    <a:pt x="5263" y="9262"/>
                  </a:cubicBezTo>
                  <a:cubicBezTo>
                    <a:pt x="5941" y="7845"/>
                    <a:pt x="5656" y="6178"/>
                    <a:pt x="5299" y="4642"/>
                  </a:cubicBezTo>
                  <a:cubicBezTo>
                    <a:pt x="5013" y="3440"/>
                    <a:pt x="4668" y="2237"/>
                    <a:pt x="3989" y="1213"/>
                  </a:cubicBezTo>
                  <a:cubicBezTo>
                    <a:pt x="3501" y="464"/>
                    <a:pt x="2770" y="0"/>
                    <a:pt x="2057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9"/>
            <p:cNvSpPr/>
            <p:nvPr/>
          </p:nvSpPr>
          <p:spPr>
            <a:xfrm>
              <a:off x="1717175" y="3964725"/>
              <a:ext cx="227725" cy="190050"/>
            </a:xfrm>
            <a:custGeom>
              <a:avLst/>
              <a:gdLst/>
              <a:ahLst/>
              <a:cxnLst/>
              <a:rect l="l" t="t" r="r" b="b"/>
              <a:pathLst>
                <a:path w="9109" h="7602" extrusionOk="0">
                  <a:moveTo>
                    <a:pt x="7160" y="0"/>
                  </a:moveTo>
                  <a:cubicBezTo>
                    <a:pt x="5976" y="0"/>
                    <a:pt x="4647" y="949"/>
                    <a:pt x="3858" y="1555"/>
                  </a:cubicBezTo>
                  <a:cubicBezTo>
                    <a:pt x="2334" y="2746"/>
                    <a:pt x="1084" y="4270"/>
                    <a:pt x="238" y="6008"/>
                  </a:cubicBezTo>
                  <a:cubicBezTo>
                    <a:pt x="119" y="6246"/>
                    <a:pt x="0" y="6497"/>
                    <a:pt x="60" y="6770"/>
                  </a:cubicBezTo>
                  <a:cubicBezTo>
                    <a:pt x="119" y="7032"/>
                    <a:pt x="345" y="7247"/>
                    <a:pt x="584" y="7378"/>
                  </a:cubicBezTo>
                  <a:cubicBezTo>
                    <a:pt x="882" y="7539"/>
                    <a:pt x="1202" y="7602"/>
                    <a:pt x="1530" y="7602"/>
                  </a:cubicBezTo>
                  <a:cubicBezTo>
                    <a:pt x="2000" y="7602"/>
                    <a:pt x="2485" y="7472"/>
                    <a:pt x="2941" y="7318"/>
                  </a:cubicBezTo>
                  <a:cubicBezTo>
                    <a:pt x="4429" y="6818"/>
                    <a:pt x="5822" y="6044"/>
                    <a:pt x="7037" y="5044"/>
                  </a:cubicBezTo>
                  <a:cubicBezTo>
                    <a:pt x="8108" y="4163"/>
                    <a:pt x="9108" y="2913"/>
                    <a:pt x="8930" y="1544"/>
                  </a:cubicBezTo>
                  <a:cubicBezTo>
                    <a:pt x="8894" y="1222"/>
                    <a:pt x="8775" y="889"/>
                    <a:pt x="8561" y="639"/>
                  </a:cubicBezTo>
                  <a:cubicBezTo>
                    <a:pt x="8158" y="178"/>
                    <a:pt x="7672" y="0"/>
                    <a:pt x="7160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9"/>
            <p:cNvSpPr/>
            <p:nvPr/>
          </p:nvSpPr>
          <p:spPr>
            <a:xfrm>
              <a:off x="1621025" y="3841075"/>
              <a:ext cx="134850" cy="284400"/>
            </a:xfrm>
            <a:custGeom>
              <a:avLst/>
              <a:gdLst/>
              <a:ahLst/>
              <a:cxnLst/>
              <a:rect l="l" t="t" r="r" b="b"/>
              <a:pathLst>
                <a:path w="5394" h="11376" extrusionOk="0">
                  <a:moveTo>
                    <a:pt x="2755" y="0"/>
                  </a:moveTo>
                  <a:cubicBezTo>
                    <a:pt x="2745" y="0"/>
                    <a:pt x="2736" y="1"/>
                    <a:pt x="2727" y="1"/>
                  </a:cubicBezTo>
                  <a:cubicBezTo>
                    <a:pt x="2132" y="13"/>
                    <a:pt x="1584" y="358"/>
                    <a:pt x="1215" y="810"/>
                  </a:cubicBezTo>
                  <a:cubicBezTo>
                    <a:pt x="834" y="1263"/>
                    <a:pt x="631" y="1834"/>
                    <a:pt x="477" y="2406"/>
                  </a:cubicBezTo>
                  <a:cubicBezTo>
                    <a:pt x="0" y="4275"/>
                    <a:pt x="203" y="6263"/>
                    <a:pt x="810" y="8085"/>
                  </a:cubicBezTo>
                  <a:cubicBezTo>
                    <a:pt x="1167" y="9168"/>
                    <a:pt x="1703" y="10240"/>
                    <a:pt x="2548" y="11014"/>
                  </a:cubicBezTo>
                  <a:cubicBezTo>
                    <a:pt x="2757" y="11189"/>
                    <a:pt x="2986" y="11375"/>
                    <a:pt x="3253" y="11375"/>
                  </a:cubicBezTo>
                  <a:cubicBezTo>
                    <a:pt x="3276" y="11375"/>
                    <a:pt x="3299" y="11374"/>
                    <a:pt x="3322" y="11371"/>
                  </a:cubicBezTo>
                  <a:cubicBezTo>
                    <a:pt x="3787" y="11323"/>
                    <a:pt x="4013" y="10788"/>
                    <a:pt x="4132" y="10347"/>
                  </a:cubicBezTo>
                  <a:cubicBezTo>
                    <a:pt x="4703" y="8156"/>
                    <a:pt x="4977" y="5942"/>
                    <a:pt x="5227" y="3703"/>
                  </a:cubicBezTo>
                  <a:cubicBezTo>
                    <a:pt x="5393" y="2258"/>
                    <a:pt x="4510" y="0"/>
                    <a:pt x="2755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9"/>
            <p:cNvSpPr/>
            <p:nvPr/>
          </p:nvSpPr>
          <p:spPr>
            <a:xfrm>
              <a:off x="1653175" y="3854550"/>
              <a:ext cx="229525" cy="291100"/>
            </a:xfrm>
            <a:custGeom>
              <a:avLst/>
              <a:gdLst/>
              <a:ahLst/>
              <a:cxnLst/>
              <a:rect l="l" t="t" r="r" b="b"/>
              <a:pathLst>
                <a:path w="9181" h="11644" extrusionOk="0">
                  <a:moveTo>
                    <a:pt x="6145" y="0"/>
                  </a:moveTo>
                  <a:cubicBezTo>
                    <a:pt x="5827" y="0"/>
                    <a:pt x="5508" y="43"/>
                    <a:pt x="5203" y="128"/>
                  </a:cubicBezTo>
                  <a:cubicBezTo>
                    <a:pt x="3929" y="474"/>
                    <a:pt x="2905" y="1414"/>
                    <a:pt x="2084" y="2438"/>
                  </a:cubicBezTo>
                  <a:cubicBezTo>
                    <a:pt x="977" y="3819"/>
                    <a:pt x="143" y="5462"/>
                    <a:pt x="60" y="7213"/>
                  </a:cubicBezTo>
                  <a:cubicBezTo>
                    <a:pt x="0" y="8665"/>
                    <a:pt x="500" y="10368"/>
                    <a:pt x="1667" y="11296"/>
                  </a:cubicBezTo>
                  <a:cubicBezTo>
                    <a:pt x="1986" y="11544"/>
                    <a:pt x="2376" y="11644"/>
                    <a:pt x="2789" y="11644"/>
                  </a:cubicBezTo>
                  <a:cubicBezTo>
                    <a:pt x="3686" y="11644"/>
                    <a:pt x="4691" y="11173"/>
                    <a:pt x="5311" y="10725"/>
                  </a:cubicBezTo>
                  <a:cubicBezTo>
                    <a:pt x="6096" y="10165"/>
                    <a:pt x="6715" y="9380"/>
                    <a:pt x="7251" y="8570"/>
                  </a:cubicBezTo>
                  <a:cubicBezTo>
                    <a:pt x="8323" y="6951"/>
                    <a:pt x="9180" y="5105"/>
                    <a:pt x="9168" y="3164"/>
                  </a:cubicBezTo>
                  <a:cubicBezTo>
                    <a:pt x="9168" y="2510"/>
                    <a:pt x="9049" y="1831"/>
                    <a:pt x="8704" y="1283"/>
                  </a:cubicBezTo>
                  <a:cubicBezTo>
                    <a:pt x="8169" y="432"/>
                    <a:pt x="7159" y="0"/>
                    <a:pt x="6145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9"/>
            <p:cNvSpPr/>
            <p:nvPr/>
          </p:nvSpPr>
          <p:spPr>
            <a:xfrm>
              <a:off x="1559700" y="4092300"/>
              <a:ext cx="161950" cy="62975"/>
            </a:xfrm>
            <a:custGeom>
              <a:avLst/>
              <a:gdLst/>
              <a:ahLst/>
              <a:cxnLst/>
              <a:rect l="l" t="t" r="r" b="b"/>
              <a:pathLst>
                <a:path w="6478" h="2519" extrusionOk="0">
                  <a:moveTo>
                    <a:pt x="1" y="0"/>
                  </a:moveTo>
                  <a:lnTo>
                    <a:pt x="1" y="0"/>
                  </a:lnTo>
                  <a:cubicBezTo>
                    <a:pt x="287" y="977"/>
                    <a:pt x="870" y="1965"/>
                    <a:pt x="1822" y="2334"/>
                  </a:cubicBezTo>
                  <a:cubicBezTo>
                    <a:pt x="2180" y="2469"/>
                    <a:pt x="2556" y="2518"/>
                    <a:pt x="2940" y="2518"/>
                  </a:cubicBezTo>
                  <a:cubicBezTo>
                    <a:pt x="3603" y="2518"/>
                    <a:pt x="4290" y="2373"/>
                    <a:pt x="4954" y="2275"/>
                  </a:cubicBezTo>
                  <a:cubicBezTo>
                    <a:pt x="5192" y="2239"/>
                    <a:pt x="5487" y="2182"/>
                    <a:pt x="5765" y="2182"/>
                  </a:cubicBezTo>
                  <a:cubicBezTo>
                    <a:pt x="6043" y="2182"/>
                    <a:pt x="6305" y="2239"/>
                    <a:pt x="6478" y="2429"/>
                  </a:cubicBezTo>
                  <a:cubicBezTo>
                    <a:pt x="6204" y="1572"/>
                    <a:pt x="5430" y="917"/>
                    <a:pt x="4573" y="798"/>
                  </a:cubicBezTo>
                  <a:cubicBezTo>
                    <a:pt x="4458" y="784"/>
                    <a:pt x="4342" y="778"/>
                    <a:pt x="4227" y="778"/>
                  </a:cubicBezTo>
                  <a:cubicBezTo>
                    <a:pt x="3582" y="778"/>
                    <a:pt x="2931" y="965"/>
                    <a:pt x="2289" y="965"/>
                  </a:cubicBezTo>
                  <a:cubicBezTo>
                    <a:pt x="2272" y="965"/>
                    <a:pt x="2256" y="965"/>
                    <a:pt x="2239" y="965"/>
                  </a:cubicBezTo>
                  <a:cubicBezTo>
                    <a:pt x="1406" y="953"/>
                    <a:pt x="584" y="59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9"/>
            <p:cNvSpPr/>
            <p:nvPr/>
          </p:nvSpPr>
          <p:spPr>
            <a:xfrm>
              <a:off x="1707050" y="4133775"/>
              <a:ext cx="166400" cy="85700"/>
            </a:xfrm>
            <a:custGeom>
              <a:avLst/>
              <a:gdLst/>
              <a:ahLst/>
              <a:cxnLst/>
              <a:rect l="l" t="t" r="r" b="b"/>
              <a:pathLst>
                <a:path w="6656" h="3428" extrusionOk="0">
                  <a:moveTo>
                    <a:pt x="1594" y="0"/>
                  </a:moveTo>
                  <a:cubicBezTo>
                    <a:pt x="1021" y="0"/>
                    <a:pt x="449" y="179"/>
                    <a:pt x="0" y="532"/>
                  </a:cubicBezTo>
                  <a:cubicBezTo>
                    <a:pt x="143" y="501"/>
                    <a:pt x="288" y="486"/>
                    <a:pt x="433" y="486"/>
                  </a:cubicBezTo>
                  <a:cubicBezTo>
                    <a:pt x="1326" y="486"/>
                    <a:pt x="2213" y="1061"/>
                    <a:pt x="2572" y="1901"/>
                  </a:cubicBezTo>
                  <a:cubicBezTo>
                    <a:pt x="2715" y="2163"/>
                    <a:pt x="2775" y="2449"/>
                    <a:pt x="2929" y="2699"/>
                  </a:cubicBezTo>
                  <a:cubicBezTo>
                    <a:pt x="3249" y="3189"/>
                    <a:pt x="3847" y="3427"/>
                    <a:pt x="4432" y="3427"/>
                  </a:cubicBezTo>
                  <a:cubicBezTo>
                    <a:pt x="4544" y="3427"/>
                    <a:pt x="4654" y="3419"/>
                    <a:pt x="4763" y="3402"/>
                  </a:cubicBezTo>
                  <a:cubicBezTo>
                    <a:pt x="5453" y="3306"/>
                    <a:pt x="6061" y="2925"/>
                    <a:pt x="6656" y="2580"/>
                  </a:cubicBezTo>
                  <a:lnTo>
                    <a:pt x="6656" y="2580"/>
                  </a:lnTo>
                  <a:cubicBezTo>
                    <a:pt x="6512" y="2627"/>
                    <a:pt x="6365" y="2649"/>
                    <a:pt x="6218" y="2649"/>
                  </a:cubicBezTo>
                  <a:cubicBezTo>
                    <a:pt x="5619" y="2649"/>
                    <a:pt x="5009" y="2296"/>
                    <a:pt x="4560" y="1866"/>
                  </a:cubicBezTo>
                  <a:cubicBezTo>
                    <a:pt x="3989" y="1330"/>
                    <a:pt x="3513" y="675"/>
                    <a:pt x="2834" y="306"/>
                  </a:cubicBezTo>
                  <a:cubicBezTo>
                    <a:pt x="2456" y="101"/>
                    <a:pt x="2025" y="0"/>
                    <a:pt x="15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9"/>
            <p:cNvSpPr/>
            <p:nvPr/>
          </p:nvSpPr>
          <p:spPr>
            <a:xfrm>
              <a:off x="1709725" y="4007175"/>
              <a:ext cx="83975" cy="137650"/>
            </a:xfrm>
            <a:custGeom>
              <a:avLst/>
              <a:gdLst/>
              <a:ahLst/>
              <a:cxnLst/>
              <a:rect l="l" t="t" r="r" b="b"/>
              <a:pathLst>
                <a:path w="3359" h="5506" extrusionOk="0">
                  <a:moveTo>
                    <a:pt x="3358" y="0"/>
                  </a:moveTo>
                  <a:lnTo>
                    <a:pt x="3358" y="0"/>
                  </a:lnTo>
                  <a:cubicBezTo>
                    <a:pt x="2798" y="905"/>
                    <a:pt x="1679" y="1322"/>
                    <a:pt x="941" y="2096"/>
                  </a:cubicBezTo>
                  <a:cubicBezTo>
                    <a:pt x="310" y="2763"/>
                    <a:pt x="1" y="3703"/>
                    <a:pt x="48" y="4620"/>
                  </a:cubicBezTo>
                  <a:cubicBezTo>
                    <a:pt x="58" y="4811"/>
                    <a:pt x="119" y="5506"/>
                    <a:pt x="333" y="5506"/>
                  </a:cubicBezTo>
                  <a:cubicBezTo>
                    <a:pt x="372" y="5506"/>
                    <a:pt x="415" y="5483"/>
                    <a:pt x="465" y="5430"/>
                  </a:cubicBezTo>
                  <a:cubicBezTo>
                    <a:pt x="584" y="5310"/>
                    <a:pt x="620" y="4894"/>
                    <a:pt x="715" y="4727"/>
                  </a:cubicBezTo>
                  <a:cubicBezTo>
                    <a:pt x="834" y="4501"/>
                    <a:pt x="1001" y="4287"/>
                    <a:pt x="1179" y="4084"/>
                  </a:cubicBezTo>
                  <a:cubicBezTo>
                    <a:pt x="1608" y="3584"/>
                    <a:pt x="2144" y="3179"/>
                    <a:pt x="2513" y="2632"/>
                  </a:cubicBezTo>
                  <a:cubicBezTo>
                    <a:pt x="3049" y="1858"/>
                    <a:pt x="3215" y="917"/>
                    <a:pt x="33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9"/>
            <p:cNvSpPr/>
            <p:nvPr/>
          </p:nvSpPr>
          <p:spPr>
            <a:xfrm>
              <a:off x="1614175" y="4136650"/>
              <a:ext cx="113125" cy="253625"/>
            </a:xfrm>
            <a:custGeom>
              <a:avLst/>
              <a:gdLst/>
              <a:ahLst/>
              <a:cxnLst/>
              <a:rect l="l" t="t" r="r" b="b"/>
              <a:pathLst>
                <a:path w="4525" h="10145" extrusionOk="0">
                  <a:moveTo>
                    <a:pt x="4061" y="1"/>
                  </a:moveTo>
                  <a:cubicBezTo>
                    <a:pt x="3894" y="2918"/>
                    <a:pt x="2525" y="5608"/>
                    <a:pt x="1132" y="8121"/>
                  </a:cubicBezTo>
                  <a:cubicBezTo>
                    <a:pt x="775" y="8775"/>
                    <a:pt x="429" y="9347"/>
                    <a:pt x="1" y="9835"/>
                  </a:cubicBezTo>
                  <a:lnTo>
                    <a:pt x="334" y="10145"/>
                  </a:lnTo>
                  <a:cubicBezTo>
                    <a:pt x="798" y="9621"/>
                    <a:pt x="1144" y="9014"/>
                    <a:pt x="1525" y="8359"/>
                  </a:cubicBezTo>
                  <a:cubicBezTo>
                    <a:pt x="2953" y="5799"/>
                    <a:pt x="4358" y="3049"/>
                    <a:pt x="4525" y="24"/>
                  </a:cubicBezTo>
                  <a:lnTo>
                    <a:pt x="4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7"/>
          <p:cNvSpPr txBox="1">
            <a:spLocks noGrp="1"/>
          </p:cNvSpPr>
          <p:nvPr>
            <p:ph type="title"/>
          </p:nvPr>
        </p:nvSpPr>
        <p:spPr>
          <a:xfrm>
            <a:off x="1952776" y="161211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5" name="Google Shape;455;p17"/>
          <p:cNvSpPr txBox="1">
            <a:spLocks noGrp="1"/>
          </p:cNvSpPr>
          <p:nvPr>
            <p:ph type="subTitle" idx="1"/>
          </p:nvPr>
        </p:nvSpPr>
        <p:spPr>
          <a:xfrm>
            <a:off x="1952776" y="197534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7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7"/>
          <p:cNvSpPr txBox="1">
            <a:spLocks noGrp="1"/>
          </p:cNvSpPr>
          <p:nvPr>
            <p:ph type="title" idx="3"/>
          </p:nvPr>
        </p:nvSpPr>
        <p:spPr>
          <a:xfrm>
            <a:off x="1952776" y="334566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8" name="Google Shape;458;p17"/>
          <p:cNvSpPr txBox="1">
            <a:spLocks noGrp="1"/>
          </p:cNvSpPr>
          <p:nvPr>
            <p:ph type="subTitle" idx="4"/>
          </p:nvPr>
        </p:nvSpPr>
        <p:spPr>
          <a:xfrm>
            <a:off x="1952776" y="370889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7"/>
          <p:cNvSpPr txBox="1">
            <a:spLocks noGrp="1"/>
          </p:cNvSpPr>
          <p:nvPr>
            <p:ph type="title" idx="5"/>
          </p:nvPr>
        </p:nvSpPr>
        <p:spPr>
          <a:xfrm>
            <a:off x="5785317" y="161211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0" name="Google Shape;460;p17"/>
          <p:cNvSpPr txBox="1">
            <a:spLocks noGrp="1"/>
          </p:cNvSpPr>
          <p:nvPr>
            <p:ph type="subTitle" idx="6"/>
          </p:nvPr>
        </p:nvSpPr>
        <p:spPr>
          <a:xfrm>
            <a:off x="5785317" y="197534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17"/>
          <p:cNvSpPr txBox="1">
            <a:spLocks noGrp="1"/>
          </p:cNvSpPr>
          <p:nvPr>
            <p:ph type="title" idx="7"/>
          </p:nvPr>
        </p:nvSpPr>
        <p:spPr>
          <a:xfrm>
            <a:off x="5785317" y="3345668"/>
            <a:ext cx="22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2" name="Google Shape;462;p17"/>
          <p:cNvSpPr txBox="1">
            <a:spLocks noGrp="1"/>
          </p:cNvSpPr>
          <p:nvPr>
            <p:ph type="subTitle" idx="8"/>
          </p:nvPr>
        </p:nvSpPr>
        <p:spPr>
          <a:xfrm>
            <a:off x="5785317" y="3708893"/>
            <a:ext cx="2233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17"/>
          <p:cNvSpPr/>
          <p:nvPr/>
        </p:nvSpPr>
        <p:spPr>
          <a:xfrm>
            <a:off x="-653851" y="22297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4" name="Google Shape;464;p17"/>
          <p:cNvGrpSpPr/>
          <p:nvPr/>
        </p:nvGrpSpPr>
        <p:grpSpPr>
          <a:xfrm>
            <a:off x="8499307" y="4340143"/>
            <a:ext cx="1013442" cy="956542"/>
            <a:chOff x="2971651" y="3782061"/>
            <a:chExt cx="391079" cy="369108"/>
          </a:xfrm>
        </p:grpSpPr>
        <p:sp>
          <p:nvSpPr>
            <p:cNvPr id="465" name="Google Shape;465;p17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7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" name="Google Shape;467;p17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468" name="Google Shape;468;p17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7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7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7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7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5" name="Google Shape;475;p17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7"/>
          <p:cNvSpPr/>
          <p:nvPr/>
        </p:nvSpPr>
        <p:spPr>
          <a:xfrm>
            <a:off x="5162548" y="-144529"/>
            <a:ext cx="1137776" cy="641988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17"/>
          <p:cNvSpPr/>
          <p:nvPr/>
        </p:nvSpPr>
        <p:spPr>
          <a:xfrm>
            <a:off x="-179800" y="4306080"/>
            <a:ext cx="1035044" cy="956524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17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32094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"/>
          <p:cNvSpPr txBox="1">
            <a:spLocks noGrp="1"/>
          </p:cNvSpPr>
          <p:nvPr>
            <p:ph type="title"/>
          </p:nvPr>
        </p:nvSpPr>
        <p:spPr>
          <a:xfrm>
            <a:off x="719977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1" name="Google Shape;481;p18"/>
          <p:cNvSpPr txBox="1">
            <a:spLocks noGrp="1"/>
          </p:cNvSpPr>
          <p:nvPr>
            <p:ph type="subTitle" idx="1"/>
          </p:nvPr>
        </p:nvSpPr>
        <p:spPr>
          <a:xfrm>
            <a:off x="719977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8"/>
          <p:cNvSpPr txBox="1">
            <a:spLocks noGrp="1"/>
          </p:cNvSpPr>
          <p:nvPr>
            <p:ph type="title" idx="2"/>
          </p:nvPr>
        </p:nvSpPr>
        <p:spPr>
          <a:xfrm>
            <a:off x="3419250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3" name="Google Shape;483;p18"/>
          <p:cNvSpPr txBox="1">
            <a:spLocks noGrp="1"/>
          </p:cNvSpPr>
          <p:nvPr>
            <p:ph type="subTitle" idx="3"/>
          </p:nvPr>
        </p:nvSpPr>
        <p:spPr>
          <a:xfrm>
            <a:off x="3419247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8"/>
          <p:cNvSpPr txBox="1">
            <a:spLocks noGrp="1"/>
          </p:cNvSpPr>
          <p:nvPr>
            <p:ph type="title" idx="4"/>
          </p:nvPr>
        </p:nvSpPr>
        <p:spPr>
          <a:xfrm>
            <a:off x="719977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5" name="Google Shape;485;p18"/>
          <p:cNvSpPr txBox="1">
            <a:spLocks noGrp="1"/>
          </p:cNvSpPr>
          <p:nvPr>
            <p:ph type="subTitle" idx="5"/>
          </p:nvPr>
        </p:nvSpPr>
        <p:spPr>
          <a:xfrm>
            <a:off x="719977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8"/>
          <p:cNvSpPr txBox="1">
            <a:spLocks noGrp="1"/>
          </p:cNvSpPr>
          <p:nvPr>
            <p:ph type="title" idx="6"/>
          </p:nvPr>
        </p:nvSpPr>
        <p:spPr>
          <a:xfrm>
            <a:off x="3419250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7" name="Google Shape;487;p18"/>
          <p:cNvSpPr txBox="1">
            <a:spLocks noGrp="1"/>
          </p:cNvSpPr>
          <p:nvPr>
            <p:ph type="subTitle" idx="7"/>
          </p:nvPr>
        </p:nvSpPr>
        <p:spPr>
          <a:xfrm>
            <a:off x="3419247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8"/>
          <p:cNvSpPr txBox="1">
            <a:spLocks noGrp="1"/>
          </p:cNvSpPr>
          <p:nvPr>
            <p:ph type="title" idx="8"/>
          </p:nvPr>
        </p:nvSpPr>
        <p:spPr>
          <a:xfrm>
            <a:off x="6118523" y="191845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9" name="Google Shape;489;p18"/>
          <p:cNvSpPr txBox="1">
            <a:spLocks noGrp="1"/>
          </p:cNvSpPr>
          <p:nvPr>
            <p:ph type="subTitle" idx="9"/>
          </p:nvPr>
        </p:nvSpPr>
        <p:spPr>
          <a:xfrm>
            <a:off x="6118523" y="22478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8"/>
          <p:cNvSpPr txBox="1">
            <a:spLocks noGrp="1"/>
          </p:cNvSpPr>
          <p:nvPr>
            <p:ph type="title" idx="13"/>
          </p:nvPr>
        </p:nvSpPr>
        <p:spPr>
          <a:xfrm>
            <a:off x="6118523" y="3744900"/>
            <a:ext cx="23055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1" name="Google Shape;491;p18"/>
          <p:cNvSpPr txBox="1">
            <a:spLocks noGrp="1"/>
          </p:cNvSpPr>
          <p:nvPr>
            <p:ph type="subTitle" idx="14"/>
          </p:nvPr>
        </p:nvSpPr>
        <p:spPr>
          <a:xfrm>
            <a:off x="6118523" y="40742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8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8"/>
          <p:cNvSpPr/>
          <p:nvPr/>
        </p:nvSpPr>
        <p:spPr>
          <a:xfrm>
            <a:off x="-759051" y="3461984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4" name="Google Shape;494;p18"/>
          <p:cNvGrpSpPr/>
          <p:nvPr/>
        </p:nvGrpSpPr>
        <p:grpSpPr>
          <a:xfrm>
            <a:off x="8499307" y="4646043"/>
            <a:ext cx="1013442" cy="956542"/>
            <a:chOff x="2971651" y="3782061"/>
            <a:chExt cx="391079" cy="369108"/>
          </a:xfrm>
        </p:grpSpPr>
        <p:sp>
          <p:nvSpPr>
            <p:cNvPr id="495" name="Google Shape;495;p18"/>
            <p:cNvSpPr/>
            <p:nvPr/>
          </p:nvSpPr>
          <p:spPr>
            <a:xfrm>
              <a:off x="2973756" y="3784087"/>
              <a:ext cx="387715" cy="364997"/>
            </a:xfrm>
            <a:custGeom>
              <a:avLst/>
              <a:gdLst/>
              <a:ahLst/>
              <a:cxnLst/>
              <a:rect l="l" t="t" r="r" b="b"/>
              <a:pathLst>
                <a:path w="19711" h="18556" extrusionOk="0">
                  <a:moveTo>
                    <a:pt x="187" y="195"/>
                  </a:moveTo>
                  <a:lnTo>
                    <a:pt x="187" y="195"/>
                  </a:lnTo>
                  <a:cubicBezTo>
                    <a:pt x="200" y="202"/>
                    <a:pt x="223" y="208"/>
                    <a:pt x="236" y="208"/>
                  </a:cubicBezTo>
                  <a:cubicBezTo>
                    <a:pt x="1328" y="1566"/>
                    <a:pt x="2415" y="2930"/>
                    <a:pt x="3542" y="4252"/>
                  </a:cubicBezTo>
                  <a:cubicBezTo>
                    <a:pt x="3230" y="4356"/>
                    <a:pt x="2916" y="4396"/>
                    <a:pt x="2602" y="4396"/>
                  </a:cubicBezTo>
                  <a:cubicBezTo>
                    <a:pt x="2016" y="4396"/>
                    <a:pt x="1428" y="4260"/>
                    <a:pt x="843" y="4157"/>
                  </a:cubicBezTo>
                  <a:cubicBezTo>
                    <a:pt x="744" y="3729"/>
                    <a:pt x="651" y="3300"/>
                    <a:pt x="565" y="2865"/>
                  </a:cubicBezTo>
                  <a:cubicBezTo>
                    <a:pt x="401" y="1981"/>
                    <a:pt x="272" y="1088"/>
                    <a:pt x="187" y="195"/>
                  </a:cubicBezTo>
                  <a:close/>
                  <a:moveTo>
                    <a:pt x="865" y="4229"/>
                  </a:moveTo>
                  <a:cubicBezTo>
                    <a:pt x="1409" y="4397"/>
                    <a:pt x="1998" y="4530"/>
                    <a:pt x="2579" y="4530"/>
                  </a:cubicBezTo>
                  <a:cubicBezTo>
                    <a:pt x="2935" y="4530"/>
                    <a:pt x="3289" y="4480"/>
                    <a:pt x="3628" y="4358"/>
                  </a:cubicBezTo>
                  <a:lnTo>
                    <a:pt x="3650" y="4380"/>
                  </a:lnTo>
                  <a:cubicBezTo>
                    <a:pt x="3763" y="4522"/>
                    <a:pt x="3885" y="4658"/>
                    <a:pt x="4007" y="4793"/>
                  </a:cubicBezTo>
                  <a:cubicBezTo>
                    <a:pt x="3687" y="4876"/>
                    <a:pt x="3360" y="4903"/>
                    <a:pt x="3034" y="4903"/>
                  </a:cubicBezTo>
                  <a:cubicBezTo>
                    <a:pt x="2829" y="4903"/>
                    <a:pt x="2625" y="4893"/>
                    <a:pt x="2421" y="4879"/>
                  </a:cubicBezTo>
                  <a:cubicBezTo>
                    <a:pt x="2158" y="4865"/>
                    <a:pt x="1894" y="4836"/>
                    <a:pt x="1637" y="4800"/>
                  </a:cubicBezTo>
                  <a:cubicBezTo>
                    <a:pt x="1407" y="4773"/>
                    <a:pt x="1150" y="4737"/>
                    <a:pt x="951" y="4601"/>
                  </a:cubicBezTo>
                  <a:cubicBezTo>
                    <a:pt x="922" y="4479"/>
                    <a:pt x="893" y="4358"/>
                    <a:pt x="865" y="4229"/>
                  </a:cubicBezTo>
                  <a:close/>
                  <a:moveTo>
                    <a:pt x="401" y="258"/>
                  </a:moveTo>
                  <a:lnTo>
                    <a:pt x="401" y="258"/>
                  </a:lnTo>
                  <a:cubicBezTo>
                    <a:pt x="2122" y="723"/>
                    <a:pt x="3763" y="1415"/>
                    <a:pt x="5313" y="2287"/>
                  </a:cubicBezTo>
                  <a:cubicBezTo>
                    <a:pt x="5856" y="2587"/>
                    <a:pt x="6384" y="2908"/>
                    <a:pt x="6898" y="3244"/>
                  </a:cubicBezTo>
                  <a:cubicBezTo>
                    <a:pt x="6914" y="3386"/>
                    <a:pt x="6934" y="3530"/>
                    <a:pt x="6934" y="3672"/>
                  </a:cubicBezTo>
                  <a:cubicBezTo>
                    <a:pt x="6934" y="3844"/>
                    <a:pt x="6920" y="4022"/>
                    <a:pt x="6898" y="4200"/>
                  </a:cubicBezTo>
                  <a:cubicBezTo>
                    <a:pt x="6855" y="4515"/>
                    <a:pt x="6806" y="4836"/>
                    <a:pt x="6735" y="5151"/>
                  </a:cubicBezTo>
                  <a:cubicBezTo>
                    <a:pt x="6598" y="5785"/>
                    <a:pt x="6406" y="6408"/>
                    <a:pt x="6156" y="7007"/>
                  </a:cubicBezTo>
                  <a:cubicBezTo>
                    <a:pt x="5493" y="6279"/>
                    <a:pt x="4835" y="5544"/>
                    <a:pt x="4185" y="4793"/>
                  </a:cubicBezTo>
                  <a:cubicBezTo>
                    <a:pt x="2985" y="3422"/>
                    <a:pt x="1822" y="2030"/>
                    <a:pt x="678" y="610"/>
                  </a:cubicBezTo>
                  <a:cubicBezTo>
                    <a:pt x="586" y="495"/>
                    <a:pt x="493" y="373"/>
                    <a:pt x="401" y="258"/>
                  </a:cubicBezTo>
                  <a:close/>
                  <a:moveTo>
                    <a:pt x="7042" y="3336"/>
                  </a:moveTo>
                  <a:lnTo>
                    <a:pt x="7042" y="3336"/>
                  </a:lnTo>
                  <a:cubicBezTo>
                    <a:pt x="7207" y="3444"/>
                    <a:pt x="7363" y="3551"/>
                    <a:pt x="7527" y="3659"/>
                  </a:cubicBezTo>
                  <a:cubicBezTo>
                    <a:pt x="7642" y="4365"/>
                    <a:pt x="7520" y="5100"/>
                    <a:pt x="7392" y="5794"/>
                  </a:cubicBezTo>
                  <a:cubicBezTo>
                    <a:pt x="7335" y="6128"/>
                    <a:pt x="7256" y="6464"/>
                    <a:pt x="7155" y="6786"/>
                  </a:cubicBezTo>
                  <a:cubicBezTo>
                    <a:pt x="7063" y="7107"/>
                    <a:pt x="6934" y="7407"/>
                    <a:pt x="6806" y="7714"/>
                  </a:cubicBezTo>
                  <a:cubicBezTo>
                    <a:pt x="6614" y="7508"/>
                    <a:pt x="6427" y="7301"/>
                    <a:pt x="6242" y="7100"/>
                  </a:cubicBezTo>
                  <a:cubicBezTo>
                    <a:pt x="6242" y="7093"/>
                    <a:pt x="6249" y="7086"/>
                    <a:pt x="6249" y="7079"/>
                  </a:cubicBezTo>
                  <a:cubicBezTo>
                    <a:pt x="6513" y="6457"/>
                    <a:pt x="6713" y="5808"/>
                    <a:pt x="6855" y="5143"/>
                  </a:cubicBezTo>
                  <a:cubicBezTo>
                    <a:pt x="6927" y="4809"/>
                    <a:pt x="6984" y="4473"/>
                    <a:pt x="7020" y="4130"/>
                  </a:cubicBezTo>
                  <a:cubicBezTo>
                    <a:pt x="7049" y="3886"/>
                    <a:pt x="7085" y="3593"/>
                    <a:pt x="7042" y="3336"/>
                  </a:cubicBezTo>
                  <a:close/>
                  <a:moveTo>
                    <a:pt x="978" y="4723"/>
                  </a:moveTo>
                  <a:lnTo>
                    <a:pt x="978" y="4723"/>
                  </a:lnTo>
                  <a:cubicBezTo>
                    <a:pt x="1136" y="4829"/>
                    <a:pt x="1314" y="4879"/>
                    <a:pt x="1515" y="4915"/>
                  </a:cubicBezTo>
                  <a:cubicBezTo>
                    <a:pt x="1815" y="4958"/>
                    <a:pt x="2115" y="4994"/>
                    <a:pt x="2421" y="5014"/>
                  </a:cubicBezTo>
                  <a:cubicBezTo>
                    <a:pt x="2656" y="5027"/>
                    <a:pt x="2893" y="5038"/>
                    <a:pt x="3132" y="5038"/>
                  </a:cubicBezTo>
                  <a:cubicBezTo>
                    <a:pt x="3186" y="5038"/>
                    <a:pt x="3239" y="5038"/>
                    <a:pt x="3292" y="5036"/>
                  </a:cubicBezTo>
                  <a:cubicBezTo>
                    <a:pt x="3565" y="5030"/>
                    <a:pt x="3842" y="5000"/>
                    <a:pt x="4093" y="4894"/>
                  </a:cubicBezTo>
                  <a:cubicBezTo>
                    <a:pt x="5135" y="6094"/>
                    <a:pt x="6199" y="7278"/>
                    <a:pt x="7292" y="8442"/>
                  </a:cubicBezTo>
                  <a:cubicBezTo>
                    <a:pt x="8542" y="9770"/>
                    <a:pt x="9827" y="11071"/>
                    <a:pt x="11133" y="12356"/>
                  </a:cubicBezTo>
                  <a:cubicBezTo>
                    <a:pt x="11262" y="12485"/>
                    <a:pt x="11397" y="12607"/>
                    <a:pt x="11526" y="12735"/>
                  </a:cubicBezTo>
                  <a:cubicBezTo>
                    <a:pt x="10826" y="13112"/>
                    <a:pt x="10048" y="13284"/>
                    <a:pt x="9270" y="13421"/>
                  </a:cubicBezTo>
                  <a:cubicBezTo>
                    <a:pt x="8449" y="13556"/>
                    <a:pt x="7620" y="13656"/>
                    <a:pt x="6785" y="13712"/>
                  </a:cubicBezTo>
                  <a:cubicBezTo>
                    <a:pt x="6524" y="13731"/>
                    <a:pt x="6261" y="13752"/>
                    <a:pt x="5998" y="13752"/>
                  </a:cubicBezTo>
                  <a:cubicBezTo>
                    <a:pt x="5851" y="13752"/>
                    <a:pt x="5703" y="13745"/>
                    <a:pt x="5556" y="13728"/>
                  </a:cubicBezTo>
                  <a:cubicBezTo>
                    <a:pt x="5035" y="13006"/>
                    <a:pt x="4557" y="12249"/>
                    <a:pt x="4142" y="11457"/>
                  </a:cubicBezTo>
                  <a:cubicBezTo>
                    <a:pt x="4528" y="11170"/>
                    <a:pt x="4857" y="10828"/>
                    <a:pt x="5135" y="10435"/>
                  </a:cubicBezTo>
                  <a:cubicBezTo>
                    <a:pt x="5177" y="10379"/>
                    <a:pt x="5141" y="10307"/>
                    <a:pt x="5071" y="10307"/>
                  </a:cubicBezTo>
                  <a:cubicBezTo>
                    <a:pt x="4643" y="10307"/>
                    <a:pt x="4221" y="10314"/>
                    <a:pt x="3793" y="10327"/>
                  </a:cubicBezTo>
                  <a:cubicBezTo>
                    <a:pt x="3687" y="10332"/>
                    <a:pt x="3579" y="10341"/>
                    <a:pt x="3472" y="10341"/>
                  </a:cubicBezTo>
                  <a:cubicBezTo>
                    <a:pt x="3392" y="10341"/>
                    <a:pt x="3312" y="10336"/>
                    <a:pt x="3236" y="10320"/>
                  </a:cubicBezTo>
                  <a:cubicBezTo>
                    <a:pt x="3042" y="10284"/>
                    <a:pt x="2922" y="10149"/>
                    <a:pt x="2828" y="9978"/>
                  </a:cubicBezTo>
                  <a:cubicBezTo>
                    <a:pt x="2636" y="9621"/>
                    <a:pt x="2493" y="9229"/>
                    <a:pt x="2336" y="8850"/>
                  </a:cubicBezTo>
                  <a:cubicBezTo>
                    <a:pt x="2178" y="8464"/>
                    <a:pt x="2036" y="8079"/>
                    <a:pt x="1894" y="7686"/>
                  </a:cubicBezTo>
                  <a:cubicBezTo>
                    <a:pt x="1535" y="6714"/>
                    <a:pt x="1235" y="5722"/>
                    <a:pt x="978" y="4723"/>
                  </a:cubicBezTo>
                  <a:close/>
                  <a:moveTo>
                    <a:pt x="11620" y="12828"/>
                  </a:moveTo>
                  <a:cubicBezTo>
                    <a:pt x="11898" y="13092"/>
                    <a:pt x="12177" y="13363"/>
                    <a:pt x="12455" y="13626"/>
                  </a:cubicBezTo>
                  <a:cubicBezTo>
                    <a:pt x="12083" y="13764"/>
                    <a:pt x="11712" y="13913"/>
                    <a:pt x="11327" y="14034"/>
                  </a:cubicBezTo>
                  <a:cubicBezTo>
                    <a:pt x="10905" y="14163"/>
                    <a:pt x="10477" y="14269"/>
                    <a:pt x="10041" y="14363"/>
                  </a:cubicBezTo>
                  <a:cubicBezTo>
                    <a:pt x="9220" y="14542"/>
                    <a:pt x="8384" y="14684"/>
                    <a:pt x="7541" y="14713"/>
                  </a:cubicBezTo>
                  <a:cubicBezTo>
                    <a:pt x="7485" y="14715"/>
                    <a:pt x="7430" y="14716"/>
                    <a:pt x="7375" y="14716"/>
                  </a:cubicBezTo>
                  <a:cubicBezTo>
                    <a:pt x="6998" y="14716"/>
                    <a:pt x="6629" y="14677"/>
                    <a:pt x="6255" y="14627"/>
                  </a:cubicBezTo>
                  <a:cubicBezTo>
                    <a:pt x="6142" y="14483"/>
                    <a:pt x="6027" y="14341"/>
                    <a:pt x="5913" y="14199"/>
                  </a:cubicBezTo>
                  <a:cubicBezTo>
                    <a:pt x="5813" y="14070"/>
                    <a:pt x="5721" y="13942"/>
                    <a:pt x="5621" y="13820"/>
                  </a:cubicBezTo>
                  <a:lnTo>
                    <a:pt x="5621" y="13820"/>
                  </a:lnTo>
                  <a:cubicBezTo>
                    <a:pt x="5792" y="13839"/>
                    <a:pt x="5964" y="13846"/>
                    <a:pt x="6135" y="13846"/>
                  </a:cubicBezTo>
                  <a:cubicBezTo>
                    <a:pt x="6284" y="13846"/>
                    <a:pt x="6432" y="13841"/>
                    <a:pt x="6578" y="13834"/>
                  </a:cubicBezTo>
                  <a:cubicBezTo>
                    <a:pt x="7013" y="13813"/>
                    <a:pt x="7448" y="13770"/>
                    <a:pt x="7877" y="13721"/>
                  </a:cubicBezTo>
                  <a:cubicBezTo>
                    <a:pt x="8720" y="13626"/>
                    <a:pt x="9570" y="13520"/>
                    <a:pt x="10391" y="13306"/>
                  </a:cubicBezTo>
                  <a:cubicBezTo>
                    <a:pt x="10813" y="13191"/>
                    <a:pt x="11234" y="13042"/>
                    <a:pt x="11620" y="12828"/>
                  </a:cubicBezTo>
                  <a:close/>
                  <a:moveTo>
                    <a:pt x="7656" y="3751"/>
                  </a:moveTo>
                  <a:cubicBezTo>
                    <a:pt x="8470" y="4308"/>
                    <a:pt x="9255" y="4901"/>
                    <a:pt x="10019" y="5515"/>
                  </a:cubicBezTo>
                  <a:cubicBezTo>
                    <a:pt x="10227" y="5686"/>
                    <a:pt x="10434" y="5851"/>
                    <a:pt x="10641" y="6022"/>
                  </a:cubicBezTo>
                  <a:cubicBezTo>
                    <a:pt x="10833" y="6180"/>
                    <a:pt x="11140" y="6358"/>
                    <a:pt x="11183" y="6615"/>
                  </a:cubicBezTo>
                  <a:cubicBezTo>
                    <a:pt x="11212" y="6764"/>
                    <a:pt x="11198" y="6922"/>
                    <a:pt x="11191" y="7071"/>
                  </a:cubicBezTo>
                  <a:cubicBezTo>
                    <a:pt x="11183" y="7229"/>
                    <a:pt x="11183" y="7379"/>
                    <a:pt x="11169" y="7535"/>
                  </a:cubicBezTo>
                  <a:cubicBezTo>
                    <a:pt x="11155" y="7864"/>
                    <a:pt x="11133" y="8185"/>
                    <a:pt x="11106" y="8514"/>
                  </a:cubicBezTo>
                  <a:cubicBezTo>
                    <a:pt x="11106" y="8568"/>
                    <a:pt x="11150" y="8627"/>
                    <a:pt x="11202" y="8627"/>
                  </a:cubicBezTo>
                  <a:cubicBezTo>
                    <a:pt x="11219" y="8627"/>
                    <a:pt x="11237" y="8621"/>
                    <a:pt x="11255" y="8606"/>
                  </a:cubicBezTo>
                  <a:cubicBezTo>
                    <a:pt x="11600" y="8333"/>
                    <a:pt x="12075" y="7993"/>
                    <a:pt x="12544" y="7993"/>
                  </a:cubicBezTo>
                  <a:cubicBezTo>
                    <a:pt x="12687" y="7993"/>
                    <a:pt x="12830" y="8024"/>
                    <a:pt x="12969" y="8099"/>
                  </a:cubicBezTo>
                  <a:cubicBezTo>
                    <a:pt x="13275" y="8264"/>
                    <a:pt x="13519" y="8571"/>
                    <a:pt x="13740" y="8828"/>
                  </a:cubicBezTo>
                  <a:cubicBezTo>
                    <a:pt x="13983" y="9107"/>
                    <a:pt x="14204" y="9400"/>
                    <a:pt x="14412" y="9714"/>
                  </a:cubicBezTo>
                  <a:cubicBezTo>
                    <a:pt x="14811" y="10314"/>
                    <a:pt x="15140" y="10956"/>
                    <a:pt x="15404" y="11628"/>
                  </a:cubicBezTo>
                  <a:cubicBezTo>
                    <a:pt x="15682" y="12314"/>
                    <a:pt x="15939" y="13042"/>
                    <a:pt x="16040" y="13770"/>
                  </a:cubicBezTo>
                  <a:cubicBezTo>
                    <a:pt x="16133" y="14413"/>
                    <a:pt x="16061" y="15178"/>
                    <a:pt x="15569" y="15633"/>
                  </a:cubicBezTo>
                  <a:cubicBezTo>
                    <a:pt x="15562" y="15640"/>
                    <a:pt x="15546" y="15640"/>
                    <a:pt x="15540" y="15656"/>
                  </a:cubicBezTo>
                  <a:cubicBezTo>
                    <a:pt x="15504" y="15683"/>
                    <a:pt x="15461" y="15719"/>
                    <a:pt x="15425" y="15748"/>
                  </a:cubicBezTo>
                  <a:cubicBezTo>
                    <a:pt x="15404" y="15769"/>
                    <a:pt x="15382" y="15784"/>
                    <a:pt x="15361" y="15798"/>
                  </a:cubicBezTo>
                  <a:cubicBezTo>
                    <a:pt x="15348" y="15805"/>
                    <a:pt x="15339" y="15820"/>
                    <a:pt x="15339" y="15827"/>
                  </a:cubicBezTo>
                  <a:cubicBezTo>
                    <a:pt x="15332" y="15834"/>
                    <a:pt x="15325" y="15841"/>
                    <a:pt x="15318" y="15841"/>
                  </a:cubicBezTo>
                  <a:cubicBezTo>
                    <a:pt x="14040" y="14869"/>
                    <a:pt x="12847" y="13798"/>
                    <a:pt x="11690" y="12684"/>
                  </a:cubicBezTo>
                  <a:cubicBezTo>
                    <a:pt x="10384" y="11434"/>
                    <a:pt x="9106" y="10149"/>
                    <a:pt x="7863" y="8836"/>
                  </a:cubicBezTo>
                  <a:cubicBezTo>
                    <a:pt x="7527" y="8485"/>
                    <a:pt x="7191" y="8128"/>
                    <a:pt x="6864" y="7772"/>
                  </a:cubicBezTo>
                  <a:cubicBezTo>
                    <a:pt x="7220" y="7186"/>
                    <a:pt x="7385" y="6464"/>
                    <a:pt x="7498" y="5794"/>
                  </a:cubicBezTo>
                  <a:cubicBezTo>
                    <a:pt x="7563" y="5436"/>
                    <a:pt x="7613" y="5072"/>
                    <a:pt x="7649" y="4707"/>
                  </a:cubicBezTo>
                  <a:cubicBezTo>
                    <a:pt x="7685" y="4394"/>
                    <a:pt x="7712" y="4065"/>
                    <a:pt x="7656" y="3751"/>
                  </a:cubicBezTo>
                  <a:close/>
                  <a:moveTo>
                    <a:pt x="12563" y="13721"/>
                  </a:moveTo>
                  <a:cubicBezTo>
                    <a:pt x="13291" y="14406"/>
                    <a:pt x="14040" y="15070"/>
                    <a:pt x="14818" y="15692"/>
                  </a:cubicBezTo>
                  <a:cubicBezTo>
                    <a:pt x="14933" y="15784"/>
                    <a:pt x="15055" y="15877"/>
                    <a:pt x="15168" y="15969"/>
                  </a:cubicBezTo>
                  <a:cubicBezTo>
                    <a:pt x="14050" y="16885"/>
                    <a:pt x="12647" y="17464"/>
                    <a:pt x="11200" y="17464"/>
                  </a:cubicBezTo>
                  <a:cubicBezTo>
                    <a:pt x="10920" y="17464"/>
                    <a:pt x="10637" y="17442"/>
                    <a:pt x="10355" y="17397"/>
                  </a:cubicBezTo>
                  <a:cubicBezTo>
                    <a:pt x="9442" y="17248"/>
                    <a:pt x="8605" y="16862"/>
                    <a:pt x="7884" y="16283"/>
                  </a:cubicBezTo>
                  <a:cubicBezTo>
                    <a:pt x="7327" y="15834"/>
                    <a:pt x="6828" y="15313"/>
                    <a:pt x="6363" y="14756"/>
                  </a:cubicBezTo>
                  <a:lnTo>
                    <a:pt x="6363" y="14756"/>
                  </a:lnTo>
                  <a:cubicBezTo>
                    <a:pt x="6677" y="14819"/>
                    <a:pt x="7006" y="14835"/>
                    <a:pt x="7327" y="14835"/>
                  </a:cubicBezTo>
                  <a:cubicBezTo>
                    <a:pt x="7748" y="14835"/>
                    <a:pt x="8163" y="14799"/>
                    <a:pt x="8578" y="14740"/>
                  </a:cubicBezTo>
                  <a:cubicBezTo>
                    <a:pt x="9455" y="14621"/>
                    <a:pt x="10334" y="14456"/>
                    <a:pt x="11183" y="14219"/>
                  </a:cubicBezTo>
                  <a:cubicBezTo>
                    <a:pt x="11654" y="14091"/>
                    <a:pt x="12125" y="13942"/>
                    <a:pt x="12563" y="13721"/>
                  </a:cubicBezTo>
                  <a:close/>
                  <a:moveTo>
                    <a:pt x="90" y="0"/>
                  </a:moveTo>
                  <a:cubicBezTo>
                    <a:pt x="44" y="0"/>
                    <a:pt x="0" y="41"/>
                    <a:pt x="8" y="95"/>
                  </a:cubicBezTo>
                  <a:cubicBezTo>
                    <a:pt x="200" y="1809"/>
                    <a:pt x="522" y="3515"/>
                    <a:pt x="978" y="5179"/>
                  </a:cubicBezTo>
                  <a:cubicBezTo>
                    <a:pt x="1208" y="6015"/>
                    <a:pt x="1465" y="6836"/>
                    <a:pt x="1756" y="7657"/>
                  </a:cubicBezTo>
                  <a:cubicBezTo>
                    <a:pt x="1907" y="8072"/>
                    <a:pt x="2065" y="8478"/>
                    <a:pt x="2228" y="8893"/>
                  </a:cubicBezTo>
                  <a:cubicBezTo>
                    <a:pt x="2379" y="9265"/>
                    <a:pt x="2521" y="9650"/>
                    <a:pt x="2708" y="10014"/>
                  </a:cubicBezTo>
                  <a:cubicBezTo>
                    <a:pt x="2785" y="10171"/>
                    <a:pt x="2893" y="10320"/>
                    <a:pt x="3050" y="10406"/>
                  </a:cubicBezTo>
                  <a:cubicBezTo>
                    <a:pt x="3206" y="10478"/>
                    <a:pt x="3385" y="10485"/>
                    <a:pt x="3556" y="10492"/>
                  </a:cubicBezTo>
                  <a:cubicBezTo>
                    <a:pt x="4014" y="10492"/>
                    <a:pt x="4471" y="10485"/>
                    <a:pt x="4927" y="10471"/>
                  </a:cubicBezTo>
                  <a:lnTo>
                    <a:pt x="4927" y="10471"/>
                  </a:lnTo>
                  <a:cubicBezTo>
                    <a:pt x="4670" y="10821"/>
                    <a:pt x="4356" y="11121"/>
                    <a:pt x="4000" y="11371"/>
                  </a:cubicBezTo>
                  <a:cubicBezTo>
                    <a:pt x="3957" y="11398"/>
                    <a:pt x="3957" y="11441"/>
                    <a:pt x="3978" y="11477"/>
                  </a:cubicBezTo>
                  <a:cubicBezTo>
                    <a:pt x="4435" y="12399"/>
                    <a:pt x="4979" y="13284"/>
                    <a:pt x="5599" y="14098"/>
                  </a:cubicBezTo>
                  <a:cubicBezTo>
                    <a:pt x="6199" y="14884"/>
                    <a:pt x="6864" y="15656"/>
                    <a:pt x="7620" y="16283"/>
                  </a:cubicBezTo>
                  <a:cubicBezTo>
                    <a:pt x="8341" y="16883"/>
                    <a:pt x="9162" y="17320"/>
                    <a:pt x="10084" y="17505"/>
                  </a:cubicBezTo>
                  <a:cubicBezTo>
                    <a:pt x="10457" y="17582"/>
                    <a:pt x="10835" y="17619"/>
                    <a:pt x="11213" y="17619"/>
                  </a:cubicBezTo>
                  <a:cubicBezTo>
                    <a:pt x="11750" y="17619"/>
                    <a:pt x="12286" y="17544"/>
                    <a:pt x="12804" y="17397"/>
                  </a:cubicBezTo>
                  <a:cubicBezTo>
                    <a:pt x="13726" y="17140"/>
                    <a:pt x="14561" y="16669"/>
                    <a:pt x="15276" y="16048"/>
                  </a:cubicBezTo>
                  <a:cubicBezTo>
                    <a:pt x="16426" y="16926"/>
                    <a:pt x="17646" y="17706"/>
                    <a:pt x="18960" y="18305"/>
                  </a:cubicBezTo>
                  <a:cubicBezTo>
                    <a:pt x="19139" y="18391"/>
                    <a:pt x="19324" y="18468"/>
                    <a:pt x="19511" y="18547"/>
                  </a:cubicBezTo>
                  <a:cubicBezTo>
                    <a:pt x="19525" y="18553"/>
                    <a:pt x="19539" y="18555"/>
                    <a:pt x="19552" y="18555"/>
                  </a:cubicBezTo>
                  <a:cubicBezTo>
                    <a:pt x="19651" y="18555"/>
                    <a:pt x="19711" y="18406"/>
                    <a:pt x="19603" y="18362"/>
                  </a:cubicBezTo>
                  <a:cubicBezTo>
                    <a:pt x="18104" y="17748"/>
                    <a:pt x="16710" y="16898"/>
                    <a:pt x="15425" y="15920"/>
                  </a:cubicBezTo>
                  <a:cubicBezTo>
                    <a:pt x="15490" y="15855"/>
                    <a:pt x="15562" y="15798"/>
                    <a:pt x="15625" y="15726"/>
                  </a:cubicBezTo>
                  <a:cubicBezTo>
                    <a:pt x="15632" y="15726"/>
                    <a:pt x="15632" y="15719"/>
                    <a:pt x="15632" y="15712"/>
                  </a:cubicBezTo>
                  <a:cubicBezTo>
                    <a:pt x="16061" y="15340"/>
                    <a:pt x="16275" y="14756"/>
                    <a:pt x="16268" y="14192"/>
                  </a:cubicBezTo>
                  <a:cubicBezTo>
                    <a:pt x="16268" y="13791"/>
                    <a:pt x="16182" y="13392"/>
                    <a:pt x="16076" y="13013"/>
                  </a:cubicBezTo>
                  <a:cubicBezTo>
                    <a:pt x="15968" y="12620"/>
                    <a:pt x="15839" y="12235"/>
                    <a:pt x="15704" y="11856"/>
                  </a:cubicBezTo>
                  <a:cubicBezTo>
                    <a:pt x="15425" y="11121"/>
                    <a:pt x="15082" y="10399"/>
                    <a:pt x="14653" y="9736"/>
                  </a:cubicBezTo>
                  <a:cubicBezTo>
                    <a:pt x="14439" y="9407"/>
                    <a:pt x="14204" y="9093"/>
                    <a:pt x="13954" y="8793"/>
                  </a:cubicBezTo>
                  <a:cubicBezTo>
                    <a:pt x="13719" y="8521"/>
                    <a:pt x="13469" y="8214"/>
                    <a:pt x="13169" y="8013"/>
                  </a:cubicBezTo>
                  <a:cubicBezTo>
                    <a:pt x="12977" y="7889"/>
                    <a:pt x="12777" y="7838"/>
                    <a:pt x="12577" y="7838"/>
                  </a:cubicBezTo>
                  <a:cubicBezTo>
                    <a:pt x="12135" y="7838"/>
                    <a:pt x="11690" y="8085"/>
                    <a:pt x="11311" y="8336"/>
                  </a:cubicBezTo>
                  <a:cubicBezTo>
                    <a:pt x="11354" y="7851"/>
                    <a:pt x="11377" y="7350"/>
                    <a:pt x="11383" y="6857"/>
                  </a:cubicBezTo>
                  <a:cubicBezTo>
                    <a:pt x="11390" y="6600"/>
                    <a:pt x="11341" y="6394"/>
                    <a:pt x="11149" y="6207"/>
                  </a:cubicBezTo>
                  <a:cubicBezTo>
                    <a:pt x="10969" y="6043"/>
                    <a:pt x="10784" y="5900"/>
                    <a:pt x="10598" y="5751"/>
                  </a:cubicBezTo>
                  <a:cubicBezTo>
                    <a:pt x="9841" y="5129"/>
                    <a:pt x="9063" y="4529"/>
                    <a:pt x="8262" y="3958"/>
                  </a:cubicBezTo>
                  <a:cubicBezTo>
                    <a:pt x="6677" y="2822"/>
                    <a:pt x="4999" y="1816"/>
                    <a:pt x="3206" y="1045"/>
                  </a:cubicBezTo>
                  <a:cubicBezTo>
                    <a:pt x="2200" y="610"/>
                    <a:pt x="1165" y="251"/>
                    <a:pt x="101" y="1"/>
                  </a:cubicBezTo>
                  <a:cubicBezTo>
                    <a:pt x="97" y="1"/>
                    <a:pt x="94" y="0"/>
                    <a:pt x="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2971651" y="3782061"/>
              <a:ext cx="391079" cy="369108"/>
            </a:xfrm>
            <a:custGeom>
              <a:avLst/>
              <a:gdLst/>
              <a:ahLst/>
              <a:cxnLst/>
              <a:rect l="l" t="t" r="r" b="b"/>
              <a:pathLst>
                <a:path w="19882" h="18765" extrusionOk="0">
                  <a:moveTo>
                    <a:pt x="422" y="575"/>
                  </a:moveTo>
                  <a:lnTo>
                    <a:pt x="729" y="961"/>
                  </a:lnTo>
                  <a:cubicBezTo>
                    <a:pt x="1615" y="2061"/>
                    <a:pt x="2535" y="3204"/>
                    <a:pt x="3464" y="4303"/>
                  </a:cubicBezTo>
                  <a:cubicBezTo>
                    <a:pt x="3214" y="4369"/>
                    <a:pt x="2960" y="4395"/>
                    <a:pt x="2705" y="4395"/>
                  </a:cubicBezTo>
                  <a:cubicBezTo>
                    <a:pt x="2240" y="4395"/>
                    <a:pt x="1771" y="4309"/>
                    <a:pt x="1315" y="4226"/>
                  </a:cubicBezTo>
                  <a:cubicBezTo>
                    <a:pt x="1221" y="4211"/>
                    <a:pt x="1128" y="4190"/>
                    <a:pt x="1036" y="4175"/>
                  </a:cubicBezTo>
                  <a:cubicBezTo>
                    <a:pt x="943" y="3762"/>
                    <a:pt x="851" y="3354"/>
                    <a:pt x="779" y="2947"/>
                  </a:cubicBezTo>
                  <a:cubicBezTo>
                    <a:pt x="629" y="2190"/>
                    <a:pt x="515" y="1412"/>
                    <a:pt x="422" y="575"/>
                  </a:cubicBezTo>
                  <a:close/>
                  <a:moveTo>
                    <a:pt x="3771" y="4461"/>
                  </a:moveTo>
                  <a:lnTo>
                    <a:pt x="3778" y="4468"/>
                  </a:lnTo>
                  <a:lnTo>
                    <a:pt x="3757" y="4483"/>
                  </a:lnTo>
                  <a:lnTo>
                    <a:pt x="3757" y="4483"/>
                  </a:lnTo>
                  <a:lnTo>
                    <a:pt x="3771" y="4461"/>
                  </a:lnTo>
                  <a:close/>
                  <a:moveTo>
                    <a:pt x="1108" y="4483"/>
                  </a:moveTo>
                  <a:lnTo>
                    <a:pt x="1108" y="4483"/>
                  </a:lnTo>
                  <a:cubicBezTo>
                    <a:pt x="1702" y="4652"/>
                    <a:pt x="2224" y="4736"/>
                    <a:pt x="2693" y="4736"/>
                  </a:cubicBezTo>
                  <a:cubicBezTo>
                    <a:pt x="3058" y="4736"/>
                    <a:pt x="3390" y="4685"/>
                    <a:pt x="3699" y="4582"/>
                  </a:cubicBezTo>
                  <a:cubicBezTo>
                    <a:pt x="3771" y="4654"/>
                    <a:pt x="3834" y="4732"/>
                    <a:pt x="3900" y="4810"/>
                  </a:cubicBezTo>
                  <a:lnTo>
                    <a:pt x="3920" y="4833"/>
                  </a:lnTo>
                  <a:cubicBezTo>
                    <a:pt x="3652" y="4886"/>
                    <a:pt x="3379" y="4904"/>
                    <a:pt x="3110" y="4904"/>
                  </a:cubicBezTo>
                  <a:cubicBezTo>
                    <a:pt x="2915" y="4904"/>
                    <a:pt x="2722" y="4895"/>
                    <a:pt x="2535" y="4882"/>
                  </a:cubicBezTo>
                  <a:cubicBezTo>
                    <a:pt x="2271" y="4869"/>
                    <a:pt x="2014" y="4840"/>
                    <a:pt x="1757" y="4804"/>
                  </a:cubicBezTo>
                  <a:cubicBezTo>
                    <a:pt x="1536" y="4774"/>
                    <a:pt x="1315" y="4740"/>
                    <a:pt x="1151" y="4639"/>
                  </a:cubicBezTo>
                  <a:cubicBezTo>
                    <a:pt x="1135" y="4589"/>
                    <a:pt x="1121" y="4533"/>
                    <a:pt x="1108" y="4483"/>
                  </a:cubicBezTo>
                  <a:close/>
                  <a:moveTo>
                    <a:pt x="779" y="541"/>
                  </a:moveTo>
                  <a:lnTo>
                    <a:pt x="779" y="541"/>
                  </a:lnTo>
                  <a:cubicBezTo>
                    <a:pt x="2321" y="983"/>
                    <a:pt x="3870" y="1633"/>
                    <a:pt x="5370" y="2476"/>
                  </a:cubicBezTo>
                  <a:cubicBezTo>
                    <a:pt x="5871" y="2761"/>
                    <a:pt x="6378" y="3061"/>
                    <a:pt x="6913" y="3412"/>
                  </a:cubicBezTo>
                  <a:cubicBezTo>
                    <a:pt x="6913" y="3439"/>
                    <a:pt x="6919" y="3468"/>
                    <a:pt x="6919" y="3504"/>
                  </a:cubicBezTo>
                  <a:cubicBezTo>
                    <a:pt x="6928" y="3597"/>
                    <a:pt x="6942" y="3683"/>
                    <a:pt x="6942" y="3768"/>
                  </a:cubicBezTo>
                  <a:cubicBezTo>
                    <a:pt x="6942" y="3960"/>
                    <a:pt x="6919" y="4147"/>
                    <a:pt x="6906" y="4289"/>
                  </a:cubicBezTo>
                  <a:cubicBezTo>
                    <a:pt x="6863" y="4596"/>
                    <a:pt x="6813" y="4912"/>
                    <a:pt x="6741" y="5232"/>
                  </a:cubicBezTo>
                  <a:cubicBezTo>
                    <a:pt x="6620" y="5796"/>
                    <a:pt x="6448" y="6368"/>
                    <a:pt x="6227" y="6925"/>
                  </a:cubicBezTo>
                  <a:cubicBezTo>
                    <a:pt x="5591" y="6224"/>
                    <a:pt x="4971" y="5525"/>
                    <a:pt x="4371" y="4833"/>
                  </a:cubicBezTo>
                  <a:cubicBezTo>
                    <a:pt x="3171" y="3462"/>
                    <a:pt x="1992" y="2054"/>
                    <a:pt x="864" y="647"/>
                  </a:cubicBezTo>
                  <a:cubicBezTo>
                    <a:pt x="835" y="611"/>
                    <a:pt x="808" y="575"/>
                    <a:pt x="779" y="541"/>
                  </a:cubicBezTo>
                  <a:close/>
                  <a:moveTo>
                    <a:pt x="7271" y="3647"/>
                  </a:moveTo>
                  <a:lnTo>
                    <a:pt x="7271" y="3647"/>
                  </a:lnTo>
                  <a:cubicBezTo>
                    <a:pt x="7363" y="3703"/>
                    <a:pt x="7449" y="3762"/>
                    <a:pt x="7542" y="3825"/>
                  </a:cubicBezTo>
                  <a:cubicBezTo>
                    <a:pt x="7634" y="4474"/>
                    <a:pt x="7535" y="5139"/>
                    <a:pt x="7399" y="5882"/>
                  </a:cubicBezTo>
                  <a:cubicBezTo>
                    <a:pt x="7334" y="6240"/>
                    <a:pt x="7255" y="6560"/>
                    <a:pt x="7163" y="6860"/>
                  </a:cubicBezTo>
                  <a:cubicBezTo>
                    <a:pt x="7084" y="7124"/>
                    <a:pt x="6985" y="7374"/>
                    <a:pt x="6877" y="7625"/>
                  </a:cubicBezTo>
                  <a:cubicBezTo>
                    <a:pt x="6741" y="7482"/>
                    <a:pt x="6606" y="7332"/>
                    <a:pt x="6470" y="7182"/>
                  </a:cubicBezTo>
                  <a:cubicBezTo>
                    <a:pt x="6727" y="6560"/>
                    <a:pt x="6928" y="5918"/>
                    <a:pt x="7063" y="5268"/>
                  </a:cubicBezTo>
                  <a:cubicBezTo>
                    <a:pt x="7142" y="4918"/>
                    <a:pt x="7199" y="4576"/>
                    <a:pt x="7235" y="4240"/>
                  </a:cubicBezTo>
                  <a:lnTo>
                    <a:pt x="7235" y="4217"/>
                  </a:lnTo>
                  <a:cubicBezTo>
                    <a:pt x="7255" y="4039"/>
                    <a:pt x="7278" y="3840"/>
                    <a:pt x="7271" y="3647"/>
                  </a:cubicBezTo>
                  <a:close/>
                  <a:moveTo>
                    <a:pt x="1243" y="5025"/>
                  </a:moveTo>
                  <a:lnTo>
                    <a:pt x="1243" y="5025"/>
                  </a:lnTo>
                  <a:cubicBezTo>
                    <a:pt x="1372" y="5074"/>
                    <a:pt x="1500" y="5097"/>
                    <a:pt x="1600" y="5117"/>
                  </a:cubicBezTo>
                  <a:cubicBezTo>
                    <a:pt x="1879" y="5160"/>
                    <a:pt x="2179" y="5196"/>
                    <a:pt x="2522" y="5218"/>
                  </a:cubicBezTo>
                  <a:cubicBezTo>
                    <a:pt x="2767" y="5234"/>
                    <a:pt x="2990" y="5241"/>
                    <a:pt x="3197" y="5241"/>
                  </a:cubicBezTo>
                  <a:cubicBezTo>
                    <a:pt x="3266" y="5241"/>
                    <a:pt x="3333" y="5241"/>
                    <a:pt x="3399" y="5239"/>
                  </a:cubicBezTo>
                  <a:cubicBezTo>
                    <a:pt x="3620" y="5239"/>
                    <a:pt x="3906" y="5218"/>
                    <a:pt x="4170" y="5117"/>
                  </a:cubicBezTo>
                  <a:cubicBezTo>
                    <a:pt x="5185" y="6289"/>
                    <a:pt x="6242" y="7460"/>
                    <a:pt x="7327" y="8610"/>
                  </a:cubicBezTo>
                  <a:cubicBezTo>
                    <a:pt x="8513" y="9882"/>
                    <a:pt x="9770" y="11159"/>
                    <a:pt x="11170" y="12530"/>
                  </a:cubicBezTo>
                  <a:lnTo>
                    <a:pt x="11461" y="12816"/>
                  </a:lnTo>
                  <a:cubicBezTo>
                    <a:pt x="10798" y="13145"/>
                    <a:pt x="10063" y="13301"/>
                    <a:pt x="9355" y="13416"/>
                  </a:cubicBezTo>
                  <a:cubicBezTo>
                    <a:pt x="8541" y="13551"/>
                    <a:pt x="7713" y="13652"/>
                    <a:pt x="6885" y="13716"/>
                  </a:cubicBezTo>
                  <a:lnTo>
                    <a:pt x="6856" y="13716"/>
                  </a:lnTo>
                  <a:cubicBezTo>
                    <a:pt x="6618" y="13734"/>
                    <a:pt x="6378" y="13752"/>
                    <a:pt x="6140" y="13752"/>
                  </a:cubicBezTo>
                  <a:cubicBezTo>
                    <a:pt x="5999" y="13752"/>
                    <a:pt x="5858" y="13745"/>
                    <a:pt x="5720" y="13729"/>
                  </a:cubicBezTo>
                  <a:cubicBezTo>
                    <a:pt x="5221" y="13044"/>
                    <a:pt x="4770" y="12324"/>
                    <a:pt x="4378" y="11587"/>
                  </a:cubicBezTo>
                  <a:cubicBezTo>
                    <a:pt x="4734" y="11316"/>
                    <a:pt x="5056" y="10980"/>
                    <a:pt x="5327" y="10602"/>
                  </a:cubicBezTo>
                  <a:cubicBezTo>
                    <a:pt x="5370" y="10538"/>
                    <a:pt x="5377" y="10466"/>
                    <a:pt x="5343" y="10410"/>
                  </a:cubicBezTo>
                  <a:cubicBezTo>
                    <a:pt x="5314" y="10345"/>
                    <a:pt x="5248" y="10310"/>
                    <a:pt x="5178" y="10310"/>
                  </a:cubicBezTo>
                  <a:cubicBezTo>
                    <a:pt x="4770" y="10310"/>
                    <a:pt x="4349" y="10317"/>
                    <a:pt x="3893" y="10324"/>
                  </a:cubicBezTo>
                  <a:cubicBezTo>
                    <a:pt x="3850" y="10331"/>
                    <a:pt x="3800" y="10331"/>
                    <a:pt x="3749" y="10331"/>
                  </a:cubicBezTo>
                  <a:cubicBezTo>
                    <a:pt x="3677" y="10335"/>
                    <a:pt x="3604" y="10341"/>
                    <a:pt x="3532" y="10341"/>
                  </a:cubicBezTo>
                  <a:cubicBezTo>
                    <a:pt x="3474" y="10341"/>
                    <a:pt x="3417" y="10337"/>
                    <a:pt x="3363" y="10324"/>
                  </a:cubicBezTo>
                  <a:cubicBezTo>
                    <a:pt x="3228" y="10302"/>
                    <a:pt x="3121" y="10209"/>
                    <a:pt x="3029" y="10031"/>
                  </a:cubicBezTo>
                  <a:cubicBezTo>
                    <a:pt x="2871" y="9745"/>
                    <a:pt x="2750" y="9431"/>
                    <a:pt x="2628" y="9131"/>
                  </a:cubicBezTo>
                  <a:lnTo>
                    <a:pt x="2542" y="8917"/>
                  </a:lnTo>
                  <a:cubicBezTo>
                    <a:pt x="2386" y="8531"/>
                    <a:pt x="2235" y="8139"/>
                    <a:pt x="2093" y="7753"/>
                  </a:cubicBezTo>
                  <a:cubicBezTo>
                    <a:pt x="1771" y="6860"/>
                    <a:pt x="1486" y="5947"/>
                    <a:pt x="1243" y="5025"/>
                  </a:cubicBezTo>
                  <a:close/>
                  <a:moveTo>
                    <a:pt x="11711" y="13052"/>
                  </a:moveTo>
                  <a:cubicBezTo>
                    <a:pt x="11926" y="13267"/>
                    <a:pt x="12147" y="13481"/>
                    <a:pt x="12370" y="13687"/>
                  </a:cubicBezTo>
                  <a:cubicBezTo>
                    <a:pt x="12318" y="13709"/>
                    <a:pt x="12268" y="13729"/>
                    <a:pt x="12219" y="13745"/>
                  </a:cubicBezTo>
                  <a:cubicBezTo>
                    <a:pt x="11955" y="13844"/>
                    <a:pt x="11684" y="13952"/>
                    <a:pt x="11405" y="14038"/>
                  </a:cubicBezTo>
                  <a:cubicBezTo>
                    <a:pt x="11005" y="14158"/>
                    <a:pt x="10577" y="14273"/>
                    <a:pt x="10126" y="14365"/>
                  </a:cubicBezTo>
                  <a:cubicBezTo>
                    <a:pt x="9391" y="14523"/>
                    <a:pt x="8520" y="14688"/>
                    <a:pt x="7648" y="14708"/>
                  </a:cubicBezTo>
                  <a:cubicBezTo>
                    <a:pt x="7587" y="14710"/>
                    <a:pt x="7526" y="14711"/>
                    <a:pt x="7465" y="14711"/>
                  </a:cubicBezTo>
                  <a:cubicBezTo>
                    <a:pt x="7098" y="14711"/>
                    <a:pt x="6738" y="14675"/>
                    <a:pt x="6421" y="14638"/>
                  </a:cubicBezTo>
                  <a:cubicBezTo>
                    <a:pt x="6313" y="14501"/>
                    <a:pt x="6206" y="14372"/>
                    <a:pt x="6098" y="14237"/>
                  </a:cubicBezTo>
                  <a:cubicBezTo>
                    <a:pt x="6049" y="14173"/>
                    <a:pt x="5999" y="14108"/>
                    <a:pt x="5949" y="14045"/>
                  </a:cubicBezTo>
                  <a:lnTo>
                    <a:pt x="5949" y="14045"/>
                  </a:lnTo>
                  <a:cubicBezTo>
                    <a:pt x="6050" y="14050"/>
                    <a:pt x="6150" y="14052"/>
                    <a:pt x="6247" y="14052"/>
                  </a:cubicBezTo>
                  <a:cubicBezTo>
                    <a:pt x="6404" y="14052"/>
                    <a:pt x="6555" y="14046"/>
                    <a:pt x="6692" y="14038"/>
                  </a:cubicBezTo>
                  <a:cubicBezTo>
                    <a:pt x="7070" y="14023"/>
                    <a:pt x="7485" y="13987"/>
                    <a:pt x="7999" y="13930"/>
                  </a:cubicBezTo>
                  <a:cubicBezTo>
                    <a:pt x="8770" y="13844"/>
                    <a:pt x="9662" y="13729"/>
                    <a:pt x="10519" y="13508"/>
                  </a:cubicBezTo>
                  <a:cubicBezTo>
                    <a:pt x="10969" y="13387"/>
                    <a:pt x="11355" y="13238"/>
                    <a:pt x="11711" y="13052"/>
                  </a:cubicBezTo>
                  <a:close/>
                  <a:moveTo>
                    <a:pt x="7898" y="4068"/>
                  </a:moveTo>
                  <a:lnTo>
                    <a:pt x="7898" y="4068"/>
                  </a:lnTo>
                  <a:cubicBezTo>
                    <a:pt x="8606" y="4569"/>
                    <a:pt x="9312" y="5097"/>
                    <a:pt x="10063" y="5703"/>
                  </a:cubicBezTo>
                  <a:cubicBezTo>
                    <a:pt x="10270" y="5868"/>
                    <a:pt x="10476" y="6032"/>
                    <a:pt x="10683" y="6204"/>
                  </a:cubicBezTo>
                  <a:cubicBezTo>
                    <a:pt x="10719" y="6240"/>
                    <a:pt x="10762" y="6267"/>
                    <a:pt x="10812" y="6303"/>
                  </a:cubicBezTo>
                  <a:cubicBezTo>
                    <a:pt x="10976" y="6425"/>
                    <a:pt x="11161" y="6567"/>
                    <a:pt x="11190" y="6739"/>
                  </a:cubicBezTo>
                  <a:cubicBezTo>
                    <a:pt x="11213" y="6840"/>
                    <a:pt x="11204" y="6960"/>
                    <a:pt x="11197" y="7068"/>
                  </a:cubicBezTo>
                  <a:lnTo>
                    <a:pt x="11197" y="7167"/>
                  </a:lnTo>
                  <a:cubicBezTo>
                    <a:pt x="11190" y="7325"/>
                    <a:pt x="11184" y="7482"/>
                    <a:pt x="11177" y="7631"/>
                  </a:cubicBezTo>
                  <a:cubicBezTo>
                    <a:pt x="11170" y="7868"/>
                    <a:pt x="11148" y="8096"/>
                    <a:pt x="11134" y="8331"/>
                  </a:cubicBezTo>
                  <a:lnTo>
                    <a:pt x="11112" y="8610"/>
                  </a:lnTo>
                  <a:cubicBezTo>
                    <a:pt x="11105" y="8689"/>
                    <a:pt x="11154" y="8775"/>
                    <a:pt x="11226" y="8811"/>
                  </a:cubicBezTo>
                  <a:cubicBezTo>
                    <a:pt x="11254" y="8825"/>
                    <a:pt x="11284" y="8832"/>
                    <a:pt x="11314" y="8832"/>
                  </a:cubicBezTo>
                  <a:cubicBezTo>
                    <a:pt x="11354" y="8832"/>
                    <a:pt x="11394" y="8820"/>
                    <a:pt x="11427" y="8795"/>
                  </a:cubicBezTo>
                  <a:cubicBezTo>
                    <a:pt x="11793" y="8505"/>
                    <a:pt x="12235" y="8203"/>
                    <a:pt x="12656" y="8203"/>
                  </a:cubicBezTo>
                  <a:cubicBezTo>
                    <a:pt x="12784" y="8203"/>
                    <a:pt x="12911" y="8231"/>
                    <a:pt x="13033" y="8296"/>
                  </a:cubicBezTo>
                  <a:cubicBezTo>
                    <a:pt x="13290" y="8432"/>
                    <a:pt x="13511" y="8696"/>
                    <a:pt x="13712" y="8924"/>
                  </a:cubicBezTo>
                  <a:lnTo>
                    <a:pt x="13768" y="8996"/>
                  </a:lnTo>
                  <a:cubicBezTo>
                    <a:pt x="14005" y="9267"/>
                    <a:pt x="14226" y="9560"/>
                    <a:pt x="14433" y="9873"/>
                  </a:cubicBezTo>
                  <a:cubicBezTo>
                    <a:pt x="14812" y="10439"/>
                    <a:pt x="15139" y="11073"/>
                    <a:pt x="15419" y="11767"/>
                  </a:cubicBezTo>
                  <a:cubicBezTo>
                    <a:pt x="15669" y="12394"/>
                    <a:pt x="15940" y="13138"/>
                    <a:pt x="16046" y="13887"/>
                  </a:cubicBezTo>
                  <a:cubicBezTo>
                    <a:pt x="16097" y="14244"/>
                    <a:pt x="16161" y="15130"/>
                    <a:pt x="15626" y="15651"/>
                  </a:cubicBezTo>
                  <a:cubicBezTo>
                    <a:pt x="15604" y="15658"/>
                    <a:pt x="15590" y="15666"/>
                    <a:pt x="15575" y="15680"/>
                  </a:cubicBezTo>
                  <a:cubicBezTo>
                    <a:pt x="15540" y="15716"/>
                    <a:pt x="15504" y="15743"/>
                    <a:pt x="15475" y="15772"/>
                  </a:cubicBezTo>
                  <a:lnTo>
                    <a:pt x="15455" y="15786"/>
                  </a:lnTo>
                  <a:cubicBezTo>
                    <a:pt x="15439" y="15795"/>
                    <a:pt x="15432" y="15802"/>
                    <a:pt x="15419" y="15808"/>
                  </a:cubicBezTo>
                  <a:cubicBezTo>
                    <a:pt x="14332" y="14981"/>
                    <a:pt x="13233" y="14023"/>
                    <a:pt x="11869" y="12717"/>
                  </a:cubicBezTo>
                  <a:cubicBezTo>
                    <a:pt x="10613" y="11517"/>
                    <a:pt x="9362" y="10259"/>
                    <a:pt x="8042" y="8867"/>
                  </a:cubicBezTo>
                  <a:cubicBezTo>
                    <a:pt x="7727" y="8538"/>
                    <a:pt x="7413" y="8202"/>
                    <a:pt x="7099" y="7859"/>
                  </a:cubicBezTo>
                  <a:cubicBezTo>
                    <a:pt x="7442" y="7260"/>
                    <a:pt x="7598" y="6547"/>
                    <a:pt x="7706" y="5911"/>
                  </a:cubicBezTo>
                  <a:cubicBezTo>
                    <a:pt x="7770" y="5575"/>
                    <a:pt x="7819" y="5211"/>
                    <a:pt x="7862" y="4817"/>
                  </a:cubicBezTo>
                  <a:cubicBezTo>
                    <a:pt x="7891" y="4576"/>
                    <a:pt x="7913" y="4325"/>
                    <a:pt x="7898" y="4068"/>
                  </a:cubicBezTo>
                  <a:close/>
                  <a:moveTo>
                    <a:pt x="12647" y="13952"/>
                  </a:moveTo>
                  <a:cubicBezTo>
                    <a:pt x="13448" y="14694"/>
                    <a:pt x="14176" y="15323"/>
                    <a:pt x="14862" y="15872"/>
                  </a:cubicBezTo>
                  <a:cubicBezTo>
                    <a:pt x="14940" y="15937"/>
                    <a:pt x="15026" y="16000"/>
                    <a:pt x="15112" y="16072"/>
                  </a:cubicBezTo>
                  <a:cubicBezTo>
                    <a:pt x="13959" y="16977"/>
                    <a:pt x="12607" y="17465"/>
                    <a:pt x="11297" y="17465"/>
                  </a:cubicBezTo>
                  <a:cubicBezTo>
                    <a:pt x="11024" y="17465"/>
                    <a:pt x="10752" y="17444"/>
                    <a:pt x="10484" y="17401"/>
                  </a:cubicBezTo>
                  <a:cubicBezTo>
                    <a:pt x="9605" y="17258"/>
                    <a:pt x="8791" y="16886"/>
                    <a:pt x="8056" y="16309"/>
                  </a:cubicBezTo>
                  <a:cubicBezTo>
                    <a:pt x="7620" y="15958"/>
                    <a:pt x="7185" y="15529"/>
                    <a:pt x="6727" y="15008"/>
                  </a:cubicBezTo>
                  <a:lnTo>
                    <a:pt x="6727" y="15008"/>
                  </a:lnTo>
                  <a:cubicBezTo>
                    <a:pt x="6998" y="15037"/>
                    <a:pt x="7249" y="15044"/>
                    <a:pt x="7434" y="15044"/>
                  </a:cubicBezTo>
                  <a:cubicBezTo>
                    <a:pt x="7812" y="15037"/>
                    <a:pt x="8227" y="15008"/>
                    <a:pt x="8698" y="14945"/>
                  </a:cubicBezTo>
                  <a:cubicBezTo>
                    <a:pt x="9662" y="14816"/>
                    <a:pt x="10519" y="14645"/>
                    <a:pt x="11319" y="14424"/>
                  </a:cubicBezTo>
                  <a:cubicBezTo>
                    <a:pt x="11761" y="14302"/>
                    <a:pt x="12226" y="14158"/>
                    <a:pt x="12647" y="13952"/>
                  </a:cubicBezTo>
                  <a:close/>
                  <a:moveTo>
                    <a:pt x="199" y="0"/>
                  </a:moveTo>
                  <a:cubicBezTo>
                    <a:pt x="153" y="0"/>
                    <a:pt x="106" y="19"/>
                    <a:pt x="72" y="48"/>
                  </a:cubicBezTo>
                  <a:cubicBezTo>
                    <a:pt x="30" y="90"/>
                    <a:pt x="1" y="147"/>
                    <a:pt x="7" y="205"/>
                  </a:cubicBezTo>
                  <a:cubicBezTo>
                    <a:pt x="201" y="1926"/>
                    <a:pt x="528" y="3647"/>
                    <a:pt x="986" y="5311"/>
                  </a:cubicBezTo>
                  <a:cubicBezTo>
                    <a:pt x="1221" y="6161"/>
                    <a:pt x="1478" y="6996"/>
                    <a:pt x="1764" y="7789"/>
                  </a:cubicBezTo>
                  <a:cubicBezTo>
                    <a:pt x="1915" y="8211"/>
                    <a:pt x="2071" y="8624"/>
                    <a:pt x="2235" y="9032"/>
                  </a:cubicBezTo>
                  <a:lnTo>
                    <a:pt x="2321" y="9239"/>
                  </a:lnTo>
                  <a:cubicBezTo>
                    <a:pt x="2443" y="9546"/>
                    <a:pt x="2571" y="9866"/>
                    <a:pt x="2720" y="10166"/>
                  </a:cubicBezTo>
                  <a:cubicBezTo>
                    <a:pt x="2792" y="10302"/>
                    <a:pt x="2907" y="10495"/>
                    <a:pt x="3115" y="10602"/>
                  </a:cubicBezTo>
                  <a:cubicBezTo>
                    <a:pt x="3286" y="10687"/>
                    <a:pt x="3471" y="10696"/>
                    <a:pt x="3663" y="10696"/>
                  </a:cubicBezTo>
                  <a:cubicBezTo>
                    <a:pt x="3753" y="10698"/>
                    <a:pt x="3845" y="10699"/>
                    <a:pt x="3939" y="10699"/>
                  </a:cubicBezTo>
                  <a:cubicBezTo>
                    <a:pt x="4204" y="10699"/>
                    <a:pt x="4489" y="10692"/>
                    <a:pt x="4820" y="10680"/>
                  </a:cubicBezTo>
                  <a:lnTo>
                    <a:pt x="4820" y="10680"/>
                  </a:lnTo>
                  <a:cubicBezTo>
                    <a:pt x="4606" y="10944"/>
                    <a:pt x="4342" y="11181"/>
                    <a:pt x="4042" y="11388"/>
                  </a:cubicBezTo>
                  <a:cubicBezTo>
                    <a:pt x="3972" y="11438"/>
                    <a:pt x="3942" y="11537"/>
                    <a:pt x="3992" y="11630"/>
                  </a:cubicBezTo>
                  <a:cubicBezTo>
                    <a:pt x="4463" y="12573"/>
                    <a:pt x="5014" y="13459"/>
                    <a:pt x="5627" y="14266"/>
                  </a:cubicBezTo>
                  <a:cubicBezTo>
                    <a:pt x="6349" y="15215"/>
                    <a:pt x="6998" y="15915"/>
                    <a:pt x="7663" y="16472"/>
                  </a:cubicBezTo>
                  <a:cubicBezTo>
                    <a:pt x="8435" y="17108"/>
                    <a:pt x="9276" y="17529"/>
                    <a:pt x="10169" y="17707"/>
                  </a:cubicBezTo>
                  <a:cubicBezTo>
                    <a:pt x="10550" y="17786"/>
                    <a:pt x="10939" y="17825"/>
                    <a:pt x="11331" y="17825"/>
                  </a:cubicBezTo>
                  <a:cubicBezTo>
                    <a:pt x="11871" y="17825"/>
                    <a:pt x="12414" y="17750"/>
                    <a:pt x="12940" y="17601"/>
                  </a:cubicBezTo>
                  <a:cubicBezTo>
                    <a:pt x="13826" y="17358"/>
                    <a:pt x="14647" y="16916"/>
                    <a:pt x="15389" y="16287"/>
                  </a:cubicBezTo>
                  <a:cubicBezTo>
                    <a:pt x="16625" y="17222"/>
                    <a:pt x="17811" y="17951"/>
                    <a:pt x="19025" y="18501"/>
                  </a:cubicBezTo>
                  <a:cubicBezTo>
                    <a:pt x="19203" y="18587"/>
                    <a:pt x="19388" y="18665"/>
                    <a:pt x="19575" y="18743"/>
                  </a:cubicBezTo>
                  <a:cubicBezTo>
                    <a:pt x="19602" y="18758"/>
                    <a:pt x="19631" y="18765"/>
                    <a:pt x="19660" y="18765"/>
                  </a:cubicBezTo>
                  <a:cubicBezTo>
                    <a:pt x="19703" y="18765"/>
                    <a:pt x="19746" y="18751"/>
                    <a:pt x="19782" y="18722"/>
                  </a:cubicBezTo>
                  <a:cubicBezTo>
                    <a:pt x="19846" y="18672"/>
                    <a:pt x="19882" y="18593"/>
                    <a:pt x="19868" y="18521"/>
                  </a:cubicBezTo>
                  <a:cubicBezTo>
                    <a:pt x="19859" y="18451"/>
                    <a:pt x="19816" y="18393"/>
                    <a:pt x="19746" y="18366"/>
                  </a:cubicBezTo>
                  <a:cubicBezTo>
                    <a:pt x="18396" y="17815"/>
                    <a:pt x="17067" y="17044"/>
                    <a:pt x="15689" y="16016"/>
                  </a:cubicBezTo>
                  <a:cubicBezTo>
                    <a:pt x="15725" y="15980"/>
                    <a:pt x="15768" y="15944"/>
                    <a:pt x="15804" y="15908"/>
                  </a:cubicBezTo>
                  <a:lnTo>
                    <a:pt x="15818" y="15887"/>
                  </a:lnTo>
                  <a:cubicBezTo>
                    <a:pt x="16240" y="15508"/>
                    <a:pt x="16483" y="14915"/>
                    <a:pt x="16474" y="14295"/>
                  </a:cubicBezTo>
                  <a:cubicBezTo>
                    <a:pt x="16474" y="13844"/>
                    <a:pt x="16368" y="13416"/>
                    <a:pt x="16282" y="13087"/>
                  </a:cubicBezTo>
                  <a:cubicBezTo>
                    <a:pt x="16174" y="12694"/>
                    <a:pt x="16046" y="12309"/>
                    <a:pt x="15904" y="11923"/>
                  </a:cubicBezTo>
                  <a:cubicBezTo>
                    <a:pt x="15611" y="11138"/>
                    <a:pt x="15254" y="10423"/>
                    <a:pt x="14846" y="9788"/>
                  </a:cubicBezTo>
                  <a:cubicBezTo>
                    <a:pt x="14625" y="9445"/>
                    <a:pt x="14390" y="9124"/>
                    <a:pt x="14140" y="8824"/>
                  </a:cubicBezTo>
                  <a:lnTo>
                    <a:pt x="14083" y="8768"/>
                  </a:lnTo>
                  <a:cubicBezTo>
                    <a:pt x="13869" y="8511"/>
                    <a:pt x="13626" y="8224"/>
                    <a:pt x="13333" y="8031"/>
                  </a:cubicBezTo>
                  <a:cubicBezTo>
                    <a:pt x="13122" y="7893"/>
                    <a:pt x="12904" y="7837"/>
                    <a:pt x="12686" y="7837"/>
                  </a:cubicBezTo>
                  <a:cubicBezTo>
                    <a:pt x="12286" y="7837"/>
                    <a:pt x="11888" y="8026"/>
                    <a:pt x="11540" y="8238"/>
                  </a:cubicBezTo>
                  <a:cubicBezTo>
                    <a:pt x="11569" y="7839"/>
                    <a:pt x="11590" y="7410"/>
                    <a:pt x="11598" y="6968"/>
                  </a:cubicBezTo>
                  <a:cubicBezTo>
                    <a:pt x="11598" y="6739"/>
                    <a:pt x="11569" y="6468"/>
                    <a:pt x="11319" y="6240"/>
                  </a:cubicBezTo>
                  <a:cubicBezTo>
                    <a:pt x="11190" y="6118"/>
                    <a:pt x="11055" y="6003"/>
                    <a:pt x="10920" y="5897"/>
                  </a:cubicBezTo>
                  <a:lnTo>
                    <a:pt x="10769" y="5775"/>
                  </a:lnTo>
                  <a:cubicBezTo>
                    <a:pt x="9955" y="5103"/>
                    <a:pt x="9190" y="4517"/>
                    <a:pt x="8428" y="3976"/>
                  </a:cubicBezTo>
                  <a:cubicBezTo>
                    <a:pt x="6671" y="2718"/>
                    <a:pt x="5007" y="1761"/>
                    <a:pt x="3356" y="1047"/>
                  </a:cubicBezTo>
                  <a:cubicBezTo>
                    <a:pt x="2301" y="598"/>
                    <a:pt x="1250" y="248"/>
                    <a:pt x="235" y="5"/>
                  </a:cubicBezTo>
                  <a:cubicBezTo>
                    <a:pt x="223" y="2"/>
                    <a:pt x="211" y="0"/>
                    <a:pt x="1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" name="Google Shape;497;p18"/>
          <p:cNvGrpSpPr/>
          <p:nvPr/>
        </p:nvGrpSpPr>
        <p:grpSpPr>
          <a:xfrm>
            <a:off x="-719276" y="-341073"/>
            <a:ext cx="1349322" cy="1178509"/>
            <a:chOff x="4174688" y="2867426"/>
            <a:chExt cx="675133" cy="589667"/>
          </a:xfrm>
        </p:grpSpPr>
        <p:sp>
          <p:nvSpPr>
            <p:cNvPr id="498" name="Google Shape;498;p18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8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8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5" name="Google Shape;505;p18"/>
          <p:cNvSpPr/>
          <p:nvPr/>
        </p:nvSpPr>
        <p:spPr>
          <a:xfrm>
            <a:off x="7970740" y="-3410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18"/>
          <p:cNvSpPr/>
          <p:nvPr/>
        </p:nvSpPr>
        <p:spPr>
          <a:xfrm>
            <a:off x="8564998" y="1778426"/>
            <a:ext cx="1101970" cy="621784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7" name="Google Shape;507;p18"/>
          <p:cNvGrpSpPr/>
          <p:nvPr/>
        </p:nvGrpSpPr>
        <p:grpSpPr>
          <a:xfrm rot="5652131">
            <a:off x="4947719" y="-977980"/>
            <a:ext cx="1218443" cy="1605291"/>
            <a:chOff x="5450897" y="3655524"/>
            <a:chExt cx="455990" cy="600741"/>
          </a:xfrm>
        </p:grpSpPr>
        <p:sp>
          <p:nvSpPr>
            <p:cNvPr id="508" name="Google Shape;508;p18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8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8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8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8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8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8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8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8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8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9" name="Google Shape;519;p18"/>
          <p:cNvGrpSpPr/>
          <p:nvPr/>
        </p:nvGrpSpPr>
        <p:grpSpPr>
          <a:xfrm>
            <a:off x="5883935" y="5"/>
            <a:ext cx="378579" cy="343013"/>
            <a:chOff x="3346266" y="1265304"/>
            <a:chExt cx="227307" cy="205965"/>
          </a:xfrm>
        </p:grpSpPr>
        <p:sp>
          <p:nvSpPr>
            <p:cNvPr id="520" name="Google Shape;520;p18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8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8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8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8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8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8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8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8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8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8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8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8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8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8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8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8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8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8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8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8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8" name="Google Shape;548;p18"/>
          <p:cNvSpPr/>
          <p:nvPr/>
        </p:nvSpPr>
        <p:spPr>
          <a:xfrm>
            <a:off x="2051335" y="4917329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98929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19"/>
          <p:cNvGrpSpPr/>
          <p:nvPr/>
        </p:nvGrpSpPr>
        <p:grpSpPr>
          <a:xfrm rot="-2334434">
            <a:off x="7630097" y="3082451"/>
            <a:ext cx="2013493" cy="2652834"/>
            <a:chOff x="5450897" y="3655524"/>
            <a:chExt cx="455990" cy="600741"/>
          </a:xfrm>
        </p:grpSpPr>
        <p:sp>
          <p:nvSpPr>
            <p:cNvPr id="551" name="Google Shape;551;p19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9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9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9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9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9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9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9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2" name="Google Shape;562;p19"/>
          <p:cNvSpPr txBox="1">
            <a:spLocks noGrp="1"/>
          </p:cNvSpPr>
          <p:nvPr>
            <p:ph type="title" hasCustomPrompt="1"/>
          </p:nvPr>
        </p:nvSpPr>
        <p:spPr>
          <a:xfrm>
            <a:off x="2097502" y="633571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3" name="Google Shape;563;p19"/>
          <p:cNvSpPr txBox="1">
            <a:spLocks noGrp="1"/>
          </p:cNvSpPr>
          <p:nvPr>
            <p:ph type="subTitle" idx="1"/>
          </p:nvPr>
        </p:nvSpPr>
        <p:spPr>
          <a:xfrm>
            <a:off x="2097502" y="1457559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9"/>
          <p:cNvSpPr txBox="1">
            <a:spLocks noGrp="1"/>
          </p:cNvSpPr>
          <p:nvPr>
            <p:ph type="title" idx="2" hasCustomPrompt="1"/>
          </p:nvPr>
        </p:nvSpPr>
        <p:spPr>
          <a:xfrm>
            <a:off x="2097502" y="1954720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5" name="Google Shape;565;p19"/>
          <p:cNvSpPr txBox="1">
            <a:spLocks noGrp="1"/>
          </p:cNvSpPr>
          <p:nvPr>
            <p:ph type="subTitle" idx="3"/>
          </p:nvPr>
        </p:nvSpPr>
        <p:spPr>
          <a:xfrm>
            <a:off x="2097502" y="2778708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9"/>
          <p:cNvSpPr txBox="1">
            <a:spLocks noGrp="1"/>
          </p:cNvSpPr>
          <p:nvPr>
            <p:ph type="title" idx="4" hasCustomPrompt="1"/>
          </p:nvPr>
        </p:nvSpPr>
        <p:spPr>
          <a:xfrm>
            <a:off x="2097502" y="3275869"/>
            <a:ext cx="50391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567" name="Google Shape;567;p19"/>
          <p:cNvSpPr txBox="1">
            <a:spLocks noGrp="1"/>
          </p:cNvSpPr>
          <p:nvPr>
            <p:ph type="subTitle" idx="5"/>
          </p:nvPr>
        </p:nvSpPr>
        <p:spPr>
          <a:xfrm>
            <a:off x="2097502" y="4099857"/>
            <a:ext cx="5039100" cy="2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19"/>
          <p:cNvSpPr/>
          <p:nvPr/>
        </p:nvSpPr>
        <p:spPr>
          <a:xfrm>
            <a:off x="-1080077" y="2935253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9" name="Google Shape;569;p19"/>
          <p:cNvGrpSpPr/>
          <p:nvPr/>
        </p:nvGrpSpPr>
        <p:grpSpPr>
          <a:xfrm>
            <a:off x="8092908" y="3564533"/>
            <a:ext cx="625593" cy="566814"/>
            <a:chOff x="3346266" y="1265304"/>
            <a:chExt cx="227307" cy="205965"/>
          </a:xfrm>
        </p:grpSpPr>
        <p:sp>
          <p:nvSpPr>
            <p:cNvPr id="570" name="Google Shape;570;p19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9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9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9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9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9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9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9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9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9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9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9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9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9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9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9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9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9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9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9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9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9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19"/>
          <p:cNvGrpSpPr/>
          <p:nvPr/>
        </p:nvGrpSpPr>
        <p:grpSpPr>
          <a:xfrm rot="-3482162">
            <a:off x="-795196" y="-451948"/>
            <a:ext cx="2650922" cy="2274057"/>
            <a:chOff x="3242763" y="3032968"/>
            <a:chExt cx="449637" cy="385709"/>
          </a:xfrm>
        </p:grpSpPr>
        <p:sp>
          <p:nvSpPr>
            <p:cNvPr id="599" name="Google Shape;599;p19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9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9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9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9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0" name="Google Shape;610;p19"/>
          <p:cNvSpPr/>
          <p:nvPr/>
        </p:nvSpPr>
        <p:spPr>
          <a:xfrm rot="10800000" flipH="1">
            <a:off x="7198023" y="-24335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9"/>
          <p:cNvSpPr/>
          <p:nvPr/>
        </p:nvSpPr>
        <p:spPr>
          <a:xfrm>
            <a:off x="8433928" y="930316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12" name="Google Shape;612;p19"/>
          <p:cNvSpPr/>
          <p:nvPr/>
        </p:nvSpPr>
        <p:spPr>
          <a:xfrm>
            <a:off x="2196584" y="4857678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19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0"/>
          <p:cNvSpPr txBox="1">
            <a:spLocks noGrp="1"/>
          </p:cNvSpPr>
          <p:nvPr>
            <p:ph type="subTitle" idx="1"/>
          </p:nvPr>
        </p:nvSpPr>
        <p:spPr>
          <a:xfrm>
            <a:off x="986646" y="2898782"/>
            <a:ext cx="2869200" cy="9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5" name="Google Shape;615;p20"/>
          <p:cNvSpPr txBox="1">
            <a:spLocks noGrp="1"/>
          </p:cNvSpPr>
          <p:nvPr>
            <p:ph type="title"/>
          </p:nvPr>
        </p:nvSpPr>
        <p:spPr>
          <a:xfrm>
            <a:off x="986644" y="1384832"/>
            <a:ext cx="2673900" cy="11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grpSp>
        <p:nvGrpSpPr>
          <p:cNvPr id="616" name="Google Shape;616;p20"/>
          <p:cNvGrpSpPr/>
          <p:nvPr/>
        </p:nvGrpSpPr>
        <p:grpSpPr>
          <a:xfrm flipH="1">
            <a:off x="-513092" y="3390643"/>
            <a:ext cx="1852459" cy="2440632"/>
            <a:chOff x="5450897" y="3655524"/>
            <a:chExt cx="455990" cy="600741"/>
          </a:xfrm>
        </p:grpSpPr>
        <p:sp>
          <p:nvSpPr>
            <p:cNvPr id="617" name="Google Shape;617;p20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0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0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0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0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0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0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0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0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0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" name="Google Shape;628;p20"/>
          <p:cNvSpPr/>
          <p:nvPr/>
        </p:nvSpPr>
        <p:spPr>
          <a:xfrm rot="10800000">
            <a:off x="2819040" y="-458998"/>
            <a:ext cx="1486136" cy="838597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9" name="Google Shape;629;p20"/>
          <p:cNvGrpSpPr/>
          <p:nvPr/>
        </p:nvGrpSpPr>
        <p:grpSpPr>
          <a:xfrm rot="10800000" flipH="1">
            <a:off x="7778241" y="-802226"/>
            <a:ext cx="1442114" cy="1900025"/>
            <a:chOff x="5450897" y="3655524"/>
            <a:chExt cx="455990" cy="600741"/>
          </a:xfrm>
        </p:grpSpPr>
        <p:sp>
          <p:nvSpPr>
            <p:cNvPr id="630" name="Google Shape;630;p20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0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0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0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0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0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20"/>
          <p:cNvSpPr/>
          <p:nvPr/>
        </p:nvSpPr>
        <p:spPr>
          <a:xfrm rot="10800000" flipH="1">
            <a:off x="8499298" y="1515235"/>
            <a:ext cx="2092697" cy="1174793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2" name="Google Shape;642;p20"/>
          <p:cNvGrpSpPr/>
          <p:nvPr/>
        </p:nvGrpSpPr>
        <p:grpSpPr>
          <a:xfrm>
            <a:off x="8323573" y="-11"/>
            <a:ext cx="575563" cy="521482"/>
            <a:chOff x="3346266" y="1265304"/>
            <a:chExt cx="227307" cy="205965"/>
          </a:xfrm>
        </p:grpSpPr>
        <p:sp>
          <p:nvSpPr>
            <p:cNvPr id="643" name="Google Shape;643;p20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0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0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0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0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0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0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0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0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1" name="Google Shape;671;p20"/>
          <p:cNvSpPr/>
          <p:nvPr/>
        </p:nvSpPr>
        <p:spPr>
          <a:xfrm>
            <a:off x="-1071346" y="-326681"/>
            <a:ext cx="2092697" cy="1174840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0"/>
          <p:cNvSpPr/>
          <p:nvPr/>
        </p:nvSpPr>
        <p:spPr>
          <a:xfrm>
            <a:off x="8407023" y="3596427"/>
            <a:ext cx="1350031" cy="124766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2416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21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1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1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21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9" name="Google Shape;679;p21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680" name="Google Shape;680;p21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1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1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1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1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1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1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" name="Google Shape;687;p21"/>
          <p:cNvSpPr/>
          <p:nvPr/>
        </p:nvSpPr>
        <p:spPr>
          <a:xfrm>
            <a:off x="3746868" y="4718890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07324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2"/>
          <p:cNvSpPr txBox="1">
            <a:spLocks noGrp="1"/>
          </p:cNvSpPr>
          <p:nvPr>
            <p:ph type="ctrTitle"/>
          </p:nvPr>
        </p:nvSpPr>
        <p:spPr>
          <a:xfrm>
            <a:off x="2429925" y="517425"/>
            <a:ext cx="4284000" cy="8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90" name="Google Shape;690;p22"/>
          <p:cNvSpPr txBox="1">
            <a:spLocks noGrp="1"/>
          </p:cNvSpPr>
          <p:nvPr>
            <p:ph type="subTitle" idx="1"/>
          </p:nvPr>
        </p:nvSpPr>
        <p:spPr>
          <a:xfrm>
            <a:off x="2748525" y="1578523"/>
            <a:ext cx="3646800" cy="11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91" name="Google Shape;691;p22"/>
          <p:cNvSpPr txBox="1"/>
          <p:nvPr/>
        </p:nvSpPr>
        <p:spPr>
          <a:xfrm>
            <a:off x="1753950" y="3797025"/>
            <a:ext cx="56361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CREDITS:</a:t>
            </a:r>
            <a:r>
              <a:rPr lang="en" sz="1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</a:t>
            </a:r>
            <a:r>
              <a:rPr lang="en" sz="1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92" name="Google Shape;692;p22"/>
          <p:cNvSpPr/>
          <p:nvPr/>
        </p:nvSpPr>
        <p:spPr>
          <a:xfrm>
            <a:off x="7600498" y="2197640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2"/>
          <p:cNvSpPr/>
          <p:nvPr/>
        </p:nvSpPr>
        <p:spPr>
          <a:xfrm>
            <a:off x="7694265" y="-466475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2"/>
          <p:cNvSpPr/>
          <p:nvPr/>
        </p:nvSpPr>
        <p:spPr>
          <a:xfrm>
            <a:off x="-128377" y="3716652"/>
            <a:ext cx="1350031" cy="124766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22"/>
          <p:cNvSpPr/>
          <p:nvPr/>
        </p:nvSpPr>
        <p:spPr>
          <a:xfrm rot="10800000" flipH="1">
            <a:off x="-691852" y="1515235"/>
            <a:ext cx="2092697" cy="1174793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" name="Google Shape;696;p22"/>
          <p:cNvGrpSpPr/>
          <p:nvPr/>
        </p:nvGrpSpPr>
        <p:grpSpPr>
          <a:xfrm rot="7432710">
            <a:off x="114495" y="-887117"/>
            <a:ext cx="1442082" cy="1899996"/>
            <a:chOff x="5450897" y="3655524"/>
            <a:chExt cx="455990" cy="600741"/>
          </a:xfrm>
        </p:grpSpPr>
        <p:sp>
          <p:nvSpPr>
            <p:cNvPr id="697" name="Google Shape;697;p22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2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2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2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2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2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2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2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" name="Google Shape;708;p22"/>
          <p:cNvGrpSpPr/>
          <p:nvPr/>
        </p:nvGrpSpPr>
        <p:grpSpPr>
          <a:xfrm flipH="1">
            <a:off x="360982" y="152172"/>
            <a:ext cx="371328" cy="336423"/>
            <a:chOff x="3346266" y="1265304"/>
            <a:chExt cx="227307" cy="205965"/>
          </a:xfrm>
        </p:grpSpPr>
        <p:sp>
          <p:nvSpPr>
            <p:cNvPr id="709" name="Google Shape;709;p22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2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2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2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2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2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2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2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2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2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2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2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2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2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2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2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2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7" name="Google Shape;737;p22"/>
          <p:cNvSpPr/>
          <p:nvPr/>
        </p:nvSpPr>
        <p:spPr>
          <a:xfrm rot="10800000" flipH="1">
            <a:off x="7922299" y="445950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30150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23"/>
          <p:cNvGrpSpPr/>
          <p:nvPr/>
        </p:nvGrpSpPr>
        <p:grpSpPr>
          <a:xfrm rot="-2334434">
            <a:off x="7630097" y="3082451"/>
            <a:ext cx="2013493" cy="2652834"/>
            <a:chOff x="5450897" y="3655524"/>
            <a:chExt cx="455990" cy="600741"/>
          </a:xfrm>
        </p:grpSpPr>
        <p:sp>
          <p:nvSpPr>
            <p:cNvPr id="740" name="Google Shape;740;p23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3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3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" name="Google Shape;751;p23"/>
          <p:cNvSpPr/>
          <p:nvPr/>
        </p:nvSpPr>
        <p:spPr>
          <a:xfrm>
            <a:off x="-1080077" y="2935253"/>
            <a:ext cx="2533894" cy="1429792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2" name="Google Shape;752;p23"/>
          <p:cNvGrpSpPr/>
          <p:nvPr/>
        </p:nvGrpSpPr>
        <p:grpSpPr>
          <a:xfrm rot="-3482162">
            <a:off x="-795196" y="-451948"/>
            <a:ext cx="2650922" cy="2274057"/>
            <a:chOff x="3242763" y="3032968"/>
            <a:chExt cx="449637" cy="385709"/>
          </a:xfrm>
        </p:grpSpPr>
        <p:sp>
          <p:nvSpPr>
            <p:cNvPr id="753" name="Google Shape;753;p23"/>
            <p:cNvSpPr/>
            <p:nvPr/>
          </p:nvSpPr>
          <p:spPr>
            <a:xfrm>
              <a:off x="3316938" y="3124158"/>
              <a:ext cx="375461" cy="211177"/>
            </a:xfrm>
            <a:custGeom>
              <a:avLst/>
              <a:gdLst/>
              <a:ahLst/>
              <a:cxnLst/>
              <a:rect l="l" t="t" r="r" b="b"/>
              <a:pathLst>
                <a:path w="19088" h="10736" extrusionOk="0">
                  <a:moveTo>
                    <a:pt x="18555" y="1"/>
                  </a:moveTo>
                  <a:cubicBezTo>
                    <a:pt x="17430" y="1"/>
                    <a:pt x="14656" y="108"/>
                    <a:pt x="11526" y="1039"/>
                  </a:cubicBezTo>
                  <a:cubicBezTo>
                    <a:pt x="7776" y="2153"/>
                    <a:pt x="2727" y="4715"/>
                    <a:pt x="0" y="10578"/>
                  </a:cubicBezTo>
                  <a:lnTo>
                    <a:pt x="334" y="10736"/>
                  </a:lnTo>
                  <a:cubicBezTo>
                    <a:pt x="2999" y="5001"/>
                    <a:pt x="7947" y="2487"/>
                    <a:pt x="11619" y="1395"/>
                  </a:cubicBezTo>
                  <a:cubicBezTo>
                    <a:pt x="14724" y="469"/>
                    <a:pt x="17478" y="365"/>
                    <a:pt x="18569" y="365"/>
                  </a:cubicBezTo>
                  <a:cubicBezTo>
                    <a:pt x="18883" y="365"/>
                    <a:pt x="19059" y="374"/>
                    <a:pt x="19067" y="374"/>
                  </a:cubicBezTo>
                  <a:lnTo>
                    <a:pt x="19088" y="10"/>
                  </a:lnTo>
                  <a:cubicBezTo>
                    <a:pt x="19079" y="10"/>
                    <a:pt x="18891" y="1"/>
                    <a:pt x="18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3"/>
            <p:cNvSpPr/>
            <p:nvPr/>
          </p:nvSpPr>
          <p:spPr>
            <a:xfrm>
              <a:off x="3485195" y="3129096"/>
              <a:ext cx="148922" cy="148174"/>
            </a:xfrm>
            <a:custGeom>
              <a:avLst/>
              <a:gdLst/>
              <a:ahLst/>
              <a:cxnLst/>
              <a:rect l="l" t="t" r="r" b="b"/>
              <a:pathLst>
                <a:path w="7571" h="7533" extrusionOk="0">
                  <a:moveTo>
                    <a:pt x="7570" y="1"/>
                  </a:moveTo>
                  <a:cubicBezTo>
                    <a:pt x="7570" y="1"/>
                    <a:pt x="0" y="4608"/>
                    <a:pt x="2036" y="7114"/>
                  </a:cubicBezTo>
                  <a:cubicBezTo>
                    <a:pt x="2271" y="7404"/>
                    <a:pt x="2526" y="7532"/>
                    <a:pt x="2792" y="7532"/>
                  </a:cubicBezTo>
                  <a:cubicBezTo>
                    <a:pt x="4832" y="7532"/>
                    <a:pt x="7570" y="1"/>
                    <a:pt x="7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3"/>
            <p:cNvSpPr/>
            <p:nvPr/>
          </p:nvSpPr>
          <p:spPr>
            <a:xfrm>
              <a:off x="3449376" y="3032968"/>
              <a:ext cx="195697" cy="102048"/>
            </a:xfrm>
            <a:custGeom>
              <a:avLst/>
              <a:gdLst/>
              <a:ahLst/>
              <a:cxnLst/>
              <a:rect l="l" t="t" r="r" b="b"/>
              <a:pathLst>
                <a:path w="9949" h="5188" extrusionOk="0">
                  <a:moveTo>
                    <a:pt x="3390" y="1"/>
                  </a:moveTo>
                  <a:cubicBezTo>
                    <a:pt x="2971" y="1"/>
                    <a:pt x="2591" y="139"/>
                    <a:pt x="2272" y="461"/>
                  </a:cubicBezTo>
                  <a:cubicBezTo>
                    <a:pt x="1" y="2761"/>
                    <a:pt x="9948" y="5188"/>
                    <a:pt x="9948" y="5188"/>
                  </a:cubicBezTo>
                  <a:cubicBezTo>
                    <a:pt x="9948" y="5188"/>
                    <a:pt x="5954" y="1"/>
                    <a:pt x="3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3"/>
            <p:cNvSpPr/>
            <p:nvPr/>
          </p:nvSpPr>
          <p:spPr>
            <a:xfrm>
              <a:off x="3414383" y="3162948"/>
              <a:ext cx="100120" cy="152442"/>
            </a:xfrm>
            <a:custGeom>
              <a:avLst/>
              <a:gdLst/>
              <a:ahLst/>
              <a:cxnLst/>
              <a:rect l="l" t="t" r="r" b="b"/>
              <a:pathLst>
                <a:path w="5090" h="7750" extrusionOk="0">
                  <a:moveTo>
                    <a:pt x="4736" y="1"/>
                  </a:moveTo>
                  <a:cubicBezTo>
                    <a:pt x="4736" y="1"/>
                    <a:pt x="1" y="6100"/>
                    <a:pt x="2572" y="7585"/>
                  </a:cubicBezTo>
                  <a:cubicBezTo>
                    <a:pt x="2767" y="7697"/>
                    <a:pt x="2945" y="7749"/>
                    <a:pt x="3107" y="7749"/>
                  </a:cubicBezTo>
                  <a:cubicBezTo>
                    <a:pt x="5089" y="7749"/>
                    <a:pt x="4736" y="1"/>
                    <a:pt x="47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3"/>
            <p:cNvSpPr/>
            <p:nvPr/>
          </p:nvSpPr>
          <p:spPr>
            <a:xfrm>
              <a:off x="3375220" y="3196662"/>
              <a:ext cx="71697" cy="127914"/>
            </a:xfrm>
            <a:custGeom>
              <a:avLst/>
              <a:gdLst/>
              <a:ahLst/>
              <a:cxnLst/>
              <a:rect l="l" t="t" r="r" b="b"/>
              <a:pathLst>
                <a:path w="3645" h="6503" extrusionOk="0">
                  <a:moveTo>
                    <a:pt x="3413" y="1"/>
                  </a:moveTo>
                  <a:lnTo>
                    <a:pt x="3413" y="1"/>
                  </a:lnTo>
                  <a:cubicBezTo>
                    <a:pt x="3413" y="1"/>
                    <a:pt x="0" y="5336"/>
                    <a:pt x="1843" y="6400"/>
                  </a:cubicBezTo>
                  <a:cubicBezTo>
                    <a:pt x="1964" y="6470"/>
                    <a:pt x="2076" y="6503"/>
                    <a:pt x="2180" y="6503"/>
                  </a:cubicBezTo>
                  <a:cubicBezTo>
                    <a:pt x="3644" y="6503"/>
                    <a:pt x="3413" y="1"/>
                    <a:pt x="3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3"/>
            <p:cNvSpPr/>
            <p:nvPr/>
          </p:nvSpPr>
          <p:spPr>
            <a:xfrm>
              <a:off x="3321423" y="3233071"/>
              <a:ext cx="71697" cy="127776"/>
            </a:xfrm>
            <a:custGeom>
              <a:avLst/>
              <a:gdLst/>
              <a:ahLst/>
              <a:cxnLst/>
              <a:rect l="l" t="t" r="r" b="b"/>
              <a:pathLst>
                <a:path w="3645" h="6496" extrusionOk="0">
                  <a:moveTo>
                    <a:pt x="3421" y="1"/>
                  </a:moveTo>
                  <a:cubicBezTo>
                    <a:pt x="3421" y="1"/>
                    <a:pt x="0" y="5334"/>
                    <a:pt x="1842" y="6392"/>
                  </a:cubicBezTo>
                  <a:cubicBezTo>
                    <a:pt x="1965" y="6463"/>
                    <a:pt x="2078" y="6496"/>
                    <a:pt x="2182" y="6496"/>
                  </a:cubicBezTo>
                  <a:cubicBezTo>
                    <a:pt x="3645" y="6496"/>
                    <a:pt x="3421" y="1"/>
                    <a:pt x="3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3"/>
            <p:cNvSpPr/>
            <p:nvPr/>
          </p:nvSpPr>
          <p:spPr>
            <a:xfrm>
              <a:off x="3242763" y="3254826"/>
              <a:ext cx="123213" cy="69612"/>
            </a:xfrm>
            <a:custGeom>
              <a:avLst/>
              <a:gdLst/>
              <a:ahLst/>
              <a:cxnLst/>
              <a:rect l="l" t="t" r="r" b="b"/>
              <a:pathLst>
                <a:path w="6264" h="3539" extrusionOk="0">
                  <a:moveTo>
                    <a:pt x="6263" y="0"/>
                  </a:moveTo>
                  <a:cubicBezTo>
                    <a:pt x="6263" y="0"/>
                    <a:pt x="1" y="958"/>
                    <a:pt x="420" y="3042"/>
                  </a:cubicBezTo>
                  <a:cubicBezTo>
                    <a:pt x="492" y="3393"/>
                    <a:pt x="705" y="3539"/>
                    <a:pt x="1011" y="3539"/>
                  </a:cubicBezTo>
                  <a:cubicBezTo>
                    <a:pt x="2517" y="3539"/>
                    <a:pt x="6263" y="0"/>
                    <a:pt x="62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3309051" y="3150418"/>
              <a:ext cx="155216" cy="40815"/>
            </a:xfrm>
            <a:custGeom>
              <a:avLst/>
              <a:gdLst/>
              <a:ahLst/>
              <a:cxnLst/>
              <a:rect l="l" t="t" r="r" b="b"/>
              <a:pathLst>
                <a:path w="7891" h="2075" extrusionOk="0">
                  <a:moveTo>
                    <a:pt x="2247" y="0"/>
                  </a:moveTo>
                  <a:cubicBezTo>
                    <a:pt x="1311" y="0"/>
                    <a:pt x="564" y="238"/>
                    <a:pt x="322" y="910"/>
                  </a:cubicBezTo>
                  <a:cubicBezTo>
                    <a:pt x="0" y="1802"/>
                    <a:pt x="1067" y="2075"/>
                    <a:pt x="2494" y="2075"/>
                  </a:cubicBezTo>
                  <a:cubicBezTo>
                    <a:pt x="4744" y="2075"/>
                    <a:pt x="7891" y="1395"/>
                    <a:pt x="7891" y="1395"/>
                  </a:cubicBezTo>
                  <a:cubicBezTo>
                    <a:pt x="7891" y="1395"/>
                    <a:pt x="4514" y="0"/>
                    <a:pt x="22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3262157" y="3202740"/>
              <a:ext cx="134680" cy="35465"/>
            </a:xfrm>
            <a:custGeom>
              <a:avLst/>
              <a:gdLst/>
              <a:ahLst/>
              <a:cxnLst/>
              <a:rect l="l" t="t" r="r" b="b"/>
              <a:pathLst>
                <a:path w="6847" h="1803" extrusionOk="0">
                  <a:moveTo>
                    <a:pt x="1950" y="1"/>
                  </a:moveTo>
                  <a:cubicBezTo>
                    <a:pt x="1137" y="1"/>
                    <a:pt x="489" y="207"/>
                    <a:pt x="278" y="792"/>
                  </a:cubicBezTo>
                  <a:cubicBezTo>
                    <a:pt x="0" y="1565"/>
                    <a:pt x="927" y="1802"/>
                    <a:pt x="2166" y="1802"/>
                  </a:cubicBezTo>
                  <a:cubicBezTo>
                    <a:pt x="4119" y="1802"/>
                    <a:pt x="6847" y="1214"/>
                    <a:pt x="6847" y="1214"/>
                  </a:cubicBezTo>
                  <a:cubicBezTo>
                    <a:pt x="6847" y="1214"/>
                    <a:pt x="3918" y="1"/>
                    <a:pt x="1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3378977" y="3090798"/>
              <a:ext cx="190366" cy="53542"/>
            </a:xfrm>
            <a:custGeom>
              <a:avLst/>
              <a:gdLst/>
              <a:ahLst/>
              <a:cxnLst/>
              <a:rect l="l" t="t" r="r" b="b"/>
              <a:pathLst>
                <a:path w="9678" h="2722" extrusionOk="0">
                  <a:moveTo>
                    <a:pt x="2554" y="1"/>
                  </a:moveTo>
                  <a:cubicBezTo>
                    <a:pt x="1773" y="1"/>
                    <a:pt x="1150" y="227"/>
                    <a:pt x="845" y="813"/>
                  </a:cubicBezTo>
                  <a:cubicBezTo>
                    <a:pt x="0" y="2420"/>
                    <a:pt x="3662" y="2721"/>
                    <a:pt x="6527" y="2721"/>
                  </a:cubicBezTo>
                  <a:cubicBezTo>
                    <a:pt x="8246" y="2721"/>
                    <a:pt x="9678" y="2613"/>
                    <a:pt x="9678" y="2613"/>
                  </a:cubicBezTo>
                  <a:cubicBezTo>
                    <a:pt x="9678" y="2613"/>
                    <a:pt x="5207" y="1"/>
                    <a:pt x="25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3255233" y="3297392"/>
              <a:ext cx="85584" cy="121285"/>
            </a:xfrm>
            <a:custGeom>
              <a:avLst/>
              <a:gdLst/>
              <a:ahLst/>
              <a:cxnLst/>
              <a:rect l="l" t="t" r="r" b="b"/>
              <a:pathLst>
                <a:path w="4351" h="6166" extrusionOk="0">
                  <a:moveTo>
                    <a:pt x="4351" y="1"/>
                  </a:moveTo>
                  <a:cubicBezTo>
                    <a:pt x="4350" y="1"/>
                    <a:pt x="1" y="4606"/>
                    <a:pt x="1615" y="5992"/>
                  </a:cubicBezTo>
                  <a:cubicBezTo>
                    <a:pt x="1753" y="6111"/>
                    <a:pt x="1888" y="6166"/>
                    <a:pt x="2018" y="6166"/>
                  </a:cubicBezTo>
                  <a:cubicBezTo>
                    <a:pt x="3408" y="6166"/>
                    <a:pt x="4350" y="1"/>
                    <a:pt x="4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4" name="Google Shape;764;p23"/>
          <p:cNvSpPr/>
          <p:nvPr/>
        </p:nvSpPr>
        <p:spPr>
          <a:xfrm rot="10800000" flipH="1">
            <a:off x="7198023" y="-243357"/>
            <a:ext cx="1765644" cy="996309"/>
          </a:xfrm>
          <a:custGeom>
            <a:avLst/>
            <a:gdLst/>
            <a:ahLst/>
            <a:cxnLst/>
            <a:rect l="l" t="t" r="r" b="b"/>
            <a:pathLst>
              <a:path w="33464" h="18882" extrusionOk="0">
                <a:moveTo>
                  <a:pt x="16041" y="207"/>
                </a:moveTo>
                <a:cubicBezTo>
                  <a:pt x="16835" y="207"/>
                  <a:pt x="17616" y="397"/>
                  <a:pt x="18316" y="771"/>
                </a:cubicBezTo>
                <a:cubicBezTo>
                  <a:pt x="19067" y="1177"/>
                  <a:pt x="19516" y="1872"/>
                  <a:pt x="19881" y="2485"/>
                </a:cubicBezTo>
                <a:cubicBezTo>
                  <a:pt x="20267" y="3148"/>
                  <a:pt x="20524" y="3870"/>
                  <a:pt x="20738" y="4492"/>
                </a:cubicBezTo>
                <a:cubicBezTo>
                  <a:pt x="20838" y="4777"/>
                  <a:pt x="20966" y="4927"/>
                  <a:pt x="21131" y="4948"/>
                </a:cubicBezTo>
                <a:cubicBezTo>
                  <a:pt x="21145" y="4950"/>
                  <a:pt x="21159" y="4951"/>
                  <a:pt x="21173" y="4951"/>
                </a:cubicBezTo>
                <a:cubicBezTo>
                  <a:pt x="21323" y="4951"/>
                  <a:pt x="21474" y="4841"/>
                  <a:pt x="21631" y="4614"/>
                </a:cubicBezTo>
                <a:cubicBezTo>
                  <a:pt x="21730" y="4470"/>
                  <a:pt x="21809" y="4321"/>
                  <a:pt x="21888" y="4177"/>
                </a:cubicBezTo>
                <a:cubicBezTo>
                  <a:pt x="21945" y="4077"/>
                  <a:pt x="22001" y="3978"/>
                  <a:pt x="22060" y="3877"/>
                </a:cubicBezTo>
                <a:cubicBezTo>
                  <a:pt x="22452" y="3250"/>
                  <a:pt x="22916" y="2771"/>
                  <a:pt x="23474" y="2420"/>
                </a:cubicBezTo>
                <a:cubicBezTo>
                  <a:pt x="23904" y="2154"/>
                  <a:pt x="24315" y="2021"/>
                  <a:pt x="24711" y="2021"/>
                </a:cubicBezTo>
                <a:cubicBezTo>
                  <a:pt x="25229" y="2021"/>
                  <a:pt x="25720" y="2249"/>
                  <a:pt x="26193" y="2706"/>
                </a:cubicBezTo>
                <a:cubicBezTo>
                  <a:pt x="26593" y="3092"/>
                  <a:pt x="26886" y="3549"/>
                  <a:pt x="27064" y="4070"/>
                </a:cubicBezTo>
                <a:cubicBezTo>
                  <a:pt x="27400" y="5034"/>
                  <a:pt x="27743" y="6035"/>
                  <a:pt x="27736" y="7099"/>
                </a:cubicBezTo>
                <a:cubicBezTo>
                  <a:pt x="27736" y="7370"/>
                  <a:pt x="27792" y="7541"/>
                  <a:pt x="27921" y="7627"/>
                </a:cubicBezTo>
                <a:cubicBezTo>
                  <a:pt x="27982" y="7667"/>
                  <a:pt x="28052" y="7687"/>
                  <a:pt x="28133" y="7687"/>
                </a:cubicBezTo>
                <a:cubicBezTo>
                  <a:pt x="28224" y="7687"/>
                  <a:pt x="28329" y="7662"/>
                  <a:pt x="28451" y="7613"/>
                </a:cubicBezTo>
                <a:cubicBezTo>
                  <a:pt x="28879" y="7431"/>
                  <a:pt x="29290" y="7355"/>
                  <a:pt x="29679" y="7355"/>
                </a:cubicBezTo>
                <a:cubicBezTo>
                  <a:pt x="30685" y="7355"/>
                  <a:pt x="31552" y="7861"/>
                  <a:pt x="32242" y="8355"/>
                </a:cubicBezTo>
                <a:cubicBezTo>
                  <a:pt x="32934" y="8847"/>
                  <a:pt x="33249" y="9562"/>
                  <a:pt x="33121" y="10362"/>
                </a:cubicBezTo>
                <a:cubicBezTo>
                  <a:pt x="32999" y="11091"/>
                  <a:pt x="32521" y="11562"/>
                  <a:pt x="31563" y="11889"/>
                </a:cubicBezTo>
                <a:cubicBezTo>
                  <a:pt x="31135" y="12038"/>
                  <a:pt x="30699" y="12084"/>
                  <a:pt x="30194" y="12084"/>
                </a:cubicBezTo>
                <a:cubicBezTo>
                  <a:pt x="30017" y="12084"/>
                  <a:pt x="29832" y="12078"/>
                  <a:pt x="29635" y="12069"/>
                </a:cubicBezTo>
                <a:cubicBezTo>
                  <a:pt x="28164" y="11898"/>
                  <a:pt x="26807" y="11411"/>
                  <a:pt x="25715" y="10662"/>
                </a:cubicBezTo>
                <a:cubicBezTo>
                  <a:pt x="25686" y="10647"/>
                  <a:pt x="25666" y="10626"/>
                  <a:pt x="25636" y="10604"/>
                </a:cubicBezTo>
                <a:cubicBezTo>
                  <a:pt x="25554" y="10539"/>
                  <a:pt x="25437" y="10450"/>
                  <a:pt x="25307" y="10450"/>
                </a:cubicBezTo>
                <a:cubicBezTo>
                  <a:pt x="25223" y="10450"/>
                  <a:pt x="25133" y="10487"/>
                  <a:pt x="25043" y="10590"/>
                </a:cubicBezTo>
                <a:cubicBezTo>
                  <a:pt x="24901" y="10761"/>
                  <a:pt x="25001" y="10940"/>
                  <a:pt x="25066" y="11068"/>
                </a:cubicBezTo>
                <a:cubicBezTo>
                  <a:pt x="25086" y="11104"/>
                  <a:pt x="25109" y="11140"/>
                  <a:pt x="25115" y="11176"/>
                </a:cubicBezTo>
                <a:cubicBezTo>
                  <a:pt x="25729" y="12669"/>
                  <a:pt x="25880" y="14169"/>
                  <a:pt x="25564" y="15646"/>
                </a:cubicBezTo>
                <a:cubicBezTo>
                  <a:pt x="25316" y="16817"/>
                  <a:pt x="24622" y="17660"/>
                  <a:pt x="23523" y="18153"/>
                </a:cubicBezTo>
                <a:cubicBezTo>
                  <a:pt x="22746" y="18500"/>
                  <a:pt x="21963" y="18674"/>
                  <a:pt x="21166" y="18674"/>
                </a:cubicBezTo>
                <a:cubicBezTo>
                  <a:pt x="20112" y="18674"/>
                  <a:pt x="19033" y="18369"/>
                  <a:pt x="17910" y="17759"/>
                </a:cubicBezTo>
                <a:cubicBezTo>
                  <a:pt x="17024" y="17281"/>
                  <a:pt x="16210" y="16568"/>
                  <a:pt x="15353" y="15524"/>
                </a:cubicBezTo>
                <a:cubicBezTo>
                  <a:pt x="15274" y="15418"/>
                  <a:pt x="15189" y="15317"/>
                  <a:pt x="15110" y="15211"/>
                </a:cubicBezTo>
                <a:cubicBezTo>
                  <a:pt x="15004" y="15068"/>
                  <a:pt x="14889" y="14918"/>
                  <a:pt x="14767" y="14782"/>
                </a:cubicBezTo>
                <a:cubicBezTo>
                  <a:pt x="14446" y="14410"/>
                  <a:pt x="14196" y="14225"/>
                  <a:pt x="13919" y="14225"/>
                </a:cubicBezTo>
                <a:cubicBezTo>
                  <a:pt x="13689" y="14225"/>
                  <a:pt x="13447" y="14347"/>
                  <a:pt x="13132" y="14582"/>
                </a:cubicBezTo>
                <a:cubicBezTo>
                  <a:pt x="13003" y="14683"/>
                  <a:pt x="12875" y="14789"/>
                  <a:pt x="12753" y="14889"/>
                </a:cubicBezTo>
                <a:cubicBezTo>
                  <a:pt x="12618" y="15010"/>
                  <a:pt x="12469" y="15132"/>
                  <a:pt x="12318" y="15240"/>
                </a:cubicBezTo>
                <a:cubicBezTo>
                  <a:pt x="11165" y="16068"/>
                  <a:pt x="9966" y="16482"/>
                  <a:pt x="8739" y="16482"/>
                </a:cubicBezTo>
                <a:cubicBezTo>
                  <a:pt x="8158" y="16482"/>
                  <a:pt x="7570" y="16389"/>
                  <a:pt x="6977" y="16203"/>
                </a:cubicBezTo>
                <a:cubicBezTo>
                  <a:pt x="5683" y="15788"/>
                  <a:pt x="4621" y="14839"/>
                  <a:pt x="4055" y="13589"/>
                </a:cubicBezTo>
                <a:cubicBezTo>
                  <a:pt x="3478" y="12304"/>
                  <a:pt x="3478" y="10818"/>
                  <a:pt x="4055" y="9526"/>
                </a:cubicBezTo>
                <a:cubicBezTo>
                  <a:pt x="4249" y="9104"/>
                  <a:pt x="4341" y="8890"/>
                  <a:pt x="4249" y="8741"/>
                </a:cubicBezTo>
                <a:cubicBezTo>
                  <a:pt x="4156" y="8583"/>
                  <a:pt x="3920" y="8569"/>
                  <a:pt x="3491" y="8540"/>
                </a:cubicBezTo>
                <a:cubicBezTo>
                  <a:pt x="2413" y="8461"/>
                  <a:pt x="1599" y="8084"/>
                  <a:pt x="993" y="7370"/>
                </a:cubicBezTo>
                <a:cubicBezTo>
                  <a:pt x="278" y="6520"/>
                  <a:pt x="221" y="5505"/>
                  <a:pt x="842" y="4578"/>
                </a:cubicBezTo>
                <a:cubicBezTo>
                  <a:pt x="1013" y="4321"/>
                  <a:pt x="1243" y="4057"/>
                  <a:pt x="1514" y="3807"/>
                </a:cubicBezTo>
                <a:cubicBezTo>
                  <a:pt x="2708" y="2720"/>
                  <a:pt x="4312" y="2171"/>
                  <a:pt x="5914" y="2171"/>
                </a:cubicBezTo>
                <a:cubicBezTo>
                  <a:pt x="7398" y="2171"/>
                  <a:pt x="8880" y="2641"/>
                  <a:pt x="10033" y="3592"/>
                </a:cubicBezTo>
                <a:cubicBezTo>
                  <a:pt x="10083" y="3635"/>
                  <a:pt x="10133" y="3678"/>
                  <a:pt x="10175" y="3728"/>
                </a:cubicBezTo>
                <a:cubicBezTo>
                  <a:pt x="10261" y="3800"/>
                  <a:pt x="10340" y="3877"/>
                  <a:pt x="10433" y="3942"/>
                </a:cubicBezTo>
                <a:cubicBezTo>
                  <a:pt x="10539" y="4009"/>
                  <a:pt x="10673" y="4081"/>
                  <a:pt x="10805" y="4081"/>
                </a:cubicBezTo>
                <a:cubicBezTo>
                  <a:pt x="10840" y="4081"/>
                  <a:pt x="10876" y="4076"/>
                  <a:pt x="10911" y="4064"/>
                </a:cubicBezTo>
                <a:cubicBezTo>
                  <a:pt x="11039" y="4021"/>
                  <a:pt x="11134" y="3899"/>
                  <a:pt x="11197" y="3678"/>
                </a:cubicBezTo>
                <a:cubicBezTo>
                  <a:pt x="11648" y="2285"/>
                  <a:pt x="12703" y="1157"/>
                  <a:pt x="14117" y="586"/>
                </a:cubicBezTo>
                <a:cubicBezTo>
                  <a:pt x="14742" y="333"/>
                  <a:pt x="15396" y="207"/>
                  <a:pt x="16041" y="207"/>
                </a:cubicBezTo>
                <a:close/>
                <a:moveTo>
                  <a:pt x="16046" y="1"/>
                </a:moveTo>
                <a:cubicBezTo>
                  <a:pt x="15372" y="1"/>
                  <a:pt x="14690" y="133"/>
                  <a:pt x="14039" y="399"/>
                </a:cubicBezTo>
                <a:cubicBezTo>
                  <a:pt x="12575" y="992"/>
                  <a:pt x="11468" y="2163"/>
                  <a:pt x="11005" y="3620"/>
                </a:cubicBezTo>
                <a:cubicBezTo>
                  <a:pt x="10954" y="3764"/>
                  <a:pt x="10897" y="3849"/>
                  <a:pt x="10840" y="3870"/>
                </a:cubicBezTo>
                <a:cubicBezTo>
                  <a:pt x="10828" y="3875"/>
                  <a:pt x="10814" y="3877"/>
                  <a:pt x="10799" y="3877"/>
                </a:cubicBezTo>
                <a:cubicBezTo>
                  <a:pt x="10741" y="3877"/>
                  <a:pt x="10660" y="3844"/>
                  <a:pt x="10547" y="3771"/>
                </a:cubicBezTo>
                <a:cubicBezTo>
                  <a:pt x="10469" y="3721"/>
                  <a:pt x="10397" y="3649"/>
                  <a:pt x="10319" y="3577"/>
                </a:cubicBezTo>
                <a:cubicBezTo>
                  <a:pt x="10268" y="3527"/>
                  <a:pt x="10218" y="3477"/>
                  <a:pt x="10162" y="3435"/>
                </a:cubicBezTo>
                <a:cubicBezTo>
                  <a:pt x="8970" y="2452"/>
                  <a:pt x="7440" y="1966"/>
                  <a:pt x="5910" y="1966"/>
                </a:cubicBezTo>
                <a:cubicBezTo>
                  <a:pt x="4257" y="1966"/>
                  <a:pt x="2605" y="2533"/>
                  <a:pt x="1378" y="3656"/>
                </a:cubicBezTo>
                <a:cubicBezTo>
                  <a:pt x="1085" y="3920"/>
                  <a:pt x="850" y="4192"/>
                  <a:pt x="670" y="4463"/>
                </a:cubicBezTo>
                <a:cubicBezTo>
                  <a:pt x="0" y="5471"/>
                  <a:pt x="57" y="6585"/>
                  <a:pt x="835" y="7498"/>
                </a:cubicBezTo>
                <a:cubicBezTo>
                  <a:pt x="1478" y="8256"/>
                  <a:pt x="2341" y="8662"/>
                  <a:pt x="3478" y="8741"/>
                </a:cubicBezTo>
                <a:cubicBezTo>
                  <a:pt x="3748" y="8761"/>
                  <a:pt x="4035" y="8784"/>
                  <a:pt x="4071" y="8847"/>
                </a:cubicBezTo>
                <a:cubicBezTo>
                  <a:pt x="4113" y="8905"/>
                  <a:pt x="3992" y="9169"/>
                  <a:pt x="3870" y="9447"/>
                </a:cubicBezTo>
                <a:cubicBezTo>
                  <a:pt x="3270" y="10791"/>
                  <a:pt x="3270" y="12333"/>
                  <a:pt x="3870" y="13675"/>
                </a:cubicBezTo>
                <a:cubicBezTo>
                  <a:pt x="4456" y="14974"/>
                  <a:pt x="5570" y="15968"/>
                  <a:pt x="6919" y="16397"/>
                </a:cubicBezTo>
                <a:cubicBezTo>
                  <a:pt x="7535" y="16593"/>
                  <a:pt x="8146" y="16690"/>
                  <a:pt x="8750" y="16690"/>
                </a:cubicBezTo>
                <a:cubicBezTo>
                  <a:pt x="10016" y="16690"/>
                  <a:pt x="11250" y="16262"/>
                  <a:pt x="12440" y="15411"/>
                </a:cubicBezTo>
                <a:cubicBezTo>
                  <a:pt x="12597" y="15296"/>
                  <a:pt x="12746" y="15175"/>
                  <a:pt x="12890" y="15046"/>
                </a:cubicBezTo>
                <a:cubicBezTo>
                  <a:pt x="13010" y="14947"/>
                  <a:pt x="13132" y="14846"/>
                  <a:pt x="13254" y="14746"/>
                </a:cubicBezTo>
                <a:cubicBezTo>
                  <a:pt x="13531" y="14539"/>
                  <a:pt x="13730" y="14432"/>
                  <a:pt x="13913" y="14432"/>
                </a:cubicBezTo>
                <a:cubicBezTo>
                  <a:pt x="14133" y="14432"/>
                  <a:pt x="14329" y="14589"/>
                  <a:pt x="14611" y="14918"/>
                </a:cubicBezTo>
                <a:cubicBezTo>
                  <a:pt x="14733" y="15053"/>
                  <a:pt x="14839" y="15197"/>
                  <a:pt x="14947" y="15332"/>
                </a:cubicBezTo>
                <a:cubicBezTo>
                  <a:pt x="15033" y="15439"/>
                  <a:pt x="15110" y="15547"/>
                  <a:pt x="15195" y="15653"/>
                </a:cubicBezTo>
                <a:cubicBezTo>
                  <a:pt x="16068" y="16717"/>
                  <a:pt x="16896" y="17446"/>
                  <a:pt x="17809" y="17939"/>
                </a:cubicBezTo>
                <a:cubicBezTo>
                  <a:pt x="18966" y="18567"/>
                  <a:pt x="20080" y="18882"/>
                  <a:pt x="21167" y="18882"/>
                </a:cubicBezTo>
                <a:cubicBezTo>
                  <a:pt x="21994" y="18882"/>
                  <a:pt x="22802" y="18702"/>
                  <a:pt x="23602" y="18339"/>
                </a:cubicBezTo>
                <a:cubicBezTo>
                  <a:pt x="24773" y="17818"/>
                  <a:pt x="25501" y="16925"/>
                  <a:pt x="25765" y="15689"/>
                </a:cubicBezTo>
                <a:cubicBezTo>
                  <a:pt x="26094" y="14169"/>
                  <a:pt x="25936" y="12626"/>
                  <a:pt x="25307" y="11097"/>
                </a:cubicBezTo>
                <a:cubicBezTo>
                  <a:pt x="25294" y="11055"/>
                  <a:pt x="25273" y="11012"/>
                  <a:pt x="25251" y="10976"/>
                </a:cubicBezTo>
                <a:cubicBezTo>
                  <a:pt x="25172" y="10833"/>
                  <a:pt x="25158" y="10784"/>
                  <a:pt x="25201" y="10725"/>
                </a:cubicBezTo>
                <a:cubicBezTo>
                  <a:pt x="25241" y="10679"/>
                  <a:pt x="25273" y="10657"/>
                  <a:pt x="25310" y="10657"/>
                </a:cubicBezTo>
                <a:cubicBezTo>
                  <a:pt x="25358" y="10657"/>
                  <a:pt x="25415" y="10695"/>
                  <a:pt x="25508" y="10768"/>
                </a:cubicBezTo>
                <a:cubicBezTo>
                  <a:pt x="25537" y="10791"/>
                  <a:pt x="25564" y="10811"/>
                  <a:pt x="25594" y="10833"/>
                </a:cubicBezTo>
                <a:cubicBezTo>
                  <a:pt x="26721" y="11605"/>
                  <a:pt x="28108" y="12097"/>
                  <a:pt x="29614" y="12268"/>
                </a:cubicBezTo>
                <a:cubicBezTo>
                  <a:pt x="29830" y="12280"/>
                  <a:pt x="30035" y="12288"/>
                  <a:pt x="30233" y="12288"/>
                </a:cubicBezTo>
                <a:cubicBezTo>
                  <a:pt x="30742" y="12288"/>
                  <a:pt x="31198" y="12237"/>
                  <a:pt x="31635" y="12083"/>
                </a:cubicBezTo>
                <a:cubicBezTo>
                  <a:pt x="32278" y="11862"/>
                  <a:pt x="33148" y="11447"/>
                  <a:pt x="33320" y="10398"/>
                </a:cubicBezTo>
                <a:cubicBezTo>
                  <a:pt x="33464" y="9512"/>
                  <a:pt x="33121" y="8727"/>
                  <a:pt x="32363" y="8184"/>
                </a:cubicBezTo>
                <a:cubicBezTo>
                  <a:pt x="31645" y="7670"/>
                  <a:pt x="30739" y="7146"/>
                  <a:pt x="29681" y="7146"/>
                </a:cubicBezTo>
                <a:cubicBezTo>
                  <a:pt x="29267" y="7146"/>
                  <a:pt x="28830" y="7226"/>
                  <a:pt x="28372" y="7419"/>
                </a:cubicBezTo>
                <a:cubicBezTo>
                  <a:pt x="28300" y="7452"/>
                  <a:pt x="28211" y="7482"/>
                  <a:pt x="28135" y="7482"/>
                </a:cubicBezTo>
                <a:cubicBezTo>
                  <a:pt x="28097" y="7482"/>
                  <a:pt x="28062" y="7474"/>
                  <a:pt x="28036" y="7455"/>
                </a:cubicBezTo>
                <a:cubicBezTo>
                  <a:pt x="27972" y="7413"/>
                  <a:pt x="27936" y="7291"/>
                  <a:pt x="27943" y="7106"/>
                </a:cubicBezTo>
                <a:cubicBezTo>
                  <a:pt x="27950" y="6005"/>
                  <a:pt x="27601" y="4984"/>
                  <a:pt x="27265" y="3998"/>
                </a:cubicBezTo>
                <a:cubicBezTo>
                  <a:pt x="27073" y="3448"/>
                  <a:pt x="26757" y="2963"/>
                  <a:pt x="26336" y="2557"/>
                </a:cubicBezTo>
                <a:cubicBezTo>
                  <a:pt x="25825" y="2066"/>
                  <a:pt x="25282" y="1819"/>
                  <a:pt x="24712" y="1819"/>
                </a:cubicBezTo>
                <a:cubicBezTo>
                  <a:pt x="24278" y="1819"/>
                  <a:pt x="23829" y="1962"/>
                  <a:pt x="23366" y="2249"/>
                </a:cubicBezTo>
                <a:cubicBezTo>
                  <a:pt x="22779" y="2614"/>
                  <a:pt x="22294" y="3106"/>
                  <a:pt x="21888" y="3771"/>
                </a:cubicBezTo>
                <a:cubicBezTo>
                  <a:pt x="21823" y="3870"/>
                  <a:pt x="21766" y="3978"/>
                  <a:pt x="21708" y="4077"/>
                </a:cubicBezTo>
                <a:cubicBezTo>
                  <a:pt x="21631" y="4220"/>
                  <a:pt x="21552" y="4364"/>
                  <a:pt x="21467" y="4492"/>
                </a:cubicBezTo>
                <a:cubicBezTo>
                  <a:pt x="21353" y="4652"/>
                  <a:pt x="21251" y="4744"/>
                  <a:pt x="21175" y="4744"/>
                </a:cubicBezTo>
                <a:cubicBezTo>
                  <a:pt x="21170" y="4744"/>
                  <a:pt x="21165" y="4743"/>
                  <a:pt x="21160" y="4742"/>
                </a:cubicBezTo>
                <a:cubicBezTo>
                  <a:pt x="21081" y="4734"/>
                  <a:pt x="21002" y="4621"/>
                  <a:pt x="20937" y="4427"/>
                </a:cubicBezTo>
                <a:cubicBezTo>
                  <a:pt x="20716" y="3791"/>
                  <a:pt x="20452" y="3056"/>
                  <a:pt x="20059" y="2386"/>
                </a:cubicBezTo>
                <a:cubicBezTo>
                  <a:pt x="19681" y="1743"/>
                  <a:pt x="19216" y="1021"/>
                  <a:pt x="18418" y="593"/>
                </a:cubicBezTo>
                <a:cubicBezTo>
                  <a:pt x="17686" y="199"/>
                  <a:pt x="16872" y="1"/>
                  <a:pt x="1604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23"/>
          <p:cNvSpPr/>
          <p:nvPr/>
        </p:nvSpPr>
        <p:spPr>
          <a:xfrm>
            <a:off x="8433928" y="930316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66" name="Google Shape;766;p23"/>
          <p:cNvSpPr/>
          <p:nvPr/>
        </p:nvSpPr>
        <p:spPr>
          <a:xfrm>
            <a:off x="2196584" y="4857678"/>
            <a:ext cx="963937" cy="521468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767" name="Google Shape;767;p23"/>
          <p:cNvGrpSpPr/>
          <p:nvPr/>
        </p:nvGrpSpPr>
        <p:grpSpPr>
          <a:xfrm>
            <a:off x="8092908" y="3564533"/>
            <a:ext cx="625593" cy="566814"/>
            <a:chOff x="3346266" y="1265304"/>
            <a:chExt cx="227307" cy="205965"/>
          </a:xfrm>
        </p:grpSpPr>
        <p:sp>
          <p:nvSpPr>
            <p:cNvPr id="768" name="Google Shape;768;p23"/>
            <p:cNvSpPr/>
            <p:nvPr/>
          </p:nvSpPr>
          <p:spPr>
            <a:xfrm>
              <a:off x="3453291" y="1265304"/>
              <a:ext cx="96540" cy="85505"/>
            </a:xfrm>
            <a:custGeom>
              <a:avLst/>
              <a:gdLst/>
              <a:ahLst/>
              <a:cxnLst/>
              <a:rect l="l" t="t" r="r" b="b"/>
              <a:pathLst>
                <a:path w="4908" h="4347" extrusionOk="0">
                  <a:moveTo>
                    <a:pt x="2812" y="0"/>
                  </a:moveTo>
                  <a:cubicBezTo>
                    <a:pt x="2073" y="0"/>
                    <a:pt x="1329" y="308"/>
                    <a:pt x="844" y="869"/>
                  </a:cubicBezTo>
                  <a:cubicBezTo>
                    <a:pt x="501" y="1261"/>
                    <a:pt x="287" y="1755"/>
                    <a:pt x="165" y="2262"/>
                  </a:cubicBezTo>
                  <a:cubicBezTo>
                    <a:pt x="1" y="2933"/>
                    <a:pt x="1" y="3697"/>
                    <a:pt x="422" y="4247"/>
                  </a:cubicBezTo>
                  <a:lnTo>
                    <a:pt x="1665" y="4346"/>
                  </a:lnTo>
                  <a:cubicBezTo>
                    <a:pt x="2765" y="4182"/>
                    <a:pt x="3787" y="3555"/>
                    <a:pt x="4429" y="2648"/>
                  </a:cubicBezTo>
                  <a:cubicBezTo>
                    <a:pt x="4700" y="2269"/>
                    <a:pt x="4908" y="1812"/>
                    <a:pt x="4836" y="1354"/>
                  </a:cubicBezTo>
                  <a:cubicBezTo>
                    <a:pt x="4757" y="855"/>
                    <a:pt x="4344" y="454"/>
                    <a:pt x="3886" y="240"/>
                  </a:cubicBezTo>
                  <a:cubicBezTo>
                    <a:pt x="3552" y="78"/>
                    <a:pt x="3183" y="0"/>
                    <a:pt x="2812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3"/>
            <p:cNvSpPr/>
            <p:nvPr/>
          </p:nvSpPr>
          <p:spPr>
            <a:xfrm>
              <a:off x="3450360" y="1328858"/>
              <a:ext cx="123213" cy="97819"/>
            </a:xfrm>
            <a:custGeom>
              <a:avLst/>
              <a:gdLst/>
              <a:ahLst/>
              <a:cxnLst/>
              <a:rect l="l" t="t" r="r" b="b"/>
              <a:pathLst>
                <a:path w="6264" h="4973" extrusionOk="0">
                  <a:moveTo>
                    <a:pt x="3721" y="0"/>
                  </a:moveTo>
                  <a:cubicBezTo>
                    <a:pt x="2660" y="0"/>
                    <a:pt x="1594" y="482"/>
                    <a:pt x="921" y="1309"/>
                  </a:cubicBezTo>
                  <a:lnTo>
                    <a:pt x="1" y="2787"/>
                  </a:lnTo>
                  <a:cubicBezTo>
                    <a:pt x="201" y="3594"/>
                    <a:pt x="772" y="4308"/>
                    <a:pt x="1514" y="4672"/>
                  </a:cubicBezTo>
                  <a:cubicBezTo>
                    <a:pt x="1913" y="4871"/>
                    <a:pt x="2358" y="4972"/>
                    <a:pt x="2804" y="4972"/>
                  </a:cubicBezTo>
                  <a:cubicBezTo>
                    <a:pt x="3189" y="4972"/>
                    <a:pt x="3574" y="4896"/>
                    <a:pt x="3929" y="4744"/>
                  </a:cubicBezTo>
                  <a:cubicBezTo>
                    <a:pt x="4392" y="4536"/>
                    <a:pt x="4800" y="4216"/>
                    <a:pt x="5171" y="3858"/>
                  </a:cubicBezTo>
                  <a:cubicBezTo>
                    <a:pt x="5492" y="3537"/>
                    <a:pt x="5799" y="3188"/>
                    <a:pt x="5992" y="2773"/>
                  </a:cubicBezTo>
                  <a:cubicBezTo>
                    <a:pt x="6184" y="2358"/>
                    <a:pt x="6263" y="1880"/>
                    <a:pt x="6135" y="1438"/>
                  </a:cubicBezTo>
                  <a:cubicBezTo>
                    <a:pt x="5927" y="723"/>
                    <a:pt x="5214" y="259"/>
                    <a:pt x="4486" y="87"/>
                  </a:cubicBezTo>
                  <a:cubicBezTo>
                    <a:pt x="4235" y="29"/>
                    <a:pt x="3978" y="0"/>
                    <a:pt x="3721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3372545" y="1368788"/>
              <a:ext cx="100160" cy="102481"/>
            </a:xfrm>
            <a:custGeom>
              <a:avLst/>
              <a:gdLst/>
              <a:ahLst/>
              <a:cxnLst/>
              <a:rect l="l" t="t" r="r" b="b"/>
              <a:pathLst>
                <a:path w="5092" h="5210" extrusionOk="0">
                  <a:moveTo>
                    <a:pt x="2306" y="1"/>
                  </a:moveTo>
                  <a:cubicBezTo>
                    <a:pt x="1564" y="271"/>
                    <a:pt x="892" y="779"/>
                    <a:pt x="500" y="1464"/>
                  </a:cubicBezTo>
                  <a:cubicBezTo>
                    <a:pt x="100" y="2150"/>
                    <a:pt x="1" y="3014"/>
                    <a:pt x="279" y="3756"/>
                  </a:cubicBezTo>
                  <a:cubicBezTo>
                    <a:pt x="565" y="4491"/>
                    <a:pt x="1250" y="5084"/>
                    <a:pt x="2035" y="5192"/>
                  </a:cubicBezTo>
                  <a:cubicBezTo>
                    <a:pt x="2124" y="5204"/>
                    <a:pt x="2212" y="5209"/>
                    <a:pt x="2301" y="5209"/>
                  </a:cubicBezTo>
                  <a:cubicBezTo>
                    <a:pt x="3026" y="5209"/>
                    <a:pt x="3739" y="4833"/>
                    <a:pt x="4250" y="4292"/>
                  </a:cubicBezTo>
                  <a:cubicBezTo>
                    <a:pt x="4748" y="3756"/>
                    <a:pt x="5091" y="3043"/>
                    <a:pt x="5091" y="2306"/>
                  </a:cubicBezTo>
                  <a:cubicBezTo>
                    <a:pt x="5084" y="1564"/>
                    <a:pt x="4714" y="822"/>
                    <a:pt x="4078" y="450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3346266" y="1329369"/>
              <a:ext cx="93728" cy="73999"/>
            </a:xfrm>
            <a:custGeom>
              <a:avLst/>
              <a:gdLst/>
              <a:ahLst/>
              <a:cxnLst/>
              <a:rect l="l" t="t" r="r" b="b"/>
              <a:pathLst>
                <a:path w="4765" h="3762" extrusionOk="0">
                  <a:moveTo>
                    <a:pt x="2979" y="0"/>
                  </a:moveTo>
                  <a:cubicBezTo>
                    <a:pt x="2770" y="0"/>
                    <a:pt x="2560" y="25"/>
                    <a:pt x="2357" y="68"/>
                  </a:cubicBezTo>
                  <a:cubicBezTo>
                    <a:pt x="1858" y="176"/>
                    <a:pt x="1380" y="397"/>
                    <a:pt x="965" y="704"/>
                  </a:cubicBezTo>
                  <a:cubicBezTo>
                    <a:pt x="643" y="954"/>
                    <a:pt x="352" y="1261"/>
                    <a:pt x="194" y="1633"/>
                  </a:cubicBezTo>
                  <a:cubicBezTo>
                    <a:pt x="29" y="2012"/>
                    <a:pt x="0" y="2454"/>
                    <a:pt x="172" y="2819"/>
                  </a:cubicBezTo>
                  <a:cubicBezTo>
                    <a:pt x="372" y="3232"/>
                    <a:pt x="787" y="3504"/>
                    <a:pt x="1222" y="3640"/>
                  </a:cubicBezTo>
                  <a:cubicBezTo>
                    <a:pt x="1491" y="3724"/>
                    <a:pt x="1770" y="3762"/>
                    <a:pt x="2051" y="3762"/>
                  </a:cubicBezTo>
                  <a:cubicBezTo>
                    <a:pt x="2464" y="3762"/>
                    <a:pt x="2880" y="3679"/>
                    <a:pt x="3272" y="3539"/>
                  </a:cubicBezTo>
                  <a:cubicBezTo>
                    <a:pt x="3850" y="3333"/>
                    <a:pt x="4429" y="2954"/>
                    <a:pt x="4600" y="2361"/>
                  </a:cubicBezTo>
                  <a:lnTo>
                    <a:pt x="4765" y="1105"/>
                  </a:lnTo>
                  <a:cubicBezTo>
                    <a:pt x="4607" y="654"/>
                    <a:pt x="4221" y="305"/>
                    <a:pt x="3771" y="133"/>
                  </a:cubicBezTo>
                  <a:cubicBezTo>
                    <a:pt x="3518" y="41"/>
                    <a:pt x="3249" y="0"/>
                    <a:pt x="2979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3382361" y="1274962"/>
              <a:ext cx="105943" cy="90659"/>
            </a:xfrm>
            <a:custGeom>
              <a:avLst/>
              <a:gdLst/>
              <a:ahLst/>
              <a:cxnLst/>
              <a:rect l="l" t="t" r="r" b="b"/>
              <a:pathLst>
                <a:path w="5386" h="4609" extrusionOk="0">
                  <a:moveTo>
                    <a:pt x="3027" y="0"/>
                  </a:moveTo>
                  <a:cubicBezTo>
                    <a:pt x="2544" y="0"/>
                    <a:pt x="2062" y="114"/>
                    <a:pt x="1636" y="342"/>
                  </a:cubicBezTo>
                  <a:cubicBezTo>
                    <a:pt x="923" y="714"/>
                    <a:pt x="373" y="1377"/>
                    <a:pt x="152" y="2148"/>
                  </a:cubicBezTo>
                  <a:cubicBezTo>
                    <a:pt x="37" y="2514"/>
                    <a:pt x="1" y="2913"/>
                    <a:pt x="116" y="3278"/>
                  </a:cubicBezTo>
                  <a:cubicBezTo>
                    <a:pt x="301" y="3898"/>
                    <a:pt x="887" y="4334"/>
                    <a:pt x="1507" y="4498"/>
                  </a:cubicBezTo>
                  <a:cubicBezTo>
                    <a:pt x="1795" y="4578"/>
                    <a:pt x="2092" y="4608"/>
                    <a:pt x="2391" y="4608"/>
                  </a:cubicBezTo>
                  <a:cubicBezTo>
                    <a:pt x="2738" y="4608"/>
                    <a:pt x="3087" y="4567"/>
                    <a:pt x="3429" y="4514"/>
                  </a:cubicBezTo>
                  <a:lnTo>
                    <a:pt x="4836" y="3071"/>
                  </a:lnTo>
                  <a:cubicBezTo>
                    <a:pt x="5122" y="2442"/>
                    <a:pt x="5386" y="1720"/>
                    <a:pt x="5115" y="1086"/>
                  </a:cubicBezTo>
                  <a:cubicBezTo>
                    <a:pt x="4914" y="621"/>
                    <a:pt x="4450" y="315"/>
                    <a:pt x="3972" y="150"/>
                  </a:cubicBezTo>
                  <a:cubicBezTo>
                    <a:pt x="3667" y="50"/>
                    <a:pt x="3347" y="0"/>
                    <a:pt x="3027" y="0"/>
                  </a:cubicBezTo>
                  <a:close/>
                </a:path>
              </a:pathLst>
            </a:custGeom>
            <a:solidFill>
              <a:srgbClr val="FD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3470148" y="1346167"/>
              <a:ext cx="72091" cy="10681"/>
            </a:xfrm>
            <a:custGeom>
              <a:avLst/>
              <a:gdLst/>
              <a:ahLst/>
              <a:cxnLst/>
              <a:rect l="l" t="t" r="r" b="b"/>
              <a:pathLst>
                <a:path w="3665" h="543" extrusionOk="0">
                  <a:moveTo>
                    <a:pt x="2380" y="1"/>
                  </a:moveTo>
                  <a:cubicBezTo>
                    <a:pt x="2314" y="1"/>
                    <a:pt x="2251" y="1"/>
                    <a:pt x="2186" y="8"/>
                  </a:cubicBezTo>
                  <a:cubicBezTo>
                    <a:pt x="1951" y="8"/>
                    <a:pt x="1715" y="21"/>
                    <a:pt x="1480" y="57"/>
                  </a:cubicBezTo>
                  <a:cubicBezTo>
                    <a:pt x="1243" y="86"/>
                    <a:pt x="1015" y="129"/>
                    <a:pt x="787" y="186"/>
                  </a:cubicBezTo>
                  <a:cubicBezTo>
                    <a:pt x="551" y="251"/>
                    <a:pt x="330" y="328"/>
                    <a:pt x="109" y="422"/>
                  </a:cubicBezTo>
                  <a:cubicBezTo>
                    <a:pt x="80" y="436"/>
                    <a:pt x="52" y="450"/>
                    <a:pt x="23" y="465"/>
                  </a:cubicBezTo>
                  <a:cubicBezTo>
                    <a:pt x="1" y="472"/>
                    <a:pt x="1" y="499"/>
                    <a:pt x="9" y="522"/>
                  </a:cubicBezTo>
                  <a:cubicBezTo>
                    <a:pt x="16" y="535"/>
                    <a:pt x="30" y="542"/>
                    <a:pt x="44" y="542"/>
                  </a:cubicBezTo>
                  <a:cubicBezTo>
                    <a:pt x="52" y="542"/>
                    <a:pt x="59" y="535"/>
                    <a:pt x="66" y="535"/>
                  </a:cubicBezTo>
                  <a:cubicBezTo>
                    <a:pt x="280" y="436"/>
                    <a:pt x="501" y="357"/>
                    <a:pt x="729" y="294"/>
                  </a:cubicBezTo>
                  <a:cubicBezTo>
                    <a:pt x="959" y="229"/>
                    <a:pt x="1187" y="179"/>
                    <a:pt x="1415" y="150"/>
                  </a:cubicBezTo>
                  <a:cubicBezTo>
                    <a:pt x="1644" y="114"/>
                    <a:pt x="1872" y="100"/>
                    <a:pt x="2109" y="93"/>
                  </a:cubicBezTo>
                  <a:cubicBezTo>
                    <a:pt x="2194" y="86"/>
                    <a:pt x="2287" y="86"/>
                    <a:pt x="2380" y="86"/>
                  </a:cubicBezTo>
                  <a:cubicBezTo>
                    <a:pt x="2522" y="86"/>
                    <a:pt x="2673" y="93"/>
                    <a:pt x="2815" y="100"/>
                  </a:cubicBezTo>
                  <a:cubicBezTo>
                    <a:pt x="3058" y="107"/>
                    <a:pt x="3293" y="122"/>
                    <a:pt x="3536" y="143"/>
                  </a:cubicBezTo>
                  <a:cubicBezTo>
                    <a:pt x="3566" y="150"/>
                    <a:pt x="3593" y="150"/>
                    <a:pt x="3622" y="150"/>
                  </a:cubicBezTo>
                  <a:lnTo>
                    <a:pt x="3629" y="150"/>
                  </a:lnTo>
                  <a:cubicBezTo>
                    <a:pt x="3651" y="150"/>
                    <a:pt x="3665" y="129"/>
                    <a:pt x="3665" y="107"/>
                  </a:cubicBezTo>
                  <a:cubicBezTo>
                    <a:pt x="3665" y="86"/>
                    <a:pt x="3651" y="71"/>
                    <a:pt x="3622" y="64"/>
                  </a:cubicBezTo>
                  <a:cubicBezTo>
                    <a:pt x="3379" y="44"/>
                    <a:pt x="3144" y="28"/>
                    <a:pt x="2901" y="14"/>
                  </a:cubicBezTo>
                  <a:cubicBezTo>
                    <a:pt x="2722" y="8"/>
                    <a:pt x="2551" y="1"/>
                    <a:pt x="238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3468909" y="1368080"/>
              <a:ext cx="53955" cy="12943"/>
            </a:xfrm>
            <a:custGeom>
              <a:avLst/>
              <a:gdLst/>
              <a:ahLst/>
              <a:cxnLst/>
              <a:rect l="l" t="t" r="r" b="b"/>
              <a:pathLst>
                <a:path w="2743" h="658" extrusionOk="0">
                  <a:moveTo>
                    <a:pt x="50" y="1"/>
                  </a:moveTo>
                  <a:cubicBezTo>
                    <a:pt x="21" y="1"/>
                    <a:pt x="0" y="21"/>
                    <a:pt x="7" y="44"/>
                  </a:cubicBezTo>
                  <a:cubicBezTo>
                    <a:pt x="7" y="64"/>
                    <a:pt x="21" y="86"/>
                    <a:pt x="50" y="86"/>
                  </a:cubicBezTo>
                  <a:cubicBezTo>
                    <a:pt x="221" y="86"/>
                    <a:pt x="400" y="100"/>
                    <a:pt x="578" y="114"/>
                  </a:cubicBezTo>
                  <a:cubicBezTo>
                    <a:pt x="758" y="136"/>
                    <a:pt x="921" y="157"/>
                    <a:pt x="1092" y="186"/>
                  </a:cubicBezTo>
                  <a:cubicBezTo>
                    <a:pt x="1272" y="215"/>
                    <a:pt x="1443" y="251"/>
                    <a:pt x="1615" y="294"/>
                  </a:cubicBezTo>
                  <a:cubicBezTo>
                    <a:pt x="1786" y="343"/>
                    <a:pt x="1958" y="386"/>
                    <a:pt x="2120" y="443"/>
                  </a:cubicBezTo>
                  <a:cubicBezTo>
                    <a:pt x="2292" y="499"/>
                    <a:pt x="2456" y="565"/>
                    <a:pt x="2621" y="628"/>
                  </a:cubicBezTo>
                  <a:cubicBezTo>
                    <a:pt x="2635" y="637"/>
                    <a:pt x="2657" y="650"/>
                    <a:pt x="2677" y="657"/>
                  </a:cubicBezTo>
                  <a:lnTo>
                    <a:pt x="2700" y="657"/>
                  </a:lnTo>
                  <a:cubicBezTo>
                    <a:pt x="2713" y="657"/>
                    <a:pt x="2729" y="657"/>
                    <a:pt x="2736" y="643"/>
                  </a:cubicBezTo>
                  <a:cubicBezTo>
                    <a:pt x="2742" y="621"/>
                    <a:pt x="2742" y="594"/>
                    <a:pt x="2720" y="578"/>
                  </a:cubicBezTo>
                  <a:cubicBezTo>
                    <a:pt x="2549" y="508"/>
                    <a:pt x="2386" y="443"/>
                    <a:pt x="2215" y="386"/>
                  </a:cubicBezTo>
                  <a:cubicBezTo>
                    <a:pt x="2050" y="328"/>
                    <a:pt x="1879" y="278"/>
                    <a:pt x="1707" y="229"/>
                  </a:cubicBezTo>
                  <a:cubicBezTo>
                    <a:pt x="1529" y="186"/>
                    <a:pt x="1358" y="150"/>
                    <a:pt x="1186" y="114"/>
                  </a:cubicBezTo>
                  <a:cubicBezTo>
                    <a:pt x="1006" y="86"/>
                    <a:pt x="828" y="57"/>
                    <a:pt x="650" y="37"/>
                  </a:cubicBezTo>
                  <a:cubicBezTo>
                    <a:pt x="472" y="21"/>
                    <a:pt x="293" y="8"/>
                    <a:pt x="115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3"/>
            <p:cNvSpPr/>
            <p:nvPr/>
          </p:nvSpPr>
          <p:spPr>
            <a:xfrm>
              <a:off x="3461178" y="1370302"/>
              <a:ext cx="31216" cy="36567"/>
            </a:xfrm>
            <a:custGeom>
              <a:avLst/>
              <a:gdLst/>
              <a:ahLst/>
              <a:cxnLst/>
              <a:rect l="l" t="t" r="r" b="b"/>
              <a:pathLst>
                <a:path w="1587" h="1859" extrusionOk="0">
                  <a:moveTo>
                    <a:pt x="50" y="1"/>
                  </a:moveTo>
                  <a:cubicBezTo>
                    <a:pt x="37" y="1"/>
                    <a:pt x="28" y="9"/>
                    <a:pt x="21" y="16"/>
                  </a:cubicBezTo>
                  <a:cubicBezTo>
                    <a:pt x="1" y="37"/>
                    <a:pt x="1" y="59"/>
                    <a:pt x="21" y="80"/>
                  </a:cubicBezTo>
                  <a:cubicBezTo>
                    <a:pt x="114" y="194"/>
                    <a:pt x="215" y="309"/>
                    <a:pt x="308" y="422"/>
                  </a:cubicBezTo>
                  <a:cubicBezTo>
                    <a:pt x="407" y="537"/>
                    <a:pt x="500" y="652"/>
                    <a:pt x="601" y="765"/>
                  </a:cubicBezTo>
                  <a:cubicBezTo>
                    <a:pt x="693" y="880"/>
                    <a:pt x="793" y="995"/>
                    <a:pt x="885" y="1115"/>
                  </a:cubicBezTo>
                  <a:cubicBezTo>
                    <a:pt x="986" y="1230"/>
                    <a:pt x="1079" y="1345"/>
                    <a:pt x="1178" y="1458"/>
                  </a:cubicBezTo>
                  <a:cubicBezTo>
                    <a:pt x="1279" y="1572"/>
                    <a:pt x="1372" y="1687"/>
                    <a:pt x="1471" y="1800"/>
                  </a:cubicBezTo>
                  <a:cubicBezTo>
                    <a:pt x="1478" y="1816"/>
                    <a:pt x="1494" y="1830"/>
                    <a:pt x="1507" y="1843"/>
                  </a:cubicBezTo>
                  <a:cubicBezTo>
                    <a:pt x="1514" y="1852"/>
                    <a:pt x="1521" y="1859"/>
                    <a:pt x="1536" y="1859"/>
                  </a:cubicBezTo>
                  <a:cubicBezTo>
                    <a:pt x="1543" y="1859"/>
                    <a:pt x="1557" y="1852"/>
                    <a:pt x="1564" y="1843"/>
                  </a:cubicBezTo>
                  <a:cubicBezTo>
                    <a:pt x="1586" y="1823"/>
                    <a:pt x="1579" y="1800"/>
                    <a:pt x="1564" y="1787"/>
                  </a:cubicBezTo>
                  <a:cubicBezTo>
                    <a:pt x="1471" y="1665"/>
                    <a:pt x="1372" y="1552"/>
                    <a:pt x="1271" y="1437"/>
                  </a:cubicBezTo>
                  <a:cubicBezTo>
                    <a:pt x="1178" y="1322"/>
                    <a:pt x="1079" y="1209"/>
                    <a:pt x="986" y="1094"/>
                  </a:cubicBezTo>
                  <a:cubicBezTo>
                    <a:pt x="885" y="979"/>
                    <a:pt x="793" y="866"/>
                    <a:pt x="693" y="752"/>
                  </a:cubicBezTo>
                  <a:cubicBezTo>
                    <a:pt x="601" y="637"/>
                    <a:pt x="500" y="515"/>
                    <a:pt x="407" y="402"/>
                  </a:cubicBezTo>
                  <a:cubicBezTo>
                    <a:pt x="308" y="287"/>
                    <a:pt x="215" y="172"/>
                    <a:pt x="114" y="59"/>
                  </a:cubicBezTo>
                  <a:cubicBezTo>
                    <a:pt x="100" y="44"/>
                    <a:pt x="93" y="30"/>
                    <a:pt x="80" y="16"/>
                  </a:cubicBezTo>
                  <a:cubicBezTo>
                    <a:pt x="71" y="9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3"/>
            <p:cNvSpPr/>
            <p:nvPr/>
          </p:nvSpPr>
          <p:spPr>
            <a:xfrm>
              <a:off x="3424100" y="1372840"/>
              <a:ext cx="10838" cy="6766"/>
            </a:xfrm>
            <a:custGeom>
              <a:avLst/>
              <a:gdLst/>
              <a:ahLst/>
              <a:cxnLst/>
              <a:rect l="l" t="t" r="r" b="b"/>
              <a:pathLst>
                <a:path w="551" h="344" extrusionOk="0">
                  <a:moveTo>
                    <a:pt x="479" y="0"/>
                  </a:moveTo>
                  <a:cubicBezTo>
                    <a:pt x="307" y="101"/>
                    <a:pt x="150" y="215"/>
                    <a:pt x="1" y="343"/>
                  </a:cubicBezTo>
                  <a:cubicBezTo>
                    <a:pt x="100" y="300"/>
                    <a:pt x="199" y="251"/>
                    <a:pt x="300" y="201"/>
                  </a:cubicBezTo>
                  <a:cubicBezTo>
                    <a:pt x="307" y="194"/>
                    <a:pt x="314" y="194"/>
                    <a:pt x="321" y="194"/>
                  </a:cubicBezTo>
                  <a:lnTo>
                    <a:pt x="336" y="194"/>
                  </a:lnTo>
                  <a:cubicBezTo>
                    <a:pt x="371" y="165"/>
                    <a:pt x="422" y="137"/>
                    <a:pt x="465" y="115"/>
                  </a:cubicBezTo>
                  <a:cubicBezTo>
                    <a:pt x="479" y="101"/>
                    <a:pt x="499" y="86"/>
                    <a:pt x="522" y="79"/>
                  </a:cubicBezTo>
                  <a:cubicBezTo>
                    <a:pt x="542" y="65"/>
                    <a:pt x="551" y="36"/>
                    <a:pt x="535" y="23"/>
                  </a:cubicBezTo>
                  <a:cubicBezTo>
                    <a:pt x="528" y="9"/>
                    <a:pt x="515" y="0"/>
                    <a:pt x="499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3396700" y="1398962"/>
              <a:ext cx="13926" cy="25040"/>
            </a:xfrm>
            <a:custGeom>
              <a:avLst/>
              <a:gdLst/>
              <a:ahLst/>
              <a:cxnLst/>
              <a:rect l="l" t="t" r="r" b="b"/>
              <a:pathLst>
                <a:path w="708" h="1273" extrusionOk="0">
                  <a:moveTo>
                    <a:pt x="708" y="1"/>
                  </a:moveTo>
                  <a:lnTo>
                    <a:pt x="708" y="1"/>
                  </a:lnTo>
                  <a:cubicBezTo>
                    <a:pt x="665" y="16"/>
                    <a:pt x="622" y="30"/>
                    <a:pt x="586" y="43"/>
                  </a:cubicBezTo>
                  <a:cubicBezTo>
                    <a:pt x="487" y="201"/>
                    <a:pt x="401" y="366"/>
                    <a:pt x="322" y="537"/>
                  </a:cubicBezTo>
                  <a:cubicBezTo>
                    <a:pt x="221" y="729"/>
                    <a:pt x="136" y="930"/>
                    <a:pt x="43" y="1137"/>
                  </a:cubicBezTo>
                  <a:cubicBezTo>
                    <a:pt x="29" y="1157"/>
                    <a:pt x="22" y="1187"/>
                    <a:pt x="7" y="1209"/>
                  </a:cubicBezTo>
                  <a:cubicBezTo>
                    <a:pt x="0" y="1229"/>
                    <a:pt x="0" y="1259"/>
                    <a:pt x="22" y="1265"/>
                  </a:cubicBezTo>
                  <a:cubicBezTo>
                    <a:pt x="29" y="1272"/>
                    <a:pt x="36" y="1272"/>
                    <a:pt x="43" y="1272"/>
                  </a:cubicBezTo>
                  <a:cubicBezTo>
                    <a:pt x="65" y="1272"/>
                    <a:pt x="79" y="1265"/>
                    <a:pt x="86" y="1252"/>
                  </a:cubicBezTo>
                  <a:cubicBezTo>
                    <a:pt x="172" y="1051"/>
                    <a:pt x="264" y="851"/>
                    <a:pt x="358" y="652"/>
                  </a:cubicBezTo>
                  <a:cubicBezTo>
                    <a:pt x="458" y="458"/>
                    <a:pt x="557" y="258"/>
                    <a:pt x="665" y="73"/>
                  </a:cubicBezTo>
                  <a:cubicBezTo>
                    <a:pt x="679" y="43"/>
                    <a:pt x="693" y="23"/>
                    <a:pt x="70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3408227" y="1381003"/>
              <a:ext cx="16877" cy="18824"/>
            </a:xfrm>
            <a:custGeom>
              <a:avLst/>
              <a:gdLst/>
              <a:ahLst/>
              <a:cxnLst/>
              <a:rect l="l" t="t" r="r" b="b"/>
              <a:pathLst>
                <a:path w="858" h="957" extrusionOk="0">
                  <a:moveTo>
                    <a:pt x="857" y="0"/>
                  </a:moveTo>
                  <a:lnTo>
                    <a:pt x="857" y="0"/>
                  </a:lnTo>
                  <a:cubicBezTo>
                    <a:pt x="778" y="43"/>
                    <a:pt x="700" y="79"/>
                    <a:pt x="621" y="115"/>
                  </a:cubicBezTo>
                  <a:lnTo>
                    <a:pt x="614" y="115"/>
                  </a:lnTo>
                  <a:cubicBezTo>
                    <a:pt x="544" y="194"/>
                    <a:pt x="472" y="279"/>
                    <a:pt x="406" y="357"/>
                  </a:cubicBezTo>
                  <a:cubicBezTo>
                    <a:pt x="271" y="521"/>
                    <a:pt x="158" y="686"/>
                    <a:pt x="50" y="864"/>
                  </a:cubicBezTo>
                  <a:cubicBezTo>
                    <a:pt x="36" y="893"/>
                    <a:pt x="14" y="929"/>
                    <a:pt x="0" y="956"/>
                  </a:cubicBezTo>
                  <a:cubicBezTo>
                    <a:pt x="36" y="943"/>
                    <a:pt x="79" y="929"/>
                    <a:pt x="122" y="914"/>
                  </a:cubicBezTo>
                  <a:cubicBezTo>
                    <a:pt x="165" y="843"/>
                    <a:pt x="208" y="778"/>
                    <a:pt x="251" y="708"/>
                  </a:cubicBezTo>
                  <a:cubicBezTo>
                    <a:pt x="278" y="672"/>
                    <a:pt x="307" y="629"/>
                    <a:pt x="336" y="593"/>
                  </a:cubicBezTo>
                  <a:cubicBezTo>
                    <a:pt x="350" y="571"/>
                    <a:pt x="364" y="550"/>
                    <a:pt x="379" y="528"/>
                  </a:cubicBezTo>
                  <a:cubicBezTo>
                    <a:pt x="386" y="521"/>
                    <a:pt x="393" y="514"/>
                    <a:pt x="400" y="501"/>
                  </a:cubicBezTo>
                  <a:cubicBezTo>
                    <a:pt x="400" y="501"/>
                    <a:pt x="406" y="494"/>
                    <a:pt x="406" y="485"/>
                  </a:cubicBezTo>
                  <a:cubicBezTo>
                    <a:pt x="415" y="485"/>
                    <a:pt x="415" y="485"/>
                    <a:pt x="415" y="478"/>
                  </a:cubicBezTo>
                  <a:lnTo>
                    <a:pt x="422" y="478"/>
                  </a:lnTo>
                  <a:cubicBezTo>
                    <a:pt x="535" y="322"/>
                    <a:pt x="672" y="178"/>
                    <a:pt x="808" y="43"/>
                  </a:cubicBezTo>
                  <a:cubicBezTo>
                    <a:pt x="828" y="29"/>
                    <a:pt x="844" y="14"/>
                    <a:pt x="857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3422409" y="1380019"/>
              <a:ext cx="20260" cy="47346"/>
            </a:xfrm>
            <a:custGeom>
              <a:avLst/>
              <a:gdLst/>
              <a:ahLst/>
              <a:cxnLst/>
              <a:rect l="l" t="t" r="r" b="b"/>
              <a:pathLst>
                <a:path w="1030" h="2407" extrusionOk="0">
                  <a:moveTo>
                    <a:pt x="971" y="0"/>
                  </a:moveTo>
                  <a:cubicBezTo>
                    <a:pt x="964" y="0"/>
                    <a:pt x="957" y="0"/>
                    <a:pt x="950" y="7"/>
                  </a:cubicBezTo>
                  <a:cubicBezTo>
                    <a:pt x="829" y="93"/>
                    <a:pt x="729" y="215"/>
                    <a:pt x="650" y="343"/>
                  </a:cubicBezTo>
                  <a:cubicBezTo>
                    <a:pt x="565" y="472"/>
                    <a:pt x="508" y="614"/>
                    <a:pt x="450" y="749"/>
                  </a:cubicBezTo>
                  <a:cubicBezTo>
                    <a:pt x="386" y="914"/>
                    <a:pt x="328" y="1085"/>
                    <a:pt x="272" y="1250"/>
                  </a:cubicBezTo>
                  <a:cubicBezTo>
                    <a:pt x="215" y="1421"/>
                    <a:pt x="172" y="1593"/>
                    <a:pt x="129" y="1764"/>
                  </a:cubicBezTo>
                  <a:cubicBezTo>
                    <a:pt x="87" y="1935"/>
                    <a:pt x="44" y="2107"/>
                    <a:pt x="15" y="2285"/>
                  </a:cubicBezTo>
                  <a:cubicBezTo>
                    <a:pt x="8" y="2307"/>
                    <a:pt x="8" y="2328"/>
                    <a:pt x="1" y="2350"/>
                  </a:cubicBezTo>
                  <a:cubicBezTo>
                    <a:pt x="1" y="2371"/>
                    <a:pt x="8" y="2400"/>
                    <a:pt x="28" y="2400"/>
                  </a:cubicBezTo>
                  <a:cubicBezTo>
                    <a:pt x="37" y="2407"/>
                    <a:pt x="37" y="2407"/>
                    <a:pt x="44" y="2407"/>
                  </a:cubicBezTo>
                  <a:cubicBezTo>
                    <a:pt x="57" y="2407"/>
                    <a:pt x="80" y="2393"/>
                    <a:pt x="87" y="2371"/>
                  </a:cubicBezTo>
                  <a:cubicBezTo>
                    <a:pt x="114" y="2199"/>
                    <a:pt x="150" y="2028"/>
                    <a:pt x="193" y="1857"/>
                  </a:cubicBezTo>
                  <a:cubicBezTo>
                    <a:pt x="236" y="1685"/>
                    <a:pt x="278" y="1514"/>
                    <a:pt x="328" y="1342"/>
                  </a:cubicBezTo>
                  <a:cubicBezTo>
                    <a:pt x="386" y="1178"/>
                    <a:pt x="443" y="1006"/>
                    <a:pt x="508" y="844"/>
                  </a:cubicBezTo>
                  <a:cubicBezTo>
                    <a:pt x="522" y="808"/>
                    <a:pt x="536" y="772"/>
                    <a:pt x="551" y="736"/>
                  </a:cubicBezTo>
                  <a:cubicBezTo>
                    <a:pt x="551" y="729"/>
                    <a:pt x="558" y="722"/>
                    <a:pt x="558" y="715"/>
                  </a:cubicBezTo>
                  <a:cubicBezTo>
                    <a:pt x="558" y="707"/>
                    <a:pt x="565" y="707"/>
                    <a:pt x="565" y="700"/>
                  </a:cubicBezTo>
                  <a:lnTo>
                    <a:pt x="565" y="693"/>
                  </a:lnTo>
                  <a:cubicBezTo>
                    <a:pt x="572" y="672"/>
                    <a:pt x="578" y="657"/>
                    <a:pt x="585" y="643"/>
                  </a:cubicBezTo>
                  <a:cubicBezTo>
                    <a:pt x="621" y="571"/>
                    <a:pt x="650" y="508"/>
                    <a:pt x="686" y="443"/>
                  </a:cubicBezTo>
                  <a:cubicBezTo>
                    <a:pt x="707" y="407"/>
                    <a:pt x="729" y="379"/>
                    <a:pt x="750" y="350"/>
                  </a:cubicBezTo>
                  <a:cubicBezTo>
                    <a:pt x="757" y="329"/>
                    <a:pt x="765" y="314"/>
                    <a:pt x="779" y="300"/>
                  </a:cubicBezTo>
                  <a:cubicBezTo>
                    <a:pt x="786" y="293"/>
                    <a:pt x="786" y="287"/>
                    <a:pt x="793" y="278"/>
                  </a:cubicBezTo>
                  <a:lnTo>
                    <a:pt x="799" y="271"/>
                  </a:lnTo>
                  <a:lnTo>
                    <a:pt x="808" y="264"/>
                  </a:lnTo>
                  <a:cubicBezTo>
                    <a:pt x="851" y="208"/>
                    <a:pt x="901" y="158"/>
                    <a:pt x="957" y="107"/>
                  </a:cubicBezTo>
                  <a:cubicBezTo>
                    <a:pt x="964" y="107"/>
                    <a:pt x="964" y="100"/>
                    <a:pt x="971" y="100"/>
                  </a:cubicBezTo>
                  <a:lnTo>
                    <a:pt x="979" y="93"/>
                  </a:lnTo>
                  <a:lnTo>
                    <a:pt x="986" y="86"/>
                  </a:lnTo>
                  <a:lnTo>
                    <a:pt x="993" y="79"/>
                  </a:lnTo>
                  <a:cubicBezTo>
                    <a:pt x="1014" y="64"/>
                    <a:pt x="1029" y="43"/>
                    <a:pt x="1014" y="21"/>
                  </a:cubicBezTo>
                  <a:cubicBezTo>
                    <a:pt x="1007" y="7"/>
                    <a:pt x="986" y="0"/>
                    <a:pt x="97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3449081" y="1381711"/>
              <a:ext cx="5508" cy="34127"/>
            </a:xfrm>
            <a:custGeom>
              <a:avLst/>
              <a:gdLst/>
              <a:ahLst/>
              <a:cxnLst/>
              <a:rect l="l" t="t" r="r" b="b"/>
              <a:pathLst>
                <a:path w="280" h="1735" extrusionOk="0">
                  <a:moveTo>
                    <a:pt x="43" y="0"/>
                  </a:moveTo>
                  <a:cubicBezTo>
                    <a:pt x="43" y="0"/>
                    <a:pt x="37" y="0"/>
                    <a:pt x="37" y="7"/>
                  </a:cubicBezTo>
                  <a:cubicBezTo>
                    <a:pt x="16" y="14"/>
                    <a:pt x="1" y="36"/>
                    <a:pt x="9" y="57"/>
                  </a:cubicBezTo>
                  <a:cubicBezTo>
                    <a:pt x="30" y="165"/>
                    <a:pt x="52" y="271"/>
                    <a:pt x="66" y="372"/>
                  </a:cubicBezTo>
                  <a:cubicBezTo>
                    <a:pt x="86" y="478"/>
                    <a:pt x="102" y="586"/>
                    <a:pt x="122" y="693"/>
                  </a:cubicBezTo>
                  <a:lnTo>
                    <a:pt x="122" y="706"/>
                  </a:lnTo>
                  <a:lnTo>
                    <a:pt x="122" y="729"/>
                  </a:lnTo>
                  <a:cubicBezTo>
                    <a:pt x="122" y="742"/>
                    <a:pt x="129" y="749"/>
                    <a:pt x="129" y="765"/>
                  </a:cubicBezTo>
                  <a:cubicBezTo>
                    <a:pt x="129" y="792"/>
                    <a:pt x="138" y="821"/>
                    <a:pt x="138" y="850"/>
                  </a:cubicBezTo>
                  <a:cubicBezTo>
                    <a:pt x="144" y="900"/>
                    <a:pt x="151" y="956"/>
                    <a:pt x="158" y="1006"/>
                  </a:cubicBezTo>
                  <a:cubicBezTo>
                    <a:pt x="165" y="1114"/>
                    <a:pt x="172" y="1220"/>
                    <a:pt x="180" y="1328"/>
                  </a:cubicBezTo>
                  <a:cubicBezTo>
                    <a:pt x="187" y="1443"/>
                    <a:pt x="187" y="1549"/>
                    <a:pt x="194" y="1657"/>
                  </a:cubicBezTo>
                  <a:lnTo>
                    <a:pt x="194" y="1692"/>
                  </a:lnTo>
                  <a:cubicBezTo>
                    <a:pt x="194" y="1721"/>
                    <a:pt x="208" y="1735"/>
                    <a:pt x="230" y="1735"/>
                  </a:cubicBezTo>
                  <a:lnTo>
                    <a:pt x="237" y="1735"/>
                  </a:lnTo>
                  <a:cubicBezTo>
                    <a:pt x="258" y="1735"/>
                    <a:pt x="280" y="1721"/>
                    <a:pt x="280" y="1692"/>
                  </a:cubicBezTo>
                  <a:cubicBezTo>
                    <a:pt x="273" y="1585"/>
                    <a:pt x="273" y="1477"/>
                    <a:pt x="266" y="1371"/>
                  </a:cubicBezTo>
                  <a:cubicBezTo>
                    <a:pt x="258" y="1263"/>
                    <a:pt x="251" y="1150"/>
                    <a:pt x="244" y="1042"/>
                  </a:cubicBezTo>
                  <a:cubicBezTo>
                    <a:pt x="237" y="936"/>
                    <a:pt x="223" y="828"/>
                    <a:pt x="208" y="722"/>
                  </a:cubicBezTo>
                  <a:cubicBezTo>
                    <a:pt x="194" y="614"/>
                    <a:pt x="180" y="501"/>
                    <a:pt x="158" y="393"/>
                  </a:cubicBezTo>
                  <a:cubicBezTo>
                    <a:pt x="138" y="286"/>
                    <a:pt x="122" y="178"/>
                    <a:pt x="95" y="72"/>
                  </a:cubicBezTo>
                  <a:cubicBezTo>
                    <a:pt x="95" y="57"/>
                    <a:pt x="95" y="50"/>
                    <a:pt x="86" y="36"/>
                  </a:cubicBezTo>
                  <a:cubicBezTo>
                    <a:pt x="86" y="14"/>
                    <a:pt x="66" y="0"/>
                    <a:pt x="43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3484645" y="1271874"/>
              <a:ext cx="28246" cy="32711"/>
            </a:xfrm>
            <a:custGeom>
              <a:avLst/>
              <a:gdLst/>
              <a:ahLst/>
              <a:cxnLst/>
              <a:rect l="l" t="t" r="r" b="b"/>
              <a:pathLst>
                <a:path w="1436" h="1663" extrusionOk="0">
                  <a:moveTo>
                    <a:pt x="1392" y="0"/>
                  </a:moveTo>
                  <a:cubicBezTo>
                    <a:pt x="1379" y="0"/>
                    <a:pt x="1372" y="7"/>
                    <a:pt x="1356" y="14"/>
                  </a:cubicBezTo>
                  <a:cubicBezTo>
                    <a:pt x="1158" y="185"/>
                    <a:pt x="964" y="370"/>
                    <a:pt x="786" y="571"/>
                  </a:cubicBezTo>
                  <a:cubicBezTo>
                    <a:pt x="592" y="772"/>
                    <a:pt x="414" y="986"/>
                    <a:pt x="242" y="1207"/>
                  </a:cubicBezTo>
                  <a:cubicBezTo>
                    <a:pt x="163" y="1313"/>
                    <a:pt x="78" y="1428"/>
                    <a:pt x="1" y="1534"/>
                  </a:cubicBezTo>
                  <a:cubicBezTo>
                    <a:pt x="8" y="1577"/>
                    <a:pt x="14" y="1620"/>
                    <a:pt x="21" y="1663"/>
                  </a:cubicBezTo>
                  <a:cubicBezTo>
                    <a:pt x="93" y="1550"/>
                    <a:pt x="172" y="1442"/>
                    <a:pt x="249" y="1342"/>
                  </a:cubicBezTo>
                  <a:cubicBezTo>
                    <a:pt x="414" y="1121"/>
                    <a:pt x="592" y="907"/>
                    <a:pt x="779" y="700"/>
                  </a:cubicBezTo>
                  <a:cubicBezTo>
                    <a:pt x="957" y="506"/>
                    <a:pt x="1142" y="314"/>
                    <a:pt x="1343" y="143"/>
                  </a:cubicBezTo>
                  <a:cubicBezTo>
                    <a:pt x="1372" y="120"/>
                    <a:pt x="1392" y="100"/>
                    <a:pt x="1421" y="77"/>
                  </a:cubicBezTo>
                  <a:cubicBezTo>
                    <a:pt x="1435" y="64"/>
                    <a:pt x="1435" y="28"/>
                    <a:pt x="1421" y="14"/>
                  </a:cubicBezTo>
                  <a:cubicBezTo>
                    <a:pt x="1415" y="7"/>
                    <a:pt x="1399" y="0"/>
                    <a:pt x="1392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3"/>
            <p:cNvSpPr/>
            <p:nvPr/>
          </p:nvSpPr>
          <p:spPr>
            <a:xfrm>
              <a:off x="3463401" y="1302048"/>
              <a:ext cx="21676" cy="38652"/>
            </a:xfrm>
            <a:custGeom>
              <a:avLst/>
              <a:gdLst/>
              <a:ahLst/>
              <a:cxnLst/>
              <a:rect l="l" t="t" r="r" b="b"/>
              <a:pathLst>
                <a:path w="1102" h="1965" extrusionOk="0">
                  <a:moveTo>
                    <a:pt x="1081" y="0"/>
                  </a:moveTo>
                  <a:cubicBezTo>
                    <a:pt x="995" y="122"/>
                    <a:pt x="916" y="244"/>
                    <a:pt x="837" y="365"/>
                  </a:cubicBezTo>
                  <a:cubicBezTo>
                    <a:pt x="680" y="600"/>
                    <a:pt x="537" y="843"/>
                    <a:pt x="409" y="1087"/>
                  </a:cubicBezTo>
                  <a:cubicBezTo>
                    <a:pt x="280" y="1322"/>
                    <a:pt x="159" y="1565"/>
                    <a:pt x="52" y="1808"/>
                  </a:cubicBezTo>
                  <a:cubicBezTo>
                    <a:pt x="37" y="1836"/>
                    <a:pt x="23" y="1865"/>
                    <a:pt x="16" y="1901"/>
                  </a:cubicBezTo>
                  <a:cubicBezTo>
                    <a:pt x="1" y="1921"/>
                    <a:pt x="9" y="1944"/>
                    <a:pt x="30" y="1957"/>
                  </a:cubicBezTo>
                  <a:cubicBezTo>
                    <a:pt x="37" y="1957"/>
                    <a:pt x="44" y="1964"/>
                    <a:pt x="52" y="1964"/>
                  </a:cubicBezTo>
                  <a:cubicBezTo>
                    <a:pt x="66" y="1964"/>
                    <a:pt x="80" y="1957"/>
                    <a:pt x="87" y="1944"/>
                  </a:cubicBezTo>
                  <a:cubicBezTo>
                    <a:pt x="195" y="1694"/>
                    <a:pt x="309" y="1457"/>
                    <a:pt x="429" y="1222"/>
                  </a:cubicBezTo>
                  <a:cubicBezTo>
                    <a:pt x="566" y="979"/>
                    <a:pt x="702" y="737"/>
                    <a:pt x="851" y="501"/>
                  </a:cubicBezTo>
                  <a:cubicBezTo>
                    <a:pt x="930" y="372"/>
                    <a:pt x="1016" y="250"/>
                    <a:pt x="1101" y="129"/>
                  </a:cubicBezTo>
                  <a:cubicBezTo>
                    <a:pt x="1094" y="86"/>
                    <a:pt x="1088" y="43"/>
                    <a:pt x="1081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3"/>
            <p:cNvSpPr/>
            <p:nvPr/>
          </p:nvSpPr>
          <p:spPr>
            <a:xfrm>
              <a:off x="3462162" y="1349098"/>
              <a:ext cx="4642" cy="4111"/>
            </a:xfrm>
            <a:custGeom>
              <a:avLst/>
              <a:gdLst/>
              <a:ahLst/>
              <a:cxnLst/>
              <a:rect l="l" t="t" r="r" b="b"/>
              <a:pathLst>
                <a:path w="236" h="209" extrusionOk="0">
                  <a:moveTo>
                    <a:pt x="129" y="1"/>
                  </a:moveTo>
                  <a:cubicBezTo>
                    <a:pt x="107" y="30"/>
                    <a:pt x="86" y="59"/>
                    <a:pt x="57" y="86"/>
                  </a:cubicBezTo>
                  <a:cubicBezTo>
                    <a:pt x="43" y="102"/>
                    <a:pt x="30" y="122"/>
                    <a:pt x="14" y="136"/>
                  </a:cubicBezTo>
                  <a:cubicBezTo>
                    <a:pt x="0" y="158"/>
                    <a:pt x="0" y="179"/>
                    <a:pt x="14" y="201"/>
                  </a:cubicBezTo>
                  <a:cubicBezTo>
                    <a:pt x="30" y="208"/>
                    <a:pt x="36" y="208"/>
                    <a:pt x="50" y="208"/>
                  </a:cubicBezTo>
                  <a:cubicBezTo>
                    <a:pt x="57" y="208"/>
                    <a:pt x="72" y="208"/>
                    <a:pt x="79" y="201"/>
                  </a:cubicBezTo>
                  <a:cubicBezTo>
                    <a:pt x="129" y="136"/>
                    <a:pt x="186" y="73"/>
                    <a:pt x="235" y="8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FBEE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3"/>
            <p:cNvSpPr/>
            <p:nvPr/>
          </p:nvSpPr>
          <p:spPr>
            <a:xfrm>
              <a:off x="3464699" y="1310191"/>
              <a:ext cx="40874" cy="39065"/>
            </a:xfrm>
            <a:custGeom>
              <a:avLst/>
              <a:gdLst/>
              <a:ahLst/>
              <a:cxnLst/>
              <a:rect l="l" t="t" r="r" b="b"/>
              <a:pathLst>
                <a:path w="2078" h="1986" extrusionOk="0">
                  <a:moveTo>
                    <a:pt x="2028" y="1"/>
                  </a:moveTo>
                  <a:cubicBezTo>
                    <a:pt x="2021" y="1"/>
                    <a:pt x="2014" y="1"/>
                    <a:pt x="2007" y="8"/>
                  </a:cubicBezTo>
                  <a:cubicBezTo>
                    <a:pt x="1836" y="87"/>
                    <a:pt x="1685" y="195"/>
                    <a:pt x="1536" y="308"/>
                  </a:cubicBezTo>
                  <a:cubicBezTo>
                    <a:pt x="1378" y="429"/>
                    <a:pt x="1236" y="565"/>
                    <a:pt x="1092" y="700"/>
                  </a:cubicBezTo>
                  <a:cubicBezTo>
                    <a:pt x="972" y="829"/>
                    <a:pt x="850" y="966"/>
                    <a:pt x="728" y="1101"/>
                  </a:cubicBezTo>
                  <a:cubicBezTo>
                    <a:pt x="699" y="1158"/>
                    <a:pt x="672" y="1223"/>
                    <a:pt x="650" y="1280"/>
                  </a:cubicBezTo>
                  <a:lnTo>
                    <a:pt x="178" y="1758"/>
                  </a:lnTo>
                  <a:cubicBezTo>
                    <a:pt x="122" y="1830"/>
                    <a:pt x="63" y="1909"/>
                    <a:pt x="0" y="1979"/>
                  </a:cubicBezTo>
                  <a:lnTo>
                    <a:pt x="106" y="1986"/>
                  </a:lnTo>
                  <a:cubicBezTo>
                    <a:pt x="171" y="1909"/>
                    <a:pt x="235" y="1823"/>
                    <a:pt x="307" y="1744"/>
                  </a:cubicBezTo>
                  <a:cubicBezTo>
                    <a:pt x="429" y="1586"/>
                    <a:pt x="557" y="1429"/>
                    <a:pt x="692" y="1273"/>
                  </a:cubicBezTo>
                  <a:cubicBezTo>
                    <a:pt x="821" y="1122"/>
                    <a:pt x="956" y="966"/>
                    <a:pt x="1100" y="822"/>
                  </a:cubicBezTo>
                  <a:cubicBezTo>
                    <a:pt x="1243" y="680"/>
                    <a:pt x="1385" y="544"/>
                    <a:pt x="1536" y="416"/>
                  </a:cubicBezTo>
                  <a:cubicBezTo>
                    <a:pt x="1556" y="400"/>
                    <a:pt x="1579" y="387"/>
                    <a:pt x="1592" y="373"/>
                  </a:cubicBezTo>
                  <a:cubicBezTo>
                    <a:pt x="1599" y="366"/>
                    <a:pt x="1606" y="366"/>
                    <a:pt x="1606" y="357"/>
                  </a:cubicBezTo>
                  <a:lnTo>
                    <a:pt x="1615" y="357"/>
                  </a:lnTo>
                  <a:cubicBezTo>
                    <a:pt x="1628" y="344"/>
                    <a:pt x="1635" y="337"/>
                    <a:pt x="1642" y="330"/>
                  </a:cubicBezTo>
                  <a:cubicBezTo>
                    <a:pt x="1685" y="301"/>
                    <a:pt x="1721" y="280"/>
                    <a:pt x="1757" y="251"/>
                  </a:cubicBezTo>
                  <a:cubicBezTo>
                    <a:pt x="1836" y="201"/>
                    <a:pt x="1914" y="152"/>
                    <a:pt x="1992" y="109"/>
                  </a:cubicBezTo>
                  <a:cubicBezTo>
                    <a:pt x="2014" y="100"/>
                    <a:pt x="2028" y="87"/>
                    <a:pt x="2050" y="80"/>
                  </a:cubicBezTo>
                  <a:cubicBezTo>
                    <a:pt x="2070" y="66"/>
                    <a:pt x="2077" y="37"/>
                    <a:pt x="2064" y="23"/>
                  </a:cubicBezTo>
                  <a:cubicBezTo>
                    <a:pt x="2057" y="8"/>
                    <a:pt x="2043" y="1"/>
                    <a:pt x="2028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3468201" y="1331848"/>
              <a:ext cx="10838" cy="12923"/>
            </a:xfrm>
            <a:custGeom>
              <a:avLst/>
              <a:gdLst/>
              <a:ahLst/>
              <a:cxnLst/>
              <a:rect l="l" t="t" r="r" b="b"/>
              <a:pathLst>
                <a:path w="551" h="657" extrusionOk="0">
                  <a:moveTo>
                    <a:pt x="550" y="0"/>
                  </a:moveTo>
                  <a:lnTo>
                    <a:pt x="550" y="0"/>
                  </a:lnTo>
                  <a:cubicBezTo>
                    <a:pt x="537" y="21"/>
                    <a:pt x="514" y="36"/>
                    <a:pt x="501" y="57"/>
                  </a:cubicBezTo>
                  <a:cubicBezTo>
                    <a:pt x="365" y="208"/>
                    <a:pt x="244" y="364"/>
                    <a:pt x="115" y="521"/>
                  </a:cubicBezTo>
                  <a:cubicBezTo>
                    <a:pt x="79" y="564"/>
                    <a:pt x="36" y="614"/>
                    <a:pt x="0" y="657"/>
                  </a:cubicBezTo>
                  <a:lnTo>
                    <a:pt x="472" y="179"/>
                  </a:lnTo>
                  <a:cubicBezTo>
                    <a:pt x="494" y="122"/>
                    <a:pt x="521" y="57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>
              <a:off x="3437456" y="1312866"/>
              <a:ext cx="14753" cy="37943"/>
            </a:xfrm>
            <a:custGeom>
              <a:avLst/>
              <a:gdLst/>
              <a:ahLst/>
              <a:cxnLst/>
              <a:rect l="l" t="t" r="r" b="b"/>
              <a:pathLst>
                <a:path w="750" h="1929" extrusionOk="0">
                  <a:moveTo>
                    <a:pt x="43" y="0"/>
                  </a:moveTo>
                  <a:cubicBezTo>
                    <a:pt x="28" y="0"/>
                    <a:pt x="21" y="7"/>
                    <a:pt x="14" y="16"/>
                  </a:cubicBezTo>
                  <a:cubicBezTo>
                    <a:pt x="7" y="23"/>
                    <a:pt x="0" y="36"/>
                    <a:pt x="0" y="43"/>
                  </a:cubicBezTo>
                  <a:cubicBezTo>
                    <a:pt x="0" y="59"/>
                    <a:pt x="7" y="65"/>
                    <a:pt x="14" y="72"/>
                  </a:cubicBezTo>
                  <a:cubicBezTo>
                    <a:pt x="14" y="79"/>
                    <a:pt x="21" y="86"/>
                    <a:pt x="28" y="93"/>
                  </a:cubicBezTo>
                  <a:cubicBezTo>
                    <a:pt x="28" y="101"/>
                    <a:pt x="34" y="101"/>
                    <a:pt x="34" y="108"/>
                  </a:cubicBezTo>
                  <a:cubicBezTo>
                    <a:pt x="50" y="122"/>
                    <a:pt x="57" y="129"/>
                    <a:pt x="64" y="144"/>
                  </a:cubicBezTo>
                  <a:cubicBezTo>
                    <a:pt x="86" y="172"/>
                    <a:pt x="106" y="201"/>
                    <a:pt x="120" y="221"/>
                  </a:cubicBezTo>
                  <a:cubicBezTo>
                    <a:pt x="156" y="280"/>
                    <a:pt x="192" y="329"/>
                    <a:pt x="228" y="386"/>
                  </a:cubicBezTo>
                  <a:cubicBezTo>
                    <a:pt x="292" y="501"/>
                    <a:pt x="350" y="616"/>
                    <a:pt x="406" y="729"/>
                  </a:cubicBezTo>
                  <a:cubicBezTo>
                    <a:pt x="413" y="744"/>
                    <a:pt x="420" y="758"/>
                    <a:pt x="420" y="772"/>
                  </a:cubicBezTo>
                  <a:lnTo>
                    <a:pt x="420" y="778"/>
                  </a:lnTo>
                  <a:lnTo>
                    <a:pt x="429" y="778"/>
                  </a:lnTo>
                  <a:lnTo>
                    <a:pt x="429" y="787"/>
                  </a:lnTo>
                  <a:cubicBezTo>
                    <a:pt x="436" y="801"/>
                    <a:pt x="436" y="808"/>
                    <a:pt x="442" y="814"/>
                  </a:cubicBezTo>
                  <a:cubicBezTo>
                    <a:pt x="449" y="844"/>
                    <a:pt x="463" y="873"/>
                    <a:pt x="472" y="900"/>
                  </a:cubicBezTo>
                  <a:cubicBezTo>
                    <a:pt x="499" y="965"/>
                    <a:pt x="514" y="1022"/>
                    <a:pt x="535" y="1087"/>
                  </a:cubicBezTo>
                  <a:cubicBezTo>
                    <a:pt x="571" y="1207"/>
                    <a:pt x="600" y="1335"/>
                    <a:pt x="621" y="1464"/>
                  </a:cubicBezTo>
                  <a:cubicBezTo>
                    <a:pt x="628" y="1493"/>
                    <a:pt x="634" y="1529"/>
                    <a:pt x="643" y="1558"/>
                  </a:cubicBezTo>
                  <a:lnTo>
                    <a:pt x="643" y="1565"/>
                  </a:lnTo>
                  <a:lnTo>
                    <a:pt x="643" y="1572"/>
                  </a:lnTo>
                  <a:lnTo>
                    <a:pt x="643" y="1601"/>
                  </a:lnTo>
                  <a:cubicBezTo>
                    <a:pt x="650" y="1615"/>
                    <a:pt x="650" y="1629"/>
                    <a:pt x="650" y="1651"/>
                  </a:cubicBezTo>
                  <a:cubicBezTo>
                    <a:pt x="650" y="1678"/>
                    <a:pt x="657" y="1701"/>
                    <a:pt x="657" y="1737"/>
                  </a:cubicBezTo>
                  <a:cubicBezTo>
                    <a:pt x="686" y="1757"/>
                    <a:pt x="720" y="1779"/>
                    <a:pt x="749" y="1807"/>
                  </a:cubicBezTo>
                  <a:cubicBezTo>
                    <a:pt x="742" y="1701"/>
                    <a:pt x="729" y="1593"/>
                    <a:pt x="713" y="1486"/>
                  </a:cubicBezTo>
                  <a:cubicBezTo>
                    <a:pt x="693" y="1358"/>
                    <a:pt x="663" y="1236"/>
                    <a:pt x="628" y="1108"/>
                  </a:cubicBezTo>
                  <a:cubicBezTo>
                    <a:pt x="592" y="979"/>
                    <a:pt x="549" y="857"/>
                    <a:pt x="499" y="729"/>
                  </a:cubicBezTo>
                  <a:cubicBezTo>
                    <a:pt x="449" y="616"/>
                    <a:pt x="393" y="494"/>
                    <a:pt x="321" y="386"/>
                  </a:cubicBezTo>
                  <a:cubicBezTo>
                    <a:pt x="257" y="273"/>
                    <a:pt x="185" y="165"/>
                    <a:pt x="106" y="59"/>
                  </a:cubicBezTo>
                  <a:cubicBezTo>
                    <a:pt x="93" y="43"/>
                    <a:pt x="86" y="29"/>
                    <a:pt x="70" y="16"/>
                  </a:cubicBezTo>
                  <a:cubicBezTo>
                    <a:pt x="64" y="7"/>
                    <a:pt x="50" y="0"/>
                    <a:pt x="43" y="0"/>
                  </a:cubicBezTo>
                  <a:close/>
                  <a:moveTo>
                    <a:pt x="663" y="1850"/>
                  </a:moveTo>
                  <a:lnTo>
                    <a:pt x="663" y="1886"/>
                  </a:lnTo>
                  <a:cubicBezTo>
                    <a:pt x="663" y="1908"/>
                    <a:pt x="686" y="1928"/>
                    <a:pt x="706" y="1928"/>
                  </a:cubicBezTo>
                  <a:cubicBezTo>
                    <a:pt x="729" y="1928"/>
                    <a:pt x="749" y="1915"/>
                    <a:pt x="749" y="1886"/>
                  </a:cubicBezTo>
                  <a:lnTo>
                    <a:pt x="749" y="1879"/>
                  </a:lnTo>
                  <a:cubicBezTo>
                    <a:pt x="742" y="1886"/>
                    <a:pt x="735" y="1886"/>
                    <a:pt x="729" y="1886"/>
                  </a:cubicBezTo>
                  <a:cubicBezTo>
                    <a:pt x="713" y="1886"/>
                    <a:pt x="706" y="1879"/>
                    <a:pt x="699" y="1872"/>
                  </a:cubicBezTo>
                  <a:cubicBezTo>
                    <a:pt x="686" y="1865"/>
                    <a:pt x="677" y="1858"/>
                    <a:pt x="663" y="185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3425654" y="1325101"/>
              <a:ext cx="26987" cy="24863"/>
            </a:xfrm>
            <a:custGeom>
              <a:avLst/>
              <a:gdLst/>
              <a:ahLst/>
              <a:cxnLst/>
              <a:rect l="l" t="t" r="r" b="b"/>
              <a:pathLst>
                <a:path w="1372" h="1264" extrusionOk="0">
                  <a:moveTo>
                    <a:pt x="50" y="0"/>
                  </a:moveTo>
                  <a:cubicBezTo>
                    <a:pt x="35" y="0"/>
                    <a:pt x="21" y="7"/>
                    <a:pt x="14" y="14"/>
                  </a:cubicBezTo>
                  <a:cubicBezTo>
                    <a:pt x="0" y="36"/>
                    <a:pt x="0" y="57"/>
                    <a:pt x="14" y="79"/>
                  </a:cubicBezTo>
                  <a:cubicBezTo>
                    <a:pt x="93" y="156"/>
                    <a:pt x="172" y="242"/>
                    <a:pt x="249" y="321"/>
                  </a:cubicBezTo>
                  <a:cubicBezTo>
                    <a:pt x="335" y="400"/>
                    <a:pt x="413" y="479"/>
                    <a:pt x="499" y="558"/>
                  </a:cubicBezTo>
                  <a:cubicBezTo>
                    <a:pt x="578" y="636"/>
                    <a:pt x="664" y="713"/>
                    <a:pt x="749" y="785"/>
                  </a:cubicBezTo>
                  <a:cubicBezTo>
                    <a:pt x="828" y="864"/>
                    <a:pt x="914" y="936"/>
                    <a:pt x="1000" y="1007"/>
                  </a:cubicBezTo>
                  <a:cubicBezTo>
                    <a:pt x="1085" y="1085"/>
                    <a:pt x="1178" y="1157"/>
                    <a:pt x="1263" y="1228"/>
                  </a:cubicBezTo>
                  <a:cubicBezTo>
                    <a:pt x="1277" y="1236"/>
                    <a:pt x="1286" y="1243"/>
                    <a:pt x="1299" y="1250"/>
                  </a:cubicBezTo>
                  <a:cubicBezTo>
                    <a:pt x="1306" y="1257"/>
                    <a:pt x="1313" y="1264"/>
                    <a:pt x="1329" y="1264"/>
                  </a:cubicBezTo>
                  <a:cubicBezTo>
                    <a:pt x="1335" y="1264"/>
                    <a:pt x="1342" y="1264"/>
                    <a:pt x="1349" y="1257"/>
                  </a:cubicBezTo>
                  <a:cubicBezTo>
                    <a:pt x="1356" y="1257"/>
                    <a:pt x="1356" y="1257"/>
                    <a:pt x="1356" y="1250"/>
                  </a:cubicBezTo>
                  <a:cubicBezTo>
                    <a:pt x="1363" y="1243"/>
                    <a:pt x="1371" y="1236"/>
                    <a:pt x="1371" y="1221"/>
                  </a:cubicBezTo>
                  <a:cubicBezTo>
                    <a:pt x="1371" y="1214"/>
                    <a:pt x="1363" y="1200"/>
                    <a:pt x="1356" y="1193"/>
                  </a:cubicBezTo>
                  <a:cubicBezTo>
                    <a:pt x="1356" y="1185"/>
                    <a:pt x="1349" y="1185"/>
                    <a:pt x="1349" y="1185"/>
                  </a:cubicBezTo>
                  <a:cubicBezTo>
                    <a:pt x="1320" y="1157"/>
                    <a:pt x="1286" y="1135"/>
                    <a:pt x="1257" y="1115"/>
                  </a:cubicBezTo>
                  <a:cubicBezTo>
                    <a:pt x="1200" y="1065"/>
                    <a:pt x="1149" y="1022"/>
                    <a:pt x="1092" y="979"/>
                  </a:cubicBezTo>
                  <a:cubicBezTo>
                    <a:pt x="1006" y="907"/>
                    <a:pt x="921" y="828"/>
                    <a:pt x="835" y="756"/>
                  </a:cubicBezTo>
                  <a:cubicBezTo>
                    <a:pt x="749" y="679"/>
                    <a:pt x="670" y="600"/>
                    <a:pt x="585" y="528"/>
                  </a:cubicBezTo>
                  <a:cubicBezTo>
                    <a:pt x="506" y="450"/>
                    <a:pt x="420" y="371"/>
                    <a:pt x="343" y="294"/>
                  </a:cubicBezTo>
                  <a:cubicBezTo>
                    <a:pt x="264" y="208"/>
                    <a:pt x="185" y="129"/>
                    <a:pt x="107" y="43"/>
                  </a:cubicBezTo>
                  <a:cubicBezTo>
                    <a:pt x="100" y="36"/>
                    <a:pt x="86" y="28"/>
                    <a:pt x="77" y="14"/>
                  </a:cubicBezTo>
                  <a:cubicBezTo>
                    <a:pt x="71" y="7"/>
                    <a:pt x="57" y="0"/>
                    <a:pt x="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3"/>
            <p:cNvSpPr/>
            <p:nvPr/>
          </p:nvSpPr>
          <p:spPr>
            <a:xfrm>
              <a:off x="3413007" y="1340975"/>
              <a:ext cx="27833" cy="10268"/>
            </a:xfrm>
            <a:custGeom>
              <a:avLst/>
              <a:gdLst/>
              <a:ahLst/>
              <a:cxnLst/>
              <a:rect l="l" t="t" r="r" b="b"/>
              <a:pathLst>
                <a:path w="1415" h="522" extrusionOk="0">
                  <a:moveTo>
                    <a:pt x="50" y="1"/>
                  </a:moveTo>
                  <a:cubicBezTo>
                    <a:pt x="35" y="1"/>
                    <a:pt x="14" y="8"/>
                    <a:pt x="8" y="21"/>
                  </a:cubicBezTo>
                  <a:cubicBezTo>
                    <a:pt x="1" y="44"/>
                    <a:pt x="8" y="64"/>
                    <a:pt x="28" y="78"/>
                  </a:cubicBezTo>
                  <a:cubicBezTo>
                    <a:pt x="107" y="129"/>
                    <a:pt x="186" y="164"/>
                    <a:pt x="271" y="206"/>
                  </a:cubicBezTo>
                  <a:cubicBezTo>
                    <a:pt x="357" y="249"/>
                    <a:pt x="443" y="285"/>
                    <a:pt x="529" y="314"/>
                  </a:cubicBezTo>
                  <a:cubicBezTo>
                    <a:pt x="614" y="350"/>
                    <a:pt x="700" y="378"/>
                    <a:pt x="792" y="407"/>
                  </a:cubicBezTo>
                  <a:cubicBezTo>
                    <a:pt x="878" y="429"/>
                    <a:pt x="964" y="450"/>
                    <a:pt x="1056" y="472"/>
                  </a:cubicBezTo>
                  <a:cubicBezTo>
                    <a:pt x="1149" y="493"/>
                    <a:pt x="1243" y="506"/>
                    <a:pt x="1336" y="522"/>
                  </a:cubicBezTo>
                  <a:lnTo>
                    <a:pt x="1372" y="522"/>
                  </a:lnTo>
                  <a:cubicBezTo>
                    <a:pt x="1379" y="522"/>
                    <a:pt x="1392" y="515"/>
                    <a:pt x="1399" y="506"/>
                  </a:cubicBezTo>
                  <a:cubicBezTo>
                    <a:pt x="1406" y="499"/>
                    <a:pt x="1415" y="493"/>
                    <a:pt x="1415" y="479"/>
                  </a:cubicBezTo>
                  <a:cubicBezTo>
                    <a:pt x="1415" y="472"/>
                    <a:pt x="1406" y="457"/>
                    <a:pt x="1399" y="450"/>
                  </a:cubicBezTo>
                  <a:cubicBezTo>
                    <a:pt x="1392" y="443"/>
                    <a:pt x="1379" y="436"/>
                    <a:pt x="1372" y="436"/>
                  </a:cubicBezTo>
                  <a:cubicBezTo>
                    <a:pt x="1349" y="436"/>
                    <a:pt x="1336" y="436"/>
                    <a:pt x="1320" y="429"/>
                  </a:cubicBezTo>
                  <a:cubicBezTo>
                    <a:pt x="1200" y="414"/>
                    <a:pt x="1086" y="393"/>
                    <a:pt x="971" y="364"/>
                  </a:cubicBezTo>
                  <a:cubicBezTo>
                    <a:pt x="849" y="335"/>
                    <a:pt x="736" y="301"/>
                    <a:pt x="621" y="265"/>
                  </a:cubicBezTo>
                  <a:cubicBezTo>
                    <a:pt x="565" y="236"/>
                    <a:pt x="499" y="215"/>
                    <a:pt x="436" y="186"/>
                  </a:cubicBezTo>
                  <a:cubicBezTo>
                    <a:pt x="343" y="150"/>
                    <a:pt x="242" y="100"/>
                    <a:pt x="150" y="50"/>
                  </a:cubicBezTo>
                  <a:cubicBezTo>
                    <a:pt x="121" y="35"/>
                    <a:pt x="93" y="21"/>
                    <a:pt x="71" y="8"/>
                  </a:cubicBezTo>
                  <a:cubicBezTo>
                    <a:pt x="64" y="1"/>
                    <a:pt x="57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>
              <a:off x="3451206" y="1283086"/>
              <a:ext cx="11684" cy="62806"/>
            </a:xfrm>
            <a:custGeom>
              <a:avLst/>
              <a:gdLst/>
              <a:ahLst/>
              <a:cxnLst/>
              <a:rect l="l" t="t" r="r" b="b"/>
              <a:pathLst>
                <a:path w="594" h="3193" extrusionOk="0">
                  <a:moveTo>
                    <a:pt x="50" y="1"/>
                  </a:moveTo>
                  <a:cubicBezTo>
                    <a:pt x="43" y="1"/>
                    <a:pt x="36" y="8"/>
                    <a:pt x="30" y="8"/>
                  </a:cubicBezTo>
                  <a:cubicBezTo>
                    <a:pt x="7" y="22"/>
                    <a:pt x="0" y="51"/>
                    <a:pt x="14" y="64"/>
                  </a:cubicBezTo>
                  <a:cubicBezTo>
                    <a:pt x="122" y="244"/>
                    <a:pt x="208" y="423"/>
                    <a:pt x="278" y="615"/>
                  </a:cubicBezTo>
                  <a:cubicBezTo>
                    <a:pt x="350" y="808"/>
                    <a:pt x="400" y="1007"/>
                    <a:pt x="436" y="1208"/>
                  </a:cubicBezTo>
                  <a:cubicBezTo>
                    <a:pt x="472" y="1415"/>
                    <a:pt x="492" y="1615"/>
                    <a:pt x="501" y="1821"/>
                  </a:cubicBezTo>
                  <a:cubicBezTo>
                    <a:pt x="508" y="2029"/>
                    <a:pt x="501" y="2243"/>
                    <a:pt x="486" y="2450"/>
                  </a:cubicBezTo>
                  <a:cubicBezTo>
                    <a:pt x="465" y="2658"/>
                    <a:pt x="436" y="2858"/>
                    <a:pt x="400" y="3064"/>
                  </a:cubicBezTo>
                  <a:cubicBezTo>
                    <a:pt x="393" y="3086"/>
                    <a:pt x="386" y="3115"/>
                    <a:pt x="379" y="3143"/>
                  </a:cubicBezTo>
                  <a:cubicBezTo>
                    <a:pt x="379" y="3165"/>
                    <a:pt x="386" y="3185"/>
                    <a:pt x="415" y="3192"/>
                  </a:cubicBezTo>
                  <a:lnTo>
                    <a:pt x="422" y="3192"/>
                  </a:lnTo>
                  <a:cubicBezTo>
                    <a:pt x="443" y="3192"/>
                    <a:pt x="465" y="3179"/>
                    <a:pt x="465" y="3165"/>
                  </a:cubicBezTo>
                  <a:cubicBezTo>
                    <a:pt x="508" y="2957"/>
                    <a:pt x="535" y="2743"/>
                    <a:pt x="557" y="2536"/>
                  </a:cubicBezTo>
                  <a:cubicBezTo>
                    <a:pt x="578" y="2322"/>
                    <a:pt x="593" y="2107"/>
                    <a:pt x="587" y="1900"/>
                  </a:cubicBezTo>
                  <a:cubicBezTo>
                    <a:pt x="587" y="1686"/>
                    <a:pt x="564" y="1472"/>
                    <a:pt x="535" y="1264"/>
                  </a:cubicBezTo>
                  <a:cubicBezTo>
                    <a:pt x="501" y="1058"/>
                    <a:pt x="450" y="858"/>
                    <a:pt x="386" y="657"/>
                  </a:cubicBezTo>
                  <a:cubicBezTo>
                    <a:pt x="314" y="465"/>
                    <a:pt x="228" y="272"/>
                    <a:pt x="129" y="94"/>
                  </a:cubicBezTo>
                  <a:cubicBezTo>
                    <a:pt x="115" y="64"/>
                    <a:pt x="100" y="44"/>
                    <a:pt x="86" y="22"/>
                  </a:cubicBezTo>
                  <a:cubicBezTo>
                    <a:pt x="79" y="8"/>
                    <a:pt x="64" y="1"/>
                    <a:pt x="5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3390248" y="1352068"/>
              <a:ext cx="3541" cy="1849"/>
            </a:xfrm>
            <a:custGeom>
              <a:avLst/>
              <a:gdLst/>
              <a:ahLst/>
              <a:cxnLst/>
              <a:rect l="l" t="t" r="r" b="b"/>
              <a:pathLst>
                <a:path w="180" h="94" extrusionOk="0">
                  <a:moveTo>
                    <a:pt x="100" y="1"/>
                  </a:moveTo>
                  <a:cubicBezTo>
                    <a:pt x="78" y="1"/>
                    <a:pt x="64" y="7"/>
                    <a:pt x="50" y="7"/>
                  </a:cubicBezTo>
                  <a:cubicBezTo>
                    <a:pt x="28" y="7"/>
                    <a:pt x="1" y="21"/>
                    <a:pt x="8" y="50"/>
                  </a:cubicBezTo>
                  <a:cubicBezTo>
                    <a:pt x="8" y="71"/>
                    <a:pt x="21" y="93"/>
                    <a:pt x="44" y="93"/>
                  </a:cubicBezTo>
                  <a:lnTo>
                    <a:pt x="50" y="93"/>
                  </a:lnTo>
                  <a:cubicBezTo>
                    <a:pt x="93" y="86"/>
                    <a:pt x="136" y="86"/>
                    <a:pt x="179" y="79"/>
                  </a:cubicBezTo>
                  <a:cubicBezTo>
                    <a:pt x="150" y="50"/>
                    <a:pt x="121" y="28"/>
                    <a:pt x="100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3"/>
            <p:cNvSpPr/>
            <p:nvPr/>
          </p:nvSpPr>
          <p:spPr>
            <a:xfrm>
              <a:off x="3392215" y="1351498"/>
              <a:ext cx="40028" cy="5350"/>
            </a:xfrm>
            <a:custGeom>
              <a:avLst/>
              <a:gdLst/>
              <a:ahLst/>
              <a:cxnLst/>
              <a:rect l="l" t="t" r="r" b="b"/>
              <a:pathLst>
                <a:path w="2035" h="272" extrusionOk="0">
                  <a:moveTo>
                    <a:pt x="550" y="0"/>
                  </a:moveTo>
                  <a:cubicBezTo>
                    <a:pt x="501" y="0"/>
                    <a:pt x="449" y="0"/>
                    <a:pt x="400" y="7"/>
                  </a:cubicBezTo>
                  <a:cubicBezTo>
                    <a:pt x="264" y="7"/>
                    <a:pt x="129" y="14"/>
                    <a:pt x="0" y="30"/>
                  </a:cubicBezTo>
                  <a:cubicBezTo>
                    <a:pt x="21" y="57"/>
                    <a:pt x="50" y="79"/>
                    <a:pt x="79" y="108"/>
                  </a:cubicBezTo>
                  <a:cubicBezTo>
                    <a:pt x="172" y="100"/>
                    <a:pt x="257" y="93"/>
                    <a:pt x="350" y="93"/>
                  </a:cubicBezTo>
                  <a:cubicBezTo>
                    <a:pt x="415" y="93"/>
                    <a:pt x="478" y="86"/>
                    <a:pt x="550" y="86"/>
                  </a:cubicBezTo>
                  <a:cubicBezTo>
                    <a:pt x="614" y="86"/>
                    <a:pt x="679" y="93"/>
                    <a:pt x="749" y="93"/>
                  </a:cubicBezTo>
                  <a:cubicBezTo>
                    <a:pt x="878" y="100"/>
                    <a:pt x="1015" y="108"/>
                    <a:pt x="1150" y="122"/>
                  </a:cubicBezTo>
                  <a:cubicBezTo>
                    <a:pt x="1178" y="122"/>
                    <a:pt x="1214" y="129"/>
                    <a:pt x="1250" y="129"/>
                  </a:cubicBezTo>
                  <a:cubicBezTo>
                    <a:pt x="1263" y="136"/>
                    <a:pt x="1279" y="136"/>
                    <a:pt x="1299" y="136"/>
                  </a:cubicBezTo>
                  <a:lnTo>
                    <a:pt x="1306" y="136"/>
                  </a:lnTo>
                  <a:cubicBezTo>
                    <a:pt x="1315" y="136"/>
                    <a:pt x="1315" y="143"/>
                    <a:pt x="1315" y="143"/>
                  </a:cubicBezTo>
                  <a:lnTo>
                    <a:pt x="1315" y="136"/>
                  </a:lnTo>
                  <a:cubicBezTo>
                    <a:pt x="1322" y="143"/>
                    <a:pt x="1328" y="143"/>
                    <a:pt x="1335" y="143"/>
                  </a:cubicBezTo>
                  <a:cubicBezTo>
                    <a:pt x="1407" y="151"/>
                    <a:pt x="1471" y="165"/>
                    <a:pt x="1536" y="172"/>
                  </a:cubicBezTo>
                  <a:cubicBezTo>
                    <a:pt x="1671" y="201"/>
                    <a:pt x="1800" y="222"/>
                    <a:pt x="1928" y="258"/>
                  </a:cubicBezTo>
                  <a:cubicBezTo>
                    <a:pt x="1942" y="258"/>
                    <a:pt x="1964" y="264"/>
                    <a:pt x="1978" y="271"/>
                  </a:cubicBezTo>
                  <a:lnTo>
                    <a:pt x="1985" y="271"/>
                  </a:lnTo>
                  <a:cubicBezTo>
                    <a:pt x="2007" y="271"/>
                    <a:pt x="2028" y="258"/>
                    <a:pt x="2028" y="237"/>
                  </a:cubicBezTo>
                  <a:cubicBezTo>
                    <a:pt x="2035" y="215"/>
                    <a:pt x="2021" y="194"/>
                    <a:pt x="2000" y="186"/>
                  </a:cubicBezTo>
                  <a:cubicBezTo>
                    <a:pt x="1872" y="151"/>
                    <a:pt x="1735" y="122"/>
                    <a:pt x="1606" y="100"/>
                  </a:cubicBezTo>
                  <a:cubicBezTo>
                    <a:pt x="1471" y="79"/>
                    <a:pt x="1335" y="57"/>
                    <a:pt x="1200" y="43"/>
                  </a:cubicBezTo>
                  <a:cubicBezTo>
                    <a:pt x="1071" y="23"/>
                    <a:pt x="936" y="14"/>
                    <a:pt x="801" y="7"/>
                  </a:cubicBezTo>
                  <a:cubicBezTo>
                    <a:pt x="715" y="7"/>
                    <a:pt x="636" y="0"/>
                    <a:pt x="550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3"/>
            <p:cNvSpPr/>
            <p:nvPr/>
          </p:nvSpPr>
          <p:spPr>
            <a:xfrm>
              <a:off x="3382675" y="1364854"/>
              <a:ext cx="42153" cy="14752"/>
            </a:xfrm>
            <a:custGeom>
              <a:avLst/>
              <a:gdLst/>
              <a:ahLst/>
              <a:cxnLst/>
              <a:rect l="l" t="t" r="r" b="b"/>
              <a:pathLst>
                <a:path w="2143" h="750" extrusionOk="0">
                  <a:moveTo>
                    <a:pt x="1834" y="0"/>
                  </a:moveTo>
                  <a:cubicBezTo>
                    <a:pt x="1714" y="29"/>
                    <a:pt x="1599" y="50"/>
                    <a:pt x="1478" y="86"/>
                  </a:cubicBezTo>
                  <a:cubicBezTo>
                    <a:pt x="1320" y="129"/>
                    <a:pt x="1157" y="178"/>
                    <a:pt x="999" y="228"/>
                  </a:cubicBezTo>
                  <a:cubicBezTo>
                    <a:pt x="842" y="286"/>
                    <a:pt x="686" y="350"/>
                    <a:pt x="528" y="422"/>
                  </a:cubicBezTo>
                  <a:cubicBezTo>
                    <a:pt x="377" y="485"/>
                    <a:pt x="228" y="557"/>
                    <a:pt x="77" y="636"/>
                  </a:cubicBezTo>
                  <a:cubicBezTo>
                    <a:pt x="64" y="650"/>
                    <a:pt x="43" y="657"/>
                    <a:pt x="28" y="672"/>
                  </a:cubicBezTo>
                  <a:cubicBezTo>
                    <a:pt x="7" y="679"/>
                    <a:pt x="0" y="706"/>
                    <a:pt x="14" y="729"/>
                  </a:cubicBezTo>
                  <a:cubicBezTo>
                    <a:pt x="21" y="742"/>
                    <a:pt x="34" y="749"/>
                    <a:pt x="50" y="749"/>
                  </a:cubicBezTo>
                  <a:cubicBezTo>
                    <a:pt x="57" y="749"/>
                    <a:pt x="64" y="742"/>
                    <a:pt x="70" y="742"/>
                  </a:cubicBezTo>
                  <a:cubicBezTo>
                    <a:pt x="214" y="663"/>
                    <a:pt x="364" y="586"/>
                    <a:pt x="514" y="521"/>
                  </a:cubicBezTo>
                  <a:cubicBezTo>
                    <a:pt x="549" y="501"/>
                    <a:pt x="591" y="485"/>
                    <a:pt x="627" y="471"/>
                  </a:cubicBezTo>
                  <a:cubicBezTo>
                    <a:pt x="634" y="465"/>
                    <a:pt x="650" y="465"/>
                    <a:pt x="657" y="458"/>
                  </a:cubicBezTo>
                  <a:lnTo>
                    <a:pt x="663" y="458"/>
                  </a:lnTo>
                  <a:cubicBezTo>
                    <a:pt x="670" y="449"/>
                    <a:pt x="670" y="449"/>
                    <a:pt x="677" y="449"/>
                  </a:cubicBezTo>
                  <a:cubicBezTo>
                    <a:pt x="699" y="442"/>
                    <a:pt x="713" y="429"/>
                    <a:pt x="735" y="422"/>
                  </a:cubicBezTo>
                  <a:cubicBezTo>
                    <a:pt x="814" y="393"/>
                    <a:pt x="891" y="364"/>
                    <a:pt x="970" y="336"/>
                  </a:cubicBezTo>
                  <a:cubicBezTo>
                    <a:pt x="1128" y="278"/>
                    <a:pt x="1286" y="228"/>
                    <a:pt x="1442" y="185"/>
                  </a:cubicBezTo>
                  <a:cubicBezTo>
                    <a:pt x="1599" y="142"/>
                    <a:pt x="1764" y="100"/>
                    <a:pt x="1928" y="72"/>
                  </a:cubicBezTo>
                  <a:cubicBezTo>
                    <a:pt x="1999" y="57"/>
                    <a:pt x="2071" y="43"/>
                    <a:pt x="2143" y="29"/>
                  </a:cubicBezTo>
                  <a:cubicBezTo>
                    <a:pt x="2035" y="29"/>
                    <a:pt x="1935" y="14"/>
                    <a:pt x="1834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3418750" y="1362887"/>
              <a:ext cx="13356" cy="2557"/>
            </a:xfrm>
            <a:custGeom>
              <a:avLst/>
              <a:gdLst/>
              <a:ahLst/>
              <a:cxnLst/>
              <a:rect l="l" t="t" r="r" b="b"/>
              <a:pathLst>
                <a:path w="679" h="130" extrusionOk="0">
                  <a:moveTo>
                    <a:pt x="636" y="1"/>
                  </a:moveTo>
                  <a:cubicBezTo>
                    <a:pt x="471" y="21"/>
                    <a:pt x="300" y="44"/>
                    <a:pt x="137" y="71"/>
                  </a:cubicBezTo>
                  <a:cubicBezTo>
                    <a:pt x="94" y="86"/>
                    <a:pt x="43" y="93"/>
                    <a:pt x="0" y="100"/>
                  </a:cubicBezTo>
                  <a:cubicBezTo>
                    <a:pt x="101" y="114"/>
                    <a:pt x="201" y="129"/>
                    <a:pt x="309" y="129"/>
                  </a:cubicBezTo>
                  <a:lnTo>
                    <a:pt x="336" y="129"/>
                  </a:lnTo>
                  <a:cubicBezTo>
                    <a:pt x="379" y="121"/>
                    <a:pt x="422" y="114"/>
                    <a:pt x="458" y="107"/>
                  </a:cubicBezTo>
                  <a:lnTo>
                    <a:pt x="487" y="107"/>
                  </a:lnTo>
                  <a:cubicBezTo>
                    <a:pt x="494" y="107"/>
                    <a:pt x="507" y="100"/>
                    <a:pt x="514" y="100"/>
                  </a:cubicBezTo>
                  <a:cubicBezTo>
                    <a:pt x="536" y="100"/>
                    <a:pt x="557" y="93"/>
                    <a:pt x="579" y="93"/>
                  </a:cubicBezTo>
                  <a:cubicBezTo>
                    <a:pt x="600" y="93"/>
                    <a:pt x="615" y="86"/>
                    <a:pt x="636" y="86"/>
                  </a:cubicBezTo>
                  <a:cubicBezTo>
                    <a:pt x="658" y="86"/>
                    <a:pt x="679" y="71"/>
                    <a:pt x="679" y="44"/>
                  </a:cubicBezTo>
                  <a:cubicBezTo>
                    <a:pt x="679" y="21"/>
                    <a:pt x="665" y="1"/>
                    <a:pt x="643" y="1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3"/>
            <p:cNvSpPr/>
            <p:nvPr/>
          </p:nvSpPr>
          <p:spPr>
            <a:xfrm>
              <a:off x="3380984" y="1376656"/>
              <a:ext cx="50414" cy="21794"/>
            </a:xfrm>
            <a:custGeom>
              <a:avLst/>
              <a:gdLst/>
              <a:ahLst/>
              <a:cxnLst/>
              <a:rect l="l" t="t" r="r" b="b"/>
              <a:pathLst>
                <a:path w="2563" h="1108" extrusionOk="0">
                  <a:moveTo>
                    <a:pt x="2513" y="0"/>
                  </a:moveTo>
                  <a:cubicBezTo>
                    <a:pt x="2506" y="0"/>
                    <a:pt x="2499" y="0"/>
                    <a:pt x="2492" y="7"/>
                  </a:cubicBezTo>
                  <a:cubicBezTo>
                    <a:pt x="2391" y="57"/>
                    <a:pt x="2292" y="106"/>
                    <a:pt x="2193" y="149"/>
                  </a:cubicBezTo>
                  <a:cubicBezTo>
                    <a:pt x="2134" y="178"/>
                    <a:pt x="2078" y="207"/>
                    <a:pt x="2028" y="235"/>
                  </a:cubicBezTo>
                  <a:cubicBezTo>
                    <a:pt x="1870" y="307"/>
                    <a:pt x="1706" y="379"/>
                    <a:pt x="1550" y="442"/>
                  </a:cubicBezTo>
                  <a:cubicBezTo>
                    <a:pt x="1392" y="514"/>
                    <a:pt x="1234" y="578"/>
                    <a:pt x="1078" y="643"/>
                  </a:cubicBezTo>
                  <a:cubicBezTo>
                    <a:pt x="914" y="706"/>
                    <a:pt x="749" y="771"/>
                    <a:pt x="592" y="828"/>
                  </a:cubicBezTo>
                  <a:cubicBezTo>
                    <a:pt x="429" y="886"/>
                    <a:pt x="264" y="943"/>
                    <a:pt x="100" y="999"/>
                  </a:cubicBezTo>
                  <a:cubicBezTo>
                    <a:pt x="78" y="1006"/>
                    <a:pt x="57" y="1015"/>
                    <a:pt x="35" y="1022"/>
                  </a:cubicBezTo>
                  <a:cubicBezTo>
                    <a:pt x="14" y="1028"/>
                    <a:pt x="0" y="1049"/>
                    <a:pt x="7" y="1071"/>
                  </a:cubicBezTo>
                  <a:cubicBezTo>
                    <a:pt x="14" y="1092"/>
                    <a:pt x="28" y="1107"/>
                    <a:pt x="50" y="1107"/>
                  </a:cubicBezTo>
                  <a:lnTo>
                    <a:pt x="57" y="1107"/>
                  </a:lnTo>
                  <a:cubicBezTo>
                    <a:pt x="228" y="1049"/>
                    <a:pt x="386" y="992"/>
                    <a:pt x="549" y="936"/>
                  </a:cubicBezTo>
                  <a:cubicBezTo>
                    <a:pt x="713" y="871"/>
                    <a:pt x="878" y="814"/>
                    <a:pt x="1043" y="749"/>
                  </a:cubicBezTo>
                  <a:cubicBezTo>
                    <a:pt x="1207" y="686"/>
                    <a:pt x="1372" y="614"/>
                    <a:pt x="1528" y="550"/>
                  </a:cubicBezTo>
                  <a:cubicBezTo>
                    <a:pt x="1685" y="478"/>
                    <a:pt x="1850" y="406"/>
                    <a:pt x="1999" y="336"/>
                  </a:cubicBezTo>
                  <a:lnTo>
                    <a:pt x="2006" y="336"/>
                  </a:lnTo>
                  <a:cubicBezTo>
                    <a:pt x="2085" y="300"/>
                    <a:pt x="2163" y="264"/>
                    <a:pt x="2242" y="221"/>
                  </a:cubicBezTo>
                  <a:cubicBezTo>
                    <a:pt x="2321" y="185"/>
                    <a:pt x="2400" y="149"/>
                    <a:pt x="2477" y="106"/>
                  </a:cubicBezTo>
                  <a:cubicBezTo>
                    <a:pt x="2499" y="99"/>
                    <a:pt x="2520" y="93"/>
                    <a:pt x="2535" y="79"/>
                  </a:cubicBezTo>
                  <a:cubicBezTo>
                    <a:pt x="2556" y="72"/>
                    <a:pt x="2563" y="43"/>
                    <a:pt x="2549" y="21"/>
                  </a:cubicBezTo>
                  <a:cubicBezTo>
                    <a:pt x="2542" y="14"/>
                    <a:pt x="2535" y="7"/>
                    <a:pt x="2528" y="0"/>
                  </a:cubicBezTo>
                  <a:close/>
                </a:path>
              </a:pathLst>
            </a:custGeom>
            <a:solidFill>
              <a:srgbClr val="F9E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3"/>
            <p:cNvSpPr/>
            <p:nvPr/>
          </p:nvSpPr>
          <p:spPr>
            <a:xfrm>
              <a:off x="3421701" y="1336745"/>
              <a:ext cx="55391" cy="51555"/>
            </a:xfrm>
            <a:custGeom>
              <a:avLst/>
              <a:gdLst/>
              <a:ahLst/>
              <a:cxnLst/>
              <a:rect l="l" t="t" r="r" b="b"/>
              <a:pathLst>
                <a:path w="2816" h="2621" extrusionOk="0">
                  <a:moveTo>
                    <a:pt x="1744" y="1"/>
                  </a:moveTo>
                  <a:cubicBezTo>
                    <a:pt x="1210" y="1"/>
                    <a:pt x="779" y="337"/>
                    <a:pt x="443" y="843"/>
                  </a:cubicBezTo>
                  <a:cubicBezTo>
                    <a:pt x="258" y="1150"/>
                    <a:pt x="1" y="1643"/>
                    <a:pt x="87" y="1993"/>
                  </a:cubicBezTo>
                  <a:cubicBezTo>
                    <a:pt x="178" y="2383"/>
                    <a:pt x="594" y="2620"/>
                    <a:pt x="994" y="2620"/>
                  </a:cubicBezTo>
                  <a:cubicBezTo>
                    <a:pt x="1027" y="2620"/>
                    <a:pt x="1060" y="2618"/>
                    <a:pt x="1093" y="2615"/>
                  </a:cubicBezTo>
                  <a:cubicBezTo>
                    <a:pt x="1521" y="2564"/>
                    <a:pt x="1893" y="2300"/>
                    <a:pt x="2200" y="2000"/>
                  </a:cubicBezTo>
                  <a:cubicBezTo>
                    <a:pt x="2407" y="1793"/>
                    <a:pt x="2608" y="1558"/>
                    <a:pt x="2707" y="1287"/>
                  </a:cubicBezTo>
                  <a:cubicBezTo>
                    <a:pt x="2815" y="1008"/>
                    <a:pt x="2815" y="678"/>
                    <a:pt x="2657" y="430"/>
                  </a:cubicBezTo>
                  <a:cubicBezTo>
                    <a:pt x="2493" y="173"/>
                    <a:pt x="2186" y="36"/>
                    <a:pt x="1886" y="8"/>
                  </a:cubicBezTo>
                  <a:cubicBezTo>
                    <a:pt x="1838" y="3"/>
                    <a:pt x="1791" y="1"/>
                    <a:pt x="1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582913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24"/>
          <p:cNvSpPr/>
          <p:nvPr/>
        </p:nvSpPr>
        <p:spPr>
          <a:xfrm>
            <a:off x="8279552" y="142611"/>
            <a:ext cx="1555057" cy="1437148"/>
          </a:xfrm>
          <a:custGeom>
            <a:avLst/>
            <a:gdLst/>
            <a:ahLst/>
            <a:cxnLst/>
            <a:rect l="l" t="t" r="r" b="b"/>
            <a:pathLst>
              <a:path w="17475" h="16150" extrusionOk="0">
                <a:moveTo>
                  <a:pt x="9420" y="252"/>
                </a:moveTo>
                <a:cubicBezTo>
                  <a:pt x="9834" y="1030"/>
                  <a:pt x="9706" y="2129"/>
                  <a:pt x="9606" y="2972"/>
                </a:cubicBezTo>
                <a:cubicBezTo>
                  <a:pt x="9498" y="3836"/>
                  <a:pt x="9248" y="4657"/>
                  <a:pt x="8955" y="5479"/>
                </a:cubicBezTo>
                <a:cubicBezTo>
                  <a:pt x="8777" y="5414"/>
                  <a:pt x="8585" y="5378"/>
                  <a:pt x="8391" y="5365"/>
                </a:cubicBezTo>
                <a:cubicBezTo>
                  <a:pt x="8378" y="5272"/>
                  <a:pt x="8434" y="5143"/>
                  <a:pt x="8450" y="5051"/>
                </a:cubicBezTo>
                <a:cubicBezTo>
                  <a:pt x="8470" y="4821"/>
                  <a:pt x="8434" y="4564"/>
                  <a:pt x="8434" y="4329"/>
                </a:cubicBezTo>
                <a:cubicBezTo>
                  <a:pt x="8450" y="3829"/>
                  <a:pt x="8492" y="3322"/>
                  <a:pt x="8578" y="2830"/>
                </a:cubicBezTo>
                <a:cubicBezTo>
                  <a:pt x="8734" y="1930"/>
                  <a:pt x="9041" y="1080"/>
                  <a:pt x="9420" y="252"/>
                </a:cubicBezTo>
                <a:close/>
                <a:moveTo>
                  <a:pt x="6057" y="1206"/>
                </a:moveTo>
                <a:cubicBezTo>
                  <a:pt x="6585" y="1206"/>
                  <a:pt x="7921" y="4948"/>
                  <a:pt x="8107" y="5365"/>
                </a:cubicBezTo>
                <a:lnTo>
                  <a:pt x="8114" y="5371"/>
                </a:lnTo>
                <a:cubicBezTo>
                  <a:pt x="8078" y="5378"/>
                  <a:pt x="8042" y="5378"/>
                  <a:pt x="7999" y="5385"/>
                </a:cubicBezTo>
                <a:cubicBezTo>
                  <a:pt x="7821" y="5414"/>
                  <a:pt x="7642" y="5464"/>
                  <a:pt x="7478" y="5536"/>
                </a:cubicBezTo>
                <a:cubicBezTo>
                  <a:pt x="7171" y="4850"/>
                  <a:pt x="6821" y="4194"/>
                  <a:pt x="6542" y="3493"/>
                </a:cubicBezTo>
                <a:cubicBezTo>
                  <a:pt x="6400" y="3143"/>
                  <a:pt x="6271" y="2780"/>
                  <a:pt x="6170" y="2415"/>
                </a:cubicBezTo>
                <a:cubicBezTo>
                  <a:pt x="6114" y="2223"/>
                  <a:pt x="5814" y="1366"/>
                  <a:pt x="5992" y="1229"/>
                </a:cubicBezTo>
                <a:cubicBezTo>
                  <a:pt x="6012" y="1213"/>
                  <a:pt x="6034" y="1206"/>
                  <a:pt x="6057" y="1206"/>
                </a:cubicBezTo>
                <a:close/>
                <a:moveTo>
                  <a:pt x="12044" y="1288"/>
                </a:moveTo>
                <a:cubicBezTo>
                  <a:pt x="12058" y="1288"/>
                  <a:pt x="12071" y="1290"/>
                  <a:pt x="12083" y="1294"/>
                </a:cubicBezTo>
                <a:cubicBezTo>
                  <a:pt x="12477" y="1443"/>
                  <a:pt x="11348" y="3044"/>
                  <a:pt x="11170" y="3315"/>
                </a:cubicBezTo>
                <a:cubicBezTo>
                  <a:pt x="10626" y="4143"/>
                  <a:pt x="10085" y="4972"/>
                  <a:pt x="9498" y="5764"/>
                </a:cubicBezTo>
                <a:cubicBezTo>
                  <a:pt x="9449" y="5728"/>
                  <a:pt x="9399" y="5700"/>
                  <a:pt x="9349" y="5671"/>
                </a:cubicBezTo>
                <a:cubicBezTo>
                  <a:pt x="9613" y="4794"/>
                  <a:pt x="9913" y="3964"/>
                  <a:pt x="10398" y="3179"/>
                </a:cubicBezTo>
                <a:cubicBezTo>
                  <a:pt x="10642" y="2780"/>
                  <a:pt x="10912" y="2401"/>
                  <a:pt x="11219" y="2052"/>
                </a:cubicBezTo>
                <a:cubicBezTo>
                  <a:pt x="11362" y="1896"/>
                  <a:pt x="11809" y="1288"/>
                  <a:pt x="12044" y="1288"/>
                </a:cubicBezTo>
                <a:close/>
                <a:moveTo>
                  <a:pt x="3121" y="693"/>
                </a:moveTo>
                <a:cubicBezTo>
                  <a:pt x="3263" y="693"/>
                  <a:pt x="3654" y="1090"/>
                  <a:pt x="3757" y="1179"/>
                </a:cubicBezTo>
                <a:cubicBezTo>
                  <a:pt x="3951" y="1366"/>
                  <a:pt x="4136" y="1572"/>
                  <a:pt x="4300" y="1786"/>
                </a:cubicBezTo>
                <a:cubicBezTo>
                  <a:pt x="4621" y="2180"/>
                  <a:pt x="4893" y="2609"/>
                  <a:pt x="5178" y="3022"/>
                </a:cubicBezTo>
                <a:cubicBezTo>
                  <a:pt x="5814" y="3937"/>
                  <a:pt x="6449" y="4857"/>
                  <a:pt x="7056" y="5786"/>
                </a:cubicBezTo>
                <a:cubicBezTo>
                  <a:pt x="6993" y="5843"/>
                  <a:pt x="6928" y="5899"/>
                  <a:pt x="6864" y="5958"/>
                </a:cubicBezTo>
                <a:cubicBezTo>
                  <a:pt x="6213" y="5179"/>
                  <a:pt x="5536" y="4429"/>
                  <a:pt x="4857" y="3671"/>
                </a:cubicBezTo>
                <a:cubicBezTo>
                  <a:pt x="4456" y="3222"/>
                  <a:pt x="4050" y="2787"/>
                  <a:pt x="3694" y="2300"/>
                </a:cubicBezTo>
                <a:cubicBezTo>
                  <a:pt x="3543" y="2094"/>
                  <a:pt x="2607" y="794"/>
                  <a:pt x="3107" y="694"/>
                </a:cubicBezTo>
                <a:cubicBezTo>
                  <a:pt x="3112" y="693"/>
                  <a:pt x="3116" y="693"/>
                  <a:pt x="3121" y="693"/>
                </a:cubicBezTo>
                <a:close/>
                <a:moveTo>
                  <a:pt x="15116" y="1900"/>
                </a:moveTo>
                <a:cubicBezTo>
                  <a:pt x="15120" y="1900"/>
                  <a:pt x="15123" y="1900"/>
                  <a:pt x="15125" y="1901"/>
                </a:cubicBezTo>
                <a:cubicBezTo>
                  <a:pt x="15339" y="1966"/>
                  <a:pt x="15226" y="2165"/>
                  <a:pt x="15177" y="2266"/>
                </a:cubicBezTo>
                <a:cubicBezTo>
                  <a:pt x="15125" y="2358"/>
                  <a:pt x="15012" y="2444"/>
                  <a:pt x="14940" y="2514"/>
                </a:cubicBezTo>
                <a:cubicBezTo>
                  <a:pt x="14733" y="2722"/>
                  <a:pt x="14512" y="2909"/>
                  <a:pt x="14291" y="3094"/>
                </a:cubicBezTo>
                <a:cubicBezTo>
                  <a:pt x="13826" y="3493"/>
                  <a:pt x="13312" y="3822"/>
                  <a:pt x="12791" y="4151"/>
                </a:cubicBezTo>
                <a:cubicBezTo>
                  <a:pt x="11799" y="4778"/>
                  <a:pt x="10798" y="5394"/>
                  <a:pt x="9792" y="6000"/>
                </a:cubicBezTo>
                <a:lnTo>
                  <a:pt x="9778" y="6014"/>
                </a:lnTo>
                <a:cubicBezTo>
                  <a:pt x="9742" y="5971"/>
                  <a:pt x="9699" y="5935"/>
                  <a:pt x="9656" y="5892"/>
                </a:cubicBezTo>
                <a:cubicBezTo>
                  <a:pt x="9684" y="5856"/>
                  <a:pt x="9726" y="5800"/>
                  <a:pt x="9778" y="5728"/>
                </a:cubicBezTo>
                <a:cubicBezTo>
                  <a:pt x="10626" y="5065"/>
                  <a:pt x="11440" y="4365"/>
                  <a:pt x="12270" y="3680"/>
                </a:cubicBezTo>
                <a:cubicBezTo>
                  <a:pt x="12698" y="3322"/>
                  <a:pt x="13127" y="2958"/>
                  <a:pt x="13591" y="2658"/>
                </a:cubicBezTo>
                <a:cubicBezTo>
                  <a:pt x="13862" y="2494"/>
                  <a:pt x="14155" y="2358"/>
                  <a:pt x="14440" y="2223"/>
                </a:cubicBezTo>
                <a:cubicBezTo>
                  <a:pt x="14531" y="2188"/>
                  <a:pt x="15015" y="1900"/>
                  <a:pt x="15116" y="1900"/>
                </a:cubicBezTo>
                <a:close/>
                <a:moveTo>
                  <a:pt x="2646" y="4280"/>
                </a:moveTo>
                <a:cubicBezTo>
                  <a:pt x="2958" y="4280"/>
                  <a:pt x="3362" y="4413"/>
                  <a:pt x="3615" y="4478"/>
                </a:cubicBezTo>
                <a:cubicBezTo>
                  <a:pt x="4036" y="4580"/>
                  <a:pt x="4449" y="4722"/>
                  <a:pt x="4842" y="4907"/>
                </a:cubicBezTo>
                <a:cubicBezTo>
                  <a:pt x="5521" y="5229"/>
                  <a:pt x="6100" y="5728"/>
                  <a:pt x="6763" y="6064"/>
                </a:cubicBezTo>
                <a:cubicBezTo>
                  <a:pt x="6657" y="6185"/>
                  <a:pt x="6564" y="6314"/>
                  <a:pt x="6492" y="6449"/>
                </a:cubicBezTo>
                <a:lnTo>
                  <a:pt x="6485" y="6443"/>
                </a:lnTo>
                <a:cubicBezTo>
                  <a:pt x="5764" y="6156"/>
                  <a:pt x="5022" y="5978"/>
                  <a:pt x="4285" y="5743"/>
                </a:cubicBezTo>
                <a:cubicBezTo>
                  <a:pt x="3865" y="5615"/>
                  <a:pt x="3450" y="5457"/>
                  <a:pt x="3071" y="5243"/>
                </a:cubicBezTo>
                <a:cubicBezTo>
                  <a:pt x="2900" y="5143"/>
                  <a:pt x="1894" y="4528"/>
                  <a:pt x="2393" y="4322"/>
                </a:cubicBezTo>
                <a:cubicBezTo>
                  <a:pt x="2464" y="4293"/>
                  <a:pt x="2551" y="4280"/>
                  <a:pt x="2646" y="4280"/>
                </a:cubicBezTo>
                <a:close/>
                <a:moveTo>
                  <a:pt x="14495" y="4785"/>
                </a:moveTo>
                <a:cubicBezTo>
                  <a:pt x="14724" y="4785"/>
                  <a:pt x="14878" y="4855"/>
                  <a:pt x="14512" y="5257"/>
                </a:cubicBezTo>
                <a:cubicBezTo>
                  <a:pt x="14376" y="5407"/>
                  <a:pt x="14126" y="5457"/>
                  <a:pt x="13941" y="5529"/>
                </a:cubicBezTo>
                <a:cubicBezTo>
                  <a:pt x="13512" y="5678"/>
                  <a:pt x="13062" y="5800"/>
                  <a:pt x="12626" y="5935"/>
                </a:cubicBezTo>
                <a:cubicBezTo>
                  <a:pt x="11826" y="6192"/>
                  <a:pt x="11012" y="6429"/>
                  <a:pt x="10220" y="6700"/>
                </a:cubicBezTo>
                <a:cubicBezTo>
                  <a:pt x="10155" y="6551"/>
                  <a:pt x="10078" y="6407"/>
                  <a:pt x="9984" y="6271"/>
                </a:cubicBezTo>
                <a:cubicBezTo>
                  <a:pt x="10678" y="6007"/>
                  <a:pt x="11370" y="5743"/>
                  <a:pt x="12062" y="5479"/>
                </a:cubicBezTo>
                <a:cubicBezTo>
                  <a:pt x="12748" y="5222"/>
                  <a:pt x="13490" y="4844"/>
                  <a:pt x="14234" y="4801"/>
                </a:cubicBezTo>
                <a:cubicBezTo>
                  <a:pt x="14316" y="4795"/>
                  <a:pt x="14411" y="4785"/>
                  <a:pt x="14495" y="4785"/>
                </a:cubicBezTo>
                <a:close/>
                <a:moveTo>
                  <a:pt x="9742" y="6208"/>
                </a:moveTo>
                <a:lnTo>
                  <a:pt x="9742" y="6208"/>
                </a:lnTo>
                <a:cubicBezTo>
                  <a:pt x="9785" y="6251"/>
                  <a:pt x="9821" y="6300"/>
                  <a:pt x="9855" y="6350"/>
                </a:cubicBezTo>
                <a:cubicBezTo>
                  <a:pt x="9949" y="6479"/>
                  <a:pt x="10020" y="6621"/>
                  <a:pt x="10078" y="6772"/>
                </a:cubicBezTo>
                <a:cubicBezTo>
                  <a:pt x="10069" y="6778"/>
                  <a:pt x="10069" y="6785"/>
                  <a:pt x="10062" y="6792"/>
                </a:cubicBezTo>
                <a:cubicBezTo>
                  <a:pt x="9992" y="6585"/>
                  <a:pt x="9884" y="6386"/>
                  <a:pt x="9742" y="6208"/>
                </a:cubicBezTo>
                <a:close/>
                <a:moveTo>
                  <a:pt x="10112" y="6943"/>
                </a:moveTo>
                <a:cubicBezTo>
                  <a:pt x="10112" y="6943"/>
                  <a:pt x="10121" y="6950"/>
                  <a:pt x="10127" y="6950"/>
                </a:cubicBezTo>
                <a:cubicBezTo>
                  <a:pt x="10155" y="7056"/>
                  <a:pt x="10170" y="7164"/>
                  <a:pt x="10177" y="7270"/>
                </a:cubicBezTo>
                <a:cubicBezTo>
                  <a:pt x="10163" y="7157"/>
                  <a:pt x="10141" y="7049"/>
                  <a:pt x="10112" y="6943"/>
                </a:cubicBezTo>
                <a:close/>
                <a:moveTo>
                  <a:pt x="3949" y="6592"/>
                </a:moveTo>
                <a:cubicBezTo>
                  <a:pt x="4754" y="6592"/>
                  <a:pt x="5545" y="6700"/>
                  <a:pt x="6350" y="6729"/>
                </a:cubicBezTo>
                <a:cubicBezTo>
                  <a:pt x="6271" y="6936"/>
                  <a:pt x="6222" y="7150"/>
                  <a:pt x="6199" y="7371"/>
                </a:cubicBezTo>
                <a:cubicBezTo>
                  <a:pt x="6050" y="7357"/>
                  <a:pt x="5902" y="7351"/>
                  <a:pt x="5754" y="7351"/>
                </a:cubicBezTo>
                <a:cubicBezTo>
                  <a:pt x="5020" y="7351"/>
                  <a:pt x="4305" y="7514"/>
                  <a:pt x="3586" y="7692"/>
                </a:cubicBezTo>
                <a:cubicBezTo>
                  <a:pt x="3008" y="7836"/>
                  <a:pt x="2422" y="7985"/>
                  <a:pt x="1829" y="8028"/>
                </a:cubicBezTo>
                <a:cubicBezTo>
                  <a:pt x="1741" y="8035"/>
                  <a:pt x="1654" y="8037"/>
                  <a:pt x="1567" y="8037"/>
                </a:cubicBezTo>
                <a:cubicBezTo>
                  <a:pt x="1422" y="8037"/>
                  <a:pt x="1278" y="8031"/>
                  <a:pt x="1136" y="8031"/>
                </a:cubicBezTo>
                <a:cubicBezTo>
                  <a:pt x="1076" y="8031"/>
                  <a:pt x="1017" y="8032"/>
                  <a:pt x="958" y="8035"/>
                </a:cubicBezTo>
                <a:cubicBezTo>
                  <a:pt x="878" y="8041"/>
                  <a:pt x="758" y="8080"/>
                  <a:pt x="672" y="8080"/>
                </a:cubicBezTo>
                <a:cubicBezTo>
                  <a:pt x="659" y="8080"/>
                  <a:pt x="647" y="8080"/>
                  <a:pt x="636" y="8078"/>
                </a:cubicBezTo>
                <a:cubicBezTo>
                  <a:pt x="523" y="7999"/>
                  <a:pt x="401" y="7929"/>
                  <a:pt x="286" y="7857"/>
                </a:cubicBezTo>
                <a:cubicBezTo>
                  <a:pt x="336" y="7771"/>
                  <a:pt x="401" y="7707"/>
                  <a:pt x="480" y="7656"/>
                </a:cubicBezTo>
                <a:cubicBezTo>
                  <a:pt x="780" y="7428"/>
                  <a:pt x="1193" y="7329"/>
                  <a:pt x="1529" y="7150"/>
                </a:cubicBezTo>
                <a:cubicBezTo>
                  <a:pt x="2115" y="6842"/>
                  <a:pt x="2693" y="6664"/>
                  <a:pt x="3358" y="6614"/>
                </a:cubicBezTo>
                <a:cubicBezTo>
                  <a:pt x="3556" y="6599"/>
                  <a:pt x="3753" y="6592"/>
                  <a:pt x="3949" y="6592"/>
                </a:cubicBezTo>
                <a:close/>
                <a:moveTo>
                  <a:pt x="12921" y="6910"/>
                </a:moveTo>
                <a:cubicBezTo>
                  <a:pt x="14281" y="6910"/>
                  <a:pt x="15630" y="7048"/>
                  <a:pt x="16882" y="7656"/>
                </a:cubicBezTo>
                <a:cubicBezTo>
                  <a:pt x="16961" y="7692"/>
                  <a:pt x="17096" y="7742"/>
                  <a:pt x="17154" y="7814"/>
                </a:cubicBezTo>
                <a:cubicBezTo>
                  <a:pt x="17160" y="8241"/>
                  <a:pt x="17051" y="8455"/>
                  <a:pt x="16828" y="8455"/>
                </a:cubicBezTo>
                <a:cubicBezTo>
                  <a:pt x="16790" y="8455"/>
                  <a:pt x="16749" y="8448"/>
                  <a:pt x="16704" y="8436"/>
                </a:cubicBezTo>
                <a:cubicBezTo>
                  <a:pt x="16625" y="8436"/>
                  <a:pt x="16555" y="8420"/>
                  <a:pt x="16489" y="8400"/>
                </a:cubicBezTo>
                <a:cubicBezTo>
                  <a:pt x="16255" y="8342"/>
                  <a:pt x="16054" y="8271"/>
                  <a:pt x="15819" y="8249"/>
                </a:cubicBezTo>
                <a:cubicBezTo>
                  <a:pt x="15247" y="8206"/>
                  <a:pt x="14690" y="8186"/>
                  <a:pt x="14119" y="8084"/>
                </a:cubicBezTo>
                <a:cubicBezTo>
                  <a:pt x="12877" y="7863"/>
                  <a:pt x="11627" y="7622"/>
                  <a:pt x="10385" y="7365"/>
                </a:cubicBezTo>
                <a:lnTo>
                  <a:pt x="10349" y="7365"/>
                </a:lnTo>
                <a:cubicBezTo>
                  <a:pt x="10349" y="7236"/>
                  <a:pt x="10335" y="7114"/>
                  <a:pt x="10306" y="6993"/>
                </a:cubicBezTo>
                <a:cubicBezTo>
                  <a:pt x="11167" y="6967"/>
                  <a:pt x="12046" y="6910"/>
                  <a:pt x="12921" y="6910"/>
                </a:cubicBezTo>
                <a:close/>
                <a:moveTo>
                  <a:pt x="7241" y="9449"/>
                </a:moveTo>
                <a:cubicBezTo>
                  <a:pt x="7241" y="9449"/>
                  <a:pt x="7250" y="9456"/>
                  <a:pt x="7257" y="9456"/>
                </a:cubicBezTo>
                <a:cubicBezTo>
                  <a:pt x="7250" y="9464"/>
                  <a:pt x="7241" y="9471"/>
                  <a:pt x="7241" y="9478"/>
                </a:cubicBezTo>
                <a:lnTo>
                  <a:pt x="7241" y="9449"/>
                </a:lnTo>
                <a:close/>
                <a:moveTo>
                  <a:pt x="8374" y="5580"/>
                </a:moveTo>
                <a:cubicBezTo>
                  <a:pt x="8721" y="5580"/>
                  <a:pt x="9068" y="5677"/>
                  <a:pt x="9370" y="5872"/>
                </a:cubicBezTo>
                <a:cubicBezTo>
                  <a:pt x="10405" y="6736"/>
                  <a:pt x="10306" y="8492"/>
                  <a:pt x="9248" y="9277"/>
                </a:cubicBezTo>
                <a:cubicBezTo>
                  <a:pt x="9228" y="9284"/>
                  <a:pt x="9205" y="9300"/>
                  <a:pt x="9192" y="9313"/>
                </a:cubicBezTo>
                <a:cubicBezTo>
                  <a:pt x="9049" y="9413"/>
                  <a:pt x="8892" y="9498"/>
                  <a:pt x="8714" y="9557"/>
                </a:cubicBezTo>
                <a:cubicBezTo>
                  <a:pt x="8539" y="9616"/>
                  <a:pt x="8370" y="9643"/>
                  <a:pt x="8207" y="9643"/>
                </a:cubicBezTo>
                <a:cubicBezTo>
                  <a:pt x="7842" y="9643"/>
                  <a:pt x="7511" y="9507"/>
                  <a:pt x="7234" y="9284"/>
                </a:cubicBezTo>
                <a:lnTo>
                  <a:pt x="7234" y="9270"/>
                </a:lnTo>
                <a:cubicBezTo>
                  <a:pt x="7230" y="9246"/>
                  <a:pt x="7215" y="9235"/>
                  <a:pt x="7199" y="9235"/>
                </a:cubicBezTo>
                <a:cubicBezTo>
                  <a:pt x="7192" y="9235"/>
                  <a:pt x="7184" y="9237"/>
                  <a:pt x="7178" y="9241"/>
                </a:cubicBezTo>
                <a:cubicBezTo>
                  <a:pt x="6492" y="8650"/>
                  <a:pt x="6163" y="7527"/>
                  <a:pt x="6556" y="6713"/>
                </a:cubicBezTo>
                <a:cubicBezTo>
                  <a:pt x="6864" y="6071"/>
                  <a:pt x="7464" y="5678"/>
                  <a:pt x="8107" y="5592"/>
                </a:cubicBezTo>
                <a:lnTo>
                  <a:pt x="8107" y="5592"/>
                </a:lnTo>
                <a:cubicBezTo>
                  <a:pt x="8091" y="5615"/>
                  <a:pt x="8085" y="5642"/>
                  <a:pt x="8091" y="5678"/>
                </a:cubicBezTo>
                <a:cubicBezTo>
                  <a:pt x="8101" y="5717"/>
                  <a:pt x="8134" y="5735"/>
                  <a:pt x="8168" y="5735"/>
                </a:cubicBezTo>
                <a:cubicBezTo>
                  <a:pt x="8216" y="5735"/>
                  <a:pt x="8267" y="5701"/>
                  <a:pt x="8263" y="5642"/>
                </a:cubicBezTo>
                <a:cubicBezTo>
                  <a:pt x="8263" y="5615"/>
                  <a:pt x="8249" y="5599"/>
                  <a:pt x="8235" y="5586"/>
                </a:cubicBezTo>
                <a:cubicBezTo>
                  <a:pt x="8282" y="5582"/>
                  <a:pt x="8328" y="5580"/>
                  <a:pt x="8374" y="5580"/>
                </a:cubicBezTo>
                <a:close/>
                <a:moveTo>
                  <a:pt x="6213" y="7836"/>
                </a:moveTo>
                <a:cubicBezTo>
                  <a:pt x="6228" y="7929"/>
                  <a:pt x="6242" y="8021"/>
                  <a:pt x="6271" y="8107"/>
                </a:cubicBezTo>
                <a:cubicBezTo>
                  <a:pt x="6307" y="8242"/>
                  <a:pt x="6357" y="8364"/>
                  <a:pt x="6413" y="8492"/>
                </a:cubicBezTo>
                <a:cubicBezTo>
                  <a:pt x="5493" y="8864"/>
                  <a:pt x="4578" y="9250"/>
                  <a:pt x="3642" y="9584"/>
                </a:cubicBezTo>
                <a:cubicBezTo>
                  <a:pt x="3157" y="9764"/>
                  <a:pt x="2672" y="9927"/>
                  <a:pt x="2185" y="10091"/>
                </a:cubicBezTo>
                <a:cubicBezTo>
                  <a:pt x="1944" y="10170"/>
                  <a:pt x="1700" y="10249"/>
                  <a:pt x="1457" y="10328"/>
                </a:cubicBezTo>
                <a:cubicBezTo>
                  <a:pt x="1328" y="10371"/>
                  <a:pt x="1208" y="10407"/>
                  <a:pt x="1087" y="10441"/>
                </a:cubicBezTo>
                <a:cubicBezTo>
                  <a:pt x="1017" y="10478"/>
                  <a:pt x="962" y="10497"/>
                  <a:pt x="919" y="10497"/>
                </a:cubicBezTo>
                <a:cubicBezTo>
                  <a:pt x="829" y="10497"/>
                  <a:pt x="796" y="10416"/>
                  <a:pt x="814" y="10256"/>
                </a:cubicBezTo>
                <a:cubicBezTo>
                  <a:pt x="751" y="9913"/>
                  <a:pt x="1001" y="9785"/>
                  <a:pt x="1279" y="9577"/>
                </a:cubicBezTo>
                <a:cubicBezTo>
                  <a:pt x="1472" y="9442"/>
                  <a:pt x="1680" y="9327"/>
                  <a:pt x="1885" y="9214"/>
                </a:cubicBezTo>
                <a:cubicBezTo>
                  <a:pt x="2357" y="8964"/>
                  <a:pt x="2837" y="8743"/>
                  <a:pt x="3335" y="8556"/>
                </a:cubicBezTo>
                <a:cubicBezTo>
                  <a:pt x="4257" y="8206"/>
                  <a:pt x="5227" y="7942"/>
                  <a:pt x="6213" y="7836"/>
                </a:cubicBezTo>
                <a:close/>
                <a:moveTo>
                  <a:pt x="10241" y="8107"/>
                </a:moveTo>
                <a:cubicBezTo>
                  <a:pt x="11170" y="8479"/>
                  <a:pt x="12098" y="8842"/>
                  <a:pt x="12969" y="9327"/>
                </a:cubicBezTo>
                <a:cubicBezTo>
                  <a:pt x="13454" y="9600"/>
                  <a:pt x="13925" y="9899"/>
                  <a:pt x="14354" y="10249"/>
                </a:cubicBezTo>
                <a:cubicBezTo>
                  <a:pt x="14548" y="10407"/>
                  <a:pt x="14733" y="10570"/>
                  <a:pt x="14911" y="10750"/>
                </a:cubicBezTo>
                <a:cubicBezTo>
                  <a:pt x="15048" y="10892"/>
                  <a:pt x="15483" y="11241"/>
                  <a:pt x="15497" y="11435"/>
                </a:cubicBezTo>
                <a:cubicBezTo>
                  <a:pt x="15504" y="11627"/>
                  <a:pt x="15262" y="11677"/>
                  <a:pt x="15141" y="11677"/>
                </a:cubicBezTo>
                <a:cubicBezTo>
                  <a:pt x="15134" y="11677"/>
                  <a:pt x="15127" y="11678"/>
                  <a:pt x="15120" y="11678"/>
                </a:cubicBezTo>
                <a:cubicBezTo>
                  <a:pt x="15031" y="11678"/>
                  <a:pt x="14927" y="11639"/>
                  <a:pt x="14848" y="11620"/>
                </a:cubicBezTo>
                <a:cubicBezTo>
                  <a:pt x="14584" y="11555"/>
                  <a:pt x="14326" y="11456"/>
                  <a:pt x="14083" y="11341"/>
                </a:cubicBezTo>
                <a:cubicBezTo>
                  <a:pt x="13619" y="11113"/>
                  <a:pt x="13197" y="10820"/>
                  <a:pt x="12791" y="10513"/>
                </a:cubicBezTo>
                <a:cubicBezTo>
                  <a:pt x="11891" y="9841"/>
                  <a:pt x="11005" y="9128"/>
                  <a:pt x="10121" y="8427"/>
                </a:cubicBezTo>
                <a:cubicBezTo>
                  <a:pt x="10170" y="8328"/>
                  <a:pt x="10206" y="8222"/>
                  <a:pt x="10241" y="8107"/>
                </a:cubicBezTo>
                <a:close/>
                <a:moveTo>
                  <a:pt x="6628" y="8849"/>
                </a:moveTo>
                <a:cubicBezTo>
                  <a:pt x="6671" y="8907"/>
                  <a:pt x="6713" y="8964"/>
                  <a:pt x="6763" y="9020"/>
                </a:cubicBezTo>
                <a:cubicBezTo>
                  <a:pt x="5956" y="9735"/>
                  <a:pt x="5193" y="10484"/>
                  <a:pt x="4413" y="11221"/>
                </a:cubicBezTo>
                <a:cubicBezTo>
                  <a:pt x="3978" y="11634"/>
                  <a:pt x="3556" y="12056"/>
                  <a:pt x="3085" y="12421"/>
                </a:cubicBezTo>
                <a:cubicBezTo>
                  <a:pt x="2886" y="12577"/>
                  <a:pt x="2679" y="12721"/>
                  <a:pt x="2458" y="12849"/>
                </a:cubicBezTo>
                <a:cubicBezTo>
                  <a:pt x="2352" y="12911"/>
                  <a:pt x="1961" y="13146"/>
                  <a:pt x="1743" y="13146"/>
                </a:cubicBezTo>
                <a:cubicBezTo>
                  <a:pt x="1638" y="13146"/>
                  <a:pt x="1573" y="13091"/>
                  <a:pt x="1601" y="12935"/>
                </a:cubicBezTo>
                <a:cubicBezTo>
                  <a:pt x="1680" y="12527"/>
                  <a:pt x="2329" y="12020"/>
                  <a:pt x="2629" y="11769"/>
                </a:cubicBezTo>
                <a:cubicBezTo>
                  <a:pt x="3035" y="11427"/>
                  <a:pt x="3471" y="11113"/>
                  <a:pt x="3899" y="10799"/>
                </a:cubicBezTo>
                <a:cubicBezTo>
                  <a:pt x="4799" y="10141"/>
                  <a:pt x="5714" y="9492"/>
                  <a:pt x="6628" y="8849"/>
                </a:cubicBezTo>
                <a:close/>
                <a:moveTo>
                  <a:pt x="9555" y="9214"/>
                </a:moveTo>
                <a:cubicBezTo>
                  <a:pt x="10283" y="9978"/>
                  <a:pt x="11048" y="10714"/>
                  <a:pt x="11799" y="11449"/>
                </a:cubicBezTo>
                <a:cubicBezTo>
                  <a:pt x="12227" y="11870"/>
                  <a:pt x="12662" y="12283"/>
                  <a:pt x="13048" y="12741"/>
                </a:cubicBezTo>
                <a:cubicBezTo>
                  <a:pt x="13206" y="12935"/>
                  <a:pt x="13362" y="13134"/>
                  <a:pt x="13490" y="13348"/>
                </a:cubicBezTo>
                <a:cubicBezTo>
                  <a:pt x="13614" y="13535"/>
                  <a:pt x="14046" y="14207"/>
                  <a:pt x="13655" y="14207"/>
                </a:cubicBezTo>
                <a:cubicBezTo>
                  <a:pt x="13642" y="14207"/>
                  <a:pt x="13627" y="14206"/>
                  <a:pt x="13612" y="14205"/>
                </a:cubicBezTo>
                <a:cubicBezTo>
                  <a:pt x="13391" y="14184"/>
                  <a:pt x="13104" y="13884"/>
                  <a:pt x="12940" y="13749"/>
                </a:cubicBezTo>
                <a:cubicBezTo>
                  <a:pt x="12777" y="13598"/>
                  <a:pt x="12613" y="13440"/>
                  <a:pt x="12462" y="13278"/>
                </a:cubicBezTo>
                <a:cubicBezTo>
                  <a:pt x="12083" y="12870"/>
                  <a:pt x="11749" y="12421"/>
                  <a:pt x="11406" y="11984"/>
                </a:cubicBezTo>
                <a:cubicBezTo>
                  <a:pt x="10727" y="11120"/>
                  <a:pt x="10055" y="10249"/>
                  <a:pt x="9399" y="9370"/>
                </a:cubicBezTo>
                <a:lnTo>
                  <a:pt x="9492" y="9277"/>
                </a:lnTo>
                <a:cubicBezTo>
                  <a:pt x="9521" y="9257"/>
                  <a:pt x="9534" y="9234"/>
                  <a:pt x="9555" y="9214"/>
                </a:cubicBezTo>
                <a:close/>
                <a:moveTo>
                  <a:pt x="6921" y="9185"/>
                </a:moveTo>
                <a:cubicBezTo>
                  <a:pt x="6993" y="9264"/>
                  <a:pt x="7078" y="9336"/>
                  <a:pt x="7164" y="9392"/>
                </a:cubicBezTo>
                <a:cubicBezTo>
                  <a:pt x="7149" y="10292"/>
                  <a:pt x="6813" y="11149"/>
                  <a:pt x="6542" y="11992"/>
                </a:cubicBezTo>
                <a:cubicBezTo>
                  <a:pt x="6400" y="12463"/>
                  <a:pt x="6292" y="12935"/>
                  <a:pt x="6213" y="13420"/>
                </a:cubicBezTo>
                <a:cubicBezTo>
                  <a:pt x="6150" y="13877"/>
                  <a:pt x="6114" y="14448"/>
                  <a:pt x="5922" y="14870"/>
                </a:cubicBezTo>
                <a:cubicBezTo>
                  <a:pt x="5899" y="14991"/>
                  <a:pt x="5827" y="15084"/>
                  <a:pt x="5721" y="15147"/>
                </a:cubicBezTo>
                <a:cubicBezTo>
                  <a:pt x="5670" y="15251"/>
                  <a:pt x="5613" y="15302"/>
                  <a:pt x="5549" y="15302"/>
                </a:cubicBezTo>
                <a:cubicBezTo>
                  <a:pt x="5489" y="15302"/>
                  <a:pt x="5422" y="15256"/>
                  <a:pt x="5349" y="15163"/>
                </a:cubicBezTo>
                <a:cubicBezTo>
                  <a:pt x="5121" y="15012"/>
                  <a:pt x="5099" y="14976"/>
                  <a:pt x="5092" y="14719"/>
                </a:cubicBezTo>
                <a:cubicBezTo>
                  <a:pt x="5085" y="14484"/>
                  <a:pt x="5142" y="14241"/>
                  <a:pt x="5185" y="14013"/>
                </a:cubicBezTo>
                <a:cubicBezTo>
                  <a:pt x="5299" y="13483"/>
                  <a:pt x="5442" y="12962"/>
                  <a:pt x="5606" y="12455"/>
                </a:cubicBezTo>
                <a:cubicBezTo>
                  <a:pt x="5964" y="11334"/>
                  <a:pt x="6427" y="10256"/>
                  <a:pt x="6921" y="9185"/>
                </a:cubicBezTo>
                <a:close/>
                <a:moveTo>
                  <a:pt x="8878" y="9721"/>
                </a:moveTo>
                <a:cubicBezTo>
                  <a:pt x="8885" y="9721"/>
                  <a:pt x="8885" y="9728"/>
                  <a:pt x="8885" y="9728"/>
                </a:cubicBezTo>
                <a:cubicBezTo>
                  <a:pt x="9478" y="10691"/>
                  <a:pt x="10020" y="11706"/>
                  <a:pt x="10506" y="12727"/>
                </a:cubicBezTo>
                <a:cubicBezTo>
                  <a:pt x="10755" y="13248"/>
                  <a:pt x="10978" y="13769"/>
                  <a:pt x="11206" y="14297"/>
                </a:cubicBezTo>
                <a:cubicBezTo>
                  <a:pt x="11277" y="14461"/>
                  <a:pt x="11884" y="15758"/>
                  <a:pt x="11448" y="15758"/>
                </a:cubicBezTo>
                <a:cubicBezTo>
                  <a:pt x="11406" y="15758"/>
                  <a:pt x="11354" y="15746"/>
                  <a:pt x="11291" y="15720"/>
                </a:cubicBezTo>
                <a:cubicBezTo>
                  <a:pt x="11163" y="15662"/>
                  <a:pt x="10962" y="15391"/>
                  <a:pt x="10849" y="15283"/>
                </a:cubicBezTo>
                <a:cubicBezTo>
                  <a:pt x="10619" y="15069"/>
                  <a:pt x="10455" y="14827"/>
                  <a:pt x="10299" y="14563"/>
                </a:cubicBezTo>
                <a:cubicBezTo>
                  <a:pt x="10006" y="14049"/>
                  <a:pt x="9735" y="13519"/>
                  <a:pt x="9492" y="12978"/>
                </a:cubicBezTo>
                <a:cubicBezTo>
                  <a:pt x="9034" y="11963"/>
                  <a:pt x="8684" y="10899"/>
                  <a:pt x="8407" y="9821"/>
                </a:cubicBezTo>
                <a:lnTo>
                  <a:pt x="8407" y="9821"/>
                </a:lnTo>
                <a:cubicBezTo>
                  <a:pt x="8418" y="9821"/>
                  <a:pt x="8430" y="9821"/>
                  <a:pt x="8441" y="9821"/>
                </a:cubicBezTo>
                <a:cubicBezTo>
                  <a:pt x="8593" y="9821"/>
                  <a:pt x="8744" y="9780"/>
                  <a:pt x="8878" y="9721"/>
                </a:cubicBezTo>
                <a:close/>
                <a:moveTo>
                  <a:pt x="7442" y="9570"/>
                </a:moveTo>
                <a:cubicBezTo>
                  <a:pt x="7613" y="9656"/>
                  <a:pt x="7791" y="9721"/>
                  <a:pt x="7978" y="9756"/>
                </a:cubicBezTo>
                <a:cubicBezTo>
                  <a:pt x="8071" y="10777"/>
                  <a:pt x="8242" y="11785"/>
                  <a:pt x="8306" y="12813"/>
                </a:cubicBezTo>
                <a:cubicBezTo>
                  <a:pt x="8342" y="13320"/>
                  <a:pt x="8364" y="13819"/>
                  <a:pt x="8371" y="14326"/>
                </a:cubicBezTo>
                <a:cubicBezTo>
                  <a:pt x="8377" y="14594"/>
                  <a:pt x="8496" y="15867"/>
                  <a:pt x="8085" y="15867"/>
                </a:cubicBezTo>
                <a:cubicBezTo>
                  <a:pt x="8056" y="15867"/>
                  <a:pt x="8026" y="15861"/>
                  <a:pt x="7992" y="15848"/>
                </a:cubicBezTo>
                <a:cubicBezTo>
                  <a:pt x="7721" y="15740"/>
                  <a:pt x="7606" y="15111"/>
                  <a:pt x="7570" y="14870"/>
                </a:cubicBezTo>
                <a:cubicBezTo>
                  <a:pt x="7534" y="14633"/>
                  <a:pt x="7521" y="14398"/>
                  <a:pt x="7498" y="14162"/>
                </a:cubicBezTo>
                <a:cubicBezTo>
                  <a:pt x="7464" y="13684"/>
                  <a:pt x="7435" y="13212"/>
                  <a:pt x="7413" y="12734"/>
                </a:cubicBezTo>
                <a:cubicBezTo>
                  <a:pt x="7378" y="11692"/>
                  <a:pt x="7336" y="10606"/>
                  <a:pt x="7442" y="9570"/>
                </a:cubicBezTo>
                <a:close/>
                <a:moveTo>
                  <a:pt x="9418" y="0"/>
                </a:moveTo>
                <a:cubicBezTo>
                  <a:pt x="9388" y="0"/>
                  <a:pt x="9357" y="17"/>
                  <a:pt x="9341" y="45"/>
                </a:cubicBezTo>
                <a:cubicBezTo>
                  <a:pt x="8835" y="938"/>
                  <a:pt x="8513" y="1937"/>
                  <a:pt x="8355" y="2951"/>
                </a:cubicBezTo>
                <a:cubicBezTo>
                  <a:pt x="8285" y="3407"/>
                  <a:pt x="8249" y="3872"/>
                  <a:pt x="8256" y="4336"/>
                </a:cubicBezTo>
                <a:cubicBezTo>
                  <a:pt x="8256" y="4622"/>
                  <a:pt x="8278" y="4907"/>
                  <a:pt x="8263" y="5193"/>
                </a:cubicBezTo>
                <a:cubicBezTo>
                  <a:pt x="8263" y="5279"/>
                  <a:pt x="8249" y="5322"/>
                  <a:pt x="8249" y="5365"/>
                </a:cubicBezTo>
                <a:lnTo>
                  <a:pt x="8235" y="5365"/>
                </a:lnTo>
                <a:lnTo>
                  <a:pt x="8235" y="5329"/>
                </a:lnTo>
                <a:cubicBezTo>
                  <a:pt x="7999" y="4357"/>
                  <a:pt x="7593" y="3387"/>
                  <a:pt x="7164" y="2487"/>
                </a:cubicBezTo>
                <a:cubicBezTo>
                  <a:pt x="6955" y="2054"/>
                  <a:pt x="6584" y="985"/>
                  <a:pt x="5983" y="985"/>
                </a:cubicBezTo>
                <a:cubicBezTo>
                  <a:pt x="5967" y="985"/>
                  <a:pt x="5951" y="986"/>
                  <a:pt x="5935" y="987"/>
                </a:cubicBezTo>
                <a:cubicBezTo>
                  <a:pt x="5899" y="994"/>
                  <a:pt x="5863" y="1015"/>
                  <a:pt x="5856" y="1051"/>
                </a:cubicBezTo>
                <a:cubicBezTo>
                  <a:pt x="5735" y="1765"/>
                  <a:pt x="6021" y="2530"/>
                  <a:pt x="6264" y="3186"/>
                </a:cubicBezTo>
                <a:cubicBezTo>
                  <a:pt x="6571" y="4007"/>
                  <a:pt x="6950" y="4821"/>
                  <a:pt x="7378" y="5586"/>
                </a:cubicBezTo>
                <a:cubicBezTo>
                  <a:pt x="7320" y="5615"/>
                  <a:pt x="7264" y="5651"/>
                  <a:pt x="7214" y="5678"/>
                </a:cubicBezTo>
                <a:cubicBezTo>
                  <a:pt x="6449" y="4521"/>
                  <a:pt x="5656" y="3371"/>
                  <a:pt x="4857" y="2237"/>
                </a:cubicBezTo>
                <a:cubicBezTo>
                  <a:pt x="4528" y="1772"/>
                  <a:pt x="4179" y="1315"/>
                  <a:pt x="3743" y="938"/>
                </a:cubicBezTo>
                <a:cubicBezTo>
                  <a:pt x="3604" y="816"/>
                  <a:pt x="3262" y="478"/>
                  <a:pt x="3000" y="478"/>
                </a:cubicBezTo>
                <a:cubicBezTo>
                  <a:pt x="2951" y="478"/>
                  <a:pt x="2905" y="489"/>
                  <a:pt x="2864" y="516"/>
                </a:cubicBezTo>
                <a:cubicBezTo>
                  <a:pt x="2043" y="1066"/>
                  <a:pt x="5056" y="4264"/>
                  <a:pt x="6335" y="5579"/>
                </a:cubicBezTo>
                <a:cubicBezTo>
                  <a:pt x="5699" y="5150"/>
                  <a:pt x="4979" y="4778"/>
                  <a:pt x="4285" y="4544"/>
                </a:cubicBezTo>
                <a:cubicBezTo>
                  <a:pt x="3865" y="4400"/>
                  <a:pt x="3421" y="4300"/>
                  <a:pt x="2972" y="4264"/>
                </a:cubicBezTo>
                <a:cubicBezTo>
                  <a:pt x="2819" y="4249"/>
                  <a:pt x="2582" y="4204"/>
                  <a:pt x="2365" y="4204"/>
                </a:cubicBezTo>
                <a:cubicBezTo>
                  <a:pt x="2195" y="4204"/>
                  <a:pt x="2038" y="4231"/>
                  <a:pt x="1944" y="4322"/>
                </a:cubicBezTo>
                <a:cubicBezTo>
                  <a:pt x="1928" y="4336"/>
                  <a:pt x="1921" y="4372"/>
                  <a:pt x="1928" y="4393"/>
                </a:cubicBezTo>
                <a:cubicBezTo>
                  <a:pt x="2165" y="5035"/>
                  <a:pt x="3085" y="5464"/>
                  <a:pt x="3678" y="5694"/>
                </a:cubicBezTo>
                <a:cubicBezTo>
                  <a:pt x="4578" y="6043"/>
                  <a:pt x="5543" y="6172"/>
                  <a:pt x="6443" y="6521"/>
                </a:cubicBezTo>
                <a:lnTo>
                  <a:pt x="6449" y="6521"/>
                </a:lnTo>
                <a:cubicBezTo>
                  <a:pt x="6436" y="6542"/>
                  <a:pt x="6427" y="6557"/>
                  <a:pt x="6420" y="6578"/>
                </a:cubicBezTo>
                <a:cubicBezTo>
                  <a:pt x="5772" y="6429"/>
                  <a:pt x="5043" y="6353"/>
                  <a:pt x="4325" y="6353"/>
                </a:cubicBezTo>
                <a:cubicBezTo>
                  <a:pt x="3768" y="6353"/>
                  <a:pt x="3217" y="6399"/>
                  <a:pt x="2715" y="6492"/>
                </a:cubicBezTo>
                <a:cubicBezTo>
                  <a:pt x="2014" y="6628"/>
                  <a:pt x="1457" y="7006"/>
                  <a:pt x="801" y="7264"/>
                </a:cubicBezTo>
                <a:cubicBezTo>
                  <a:pt x="543" y="7365"/>
                  <a:pt x="187" y="7507"/>
                  <a:pt x="79" y="7800"/>
                </a:cubicBezTo>
                <a:cubicBezTo>
                  <a:pt x="0" y="8021"/>
                  <a:pt x="122" y="8213"/>
                  <a:pt x="336" y="8285"/>
                </a:cubicBezTo>
                <a:cubicBezTo>
                  <a:pt x="398" y="8305"/>
                  <a:pt x="465" y="8313"/>
                  <a:pt x="533" y="8313"/>
                </a:cubicBezTo>
                <a:cubicBezTo>
                  <a:pt x="732" y="8313"/>
                  <a:pt x="948" y="8249"/>
                  <a:pt x="1130" y="8249"/>
                </a:cubicBezTo>
                <a:cubicBezTo>
                  <a:pt x="1493" y="8242"/>
                  <a:pt x="1851" y="8249"/>
                  <a:pt x="2208" y="8199"/>
                </a:cubicBezTo>
                <a:cubicBezTo>
                  <a:pt x="3460" y="8020"/>
                  <a:pt x="4651" y="7535"/>
                  <a:pt x="5919" y="7535"/>
                </a:cubicBezTo>
                <a:cubicBezTo>
                  <a:pt x="6010" y="7535"/>
                  <a:pt x="6101" y="7538"/>
                  <a:pt x="6192" y="7543"/>
                </a:cubicBezTo>
                <a:lnTo>
                  <a:pt x="6192" y="7635"/>
                </a:lnTo>
                <a:cubicBezTo>
                  <a:pt x="4986" y="7827"/>
                  <a:pt x="3822" y="8120"/>
                  <a:pt x="2693" y="8614"/>
                </a:cubicBezTo>
                <a:cubicBezTo>
                  <a:pt x="2172" y="8842"/>
                  <a:pt x="1637" y="9092"/>
                  <a:pt x="1172" y="9421"/>
                </a:cubicBezTo>
                <a:cubicBezTo>
                  <a:pt x="915" y="9606"/>
                  <a:pt x="358" y="9999"/>
                  <a:pt x="401" y="10378"/>
                </a:cubicBezTo>
                <a:cubicBezTo>
                  <a:pt x="434" y="10616"/>
                  <a:pt x="663" y="10680"/>
                  <a:pt x="870" y="10680"/>
                </a:cubicBezTo>
                <a:cubicBezTo>
                  <a:pt x="893" y="10680"/>
                  <a:pt x="914" y="10679"/>
                  <a:pt x="936" y="10678"/>
                </a:cubicBezTo>
                <a:cubicBezTo>
                  <a:pt x="1486" y="10635"/>
                  <a:pt x="2086" y="10342"/>
                  <a:pt x="2614" y="10163"/>
                </a:cubicBezTo>
                <a:cubicBezTo>
                  <a:pt x="3922" y="9713"/>
                  <a:pt x="5236" y="9221"/>
                  <a:pt x="6492" y="8635"/>
                </a:cubicBezTo>
                <a:cubicBezTo>
                  <a:pt x="6499" y="8657"/>
                  <a:pt x="6513" y="8677"/>
                  <a:pt x="6521" y="8693"/>
                </a:cubicBezTo>
                <a:cubicBezTo>
                  <a:pt x="5356" y="9514"/>
                  <a:pt x="4192" y="10342"/>
                  <a:pt x="3051" y="11205"/>
                </a:cubicBezTo>
                <a:cubicBezTo>
                  <a:pt x="2600" y="11548"/>
                  <a:pt x="2151" y="11913"/>
                  <a:pt x="1793" y="12355"/>
                </a:cubicBezTo>
                <a:cubicBezTo>
                  <a:pt x="1637" y="12549"/>
                  <a:pt x="1215" y="12991"/>
                  <a:pt x="1394" y="13255"/>
                </a:cubicBezTo>
                <a:cubicBezTo>
                  <a:pt x="1455" y="13345"/>
                  <a:pt x="1549" y="13386"/>
                  <a:pt x="1669" y="13386"/>
                </a:cubicBezTo>
                <a:cubicBezTo>
                  <a:pt x="2709" y="13386"/>
                  <a:pt x="5704" y="10288"/>
                  <a:pt x="6614" y="9327"/>
                </a:cubicBezTo>
                <a:lnTo>
                  <a:pt x="6614" y="9327"/>
                </a:lnTo>
                <a:cubicBezTo>
                  <a:pt x="6060" y="10599"/>
                  <a:pt x="3972" y="15506"/>
                  <a:pt x="5477" y="15506"/>
                </a:cubicBezTo>
                <a:cubicBezTo>
                  <a:pt x="5485" y="15506"/>
                  <a:pt x="5492" y="15506"/>
                  <a:pt x="5500" y="15506"/>
                </a:cubicBezTo>
                <a:cubicBezTo>
                  <a:pt x="5879" y="15497"/>
                  <a:pt x="6064" y="15098"/>
                  <a:pt x="6150" y="14784"/>
                </a:cubicBezTo>
                <a:cubicBezTo>
                  <a:pt x="6335" y="14155"/>
                  <a:pt x="6357" y="13483"/>
                  <a:pt x="6492" y="12841"/>
                </a:cubicBezTo>
                <a:cubicBezTo>
                  <a:pt x="6707" y="11792"/>
                  <a:pt x="7178" y="10813"/>
                  <a:pt x="7234" y="9749"/>
                </a:cubicBezTo>
                <a:lnTo>
                  <a:pt x="7234" y="9749"/>
                </a:lnTo>
                <a:cubicBezTo>
                  <a:pt x="7257" y="10984"/>
                  <a:pt x="7185" y="12213"/>
                  <a:pt x="7264" y="13449"/>
                </a:cubicBezTo>
                <a:cubicBezTo>
                  <a:pt x="7300" y="14040"/>
                  <a:pt x="7300" y="14662"/>
                  <a:pt x="7456" y="15233"/>
                </a:cubicBezTo>
                <a:cubicBezTo>
                  <a:pt x="7526" y="15484"/>
                  <a:pt x="7779" y="16150"/>
                  <a:pt x="8137" y="16150"/>
                </a:cubicBezTo>
                <a:cubicBezTo>
                  <a:pt x="8146" y="16150"/>
                  <a:pt x="8154" y="16149"/>
                  <a:pt x="8163" y="16148"/>
                </a:cubicBezTo>
                <a:cubicBezTo>
                  <a:pt x="8842" y="16076"/>
                  <a:pt x="8549" y="14112"/>
                  <a:pt x="8535" y="13756"/>
                </a:cubicBezTo>
                <a:cubicBezTo>
                  <a:pt x="8484" y="12441"/>
                  <a:pt x="8420" y="11049"/>
                  <a:pt x="8091" y="9771"/>
                </a:cubicBezTo>
                <a:lnTo>
                  <a:pt x="8091" y="9771"/>
                </a:lnTo>
                <a:cubicBezTo>
                  <a:pt x="8114" y="9778"/>
                  <a:pt x="8127" y="9778"/>
                  <a:pt x="8141" y="9778"/>
                </a:cubicBezTo>
                <a:cubicBezTo>
                  <a:pt x="8177" y="9785"/>
                  <a:pt x="8206" y="9792"/>
                  <a:pt x="8235" y="9798"/>
                </a:cubicBezTo>
                <a:cubicBezTo>
                  <a:pt x="8549" y="11163"/>
                  <a:pt x="9034" y="12484"/>
                  <a:pt x="9663" y="13740"/>
                </a:cubicBezTo>
                <a:cubicBezTo>
                  <a:pt x="9941" y="14290"/>
                  <a:pt x="10220" y="14926"/>
                  <a:pt x="10678" y="15355"/>
                </a:cubicBezTo>
                <a:cubicBezTo>
                  <a:pt x="10841" y="15512"/>
                  <a:pt x="11171" y="15981"/>
                  <a:pt x="11477" y="15981"/>
                </a:cubicBezTo>
                <a:cubicBezTo>
                  <a:pt x="11530" y="15981"/>
                  <a:pt x="11583" y="15967"/>
                  <a:pt x="11634" y="15934"/>
                </a:cubicBezTo>
                <a:cubicBezTo>
                  <a:pt x="11855" y="15790"/>
                  <a:pt x="11805" y="15427"/>
                  <a:pt x="11756" y="15206"/>
                </a:cubicBezTo>
                <a:cubicBezTo>
                  <a:pt x="11612" y="14584"/>
                  <a:pt x="11235" y="13948"/>
                  <a:pt x="10969" y="13370"/>
                </a:cubicBezTo>
                <a:cubicBezTo>
                  <a:pt x="10385" y="12085"/>
                  <a:pt x="9706" y="10878"/>
                  <a:pt x="8941" y="9692"/>
                </a:cubicBezTo>
                <a:cubicBezTo>
                  <a:pt x="9049" y="9636"/>
                  <a:pt x="9156" y="9564"/>
                  <a:pt x="9248" y="9485"/>
                </a:cubicBezTo>
                <a:cubicBezTo>
                  <a:pt x="10098" y="10606"/>
                  <a:pt x="10948" y="11720"/>
                  <a:pt x="11835" y="12813"/>
                </a:cubicBezTo>
                <a:cubicBezTo>
                  <a:pt x="12191" y="13255"/>
                  <a:pt x="12570" y="13691"/>
                  <a:pt x="13019" y="14033"/>
                </a:cubicBezTo>
                <a:cubicBezTo>
                  <a:pt x="13183" y="14157"/>
                  <a:pt x="13513" y="14455"/>
                  <a:pt x="13773" y="14455"/>
                </a:cubicBezTo>
                <a:cubicBezTo>
                  <a:pt x="13831" y="14455"/>
                  <a:pt x="13886" y="14440"/>
                  <a:pt x="13934" y="14405"/>
                </a:cubicBezTo>
                <a:cubicBezTo>
                  <a:pt x="14854" y="13740"/>
                  <a:pt x="10319" y="9749"/>
                  <a:pt x="9634" y="9135"/>
                </a:cubicBezTo>
                <a:cubicBezTo>
                  <a:pt x="9792" y="8971"/>
                  <a:pt x="9927" y="8785"/>
                  <a:pt x="10035" y="8592"/>
                </a:cubicBezTo>
                <a:cubicBezTo>
                  <a:pt x="11098" y="9428"/>
                  <a:pt x="12134" y="10328"/>
                  <a:pt x="13269" y="11070"/>
                </a:cubicBezTo>
                <a:cubicBezTo>
                  <a:pt x="13720" y="11370"/>
                  <a:pt x="14205" y="11627"/>
                  <a:pt x="14733" y="11769"/>
                </a:cubicBezTo>
                <a:cubicBezTo>
                  <a:pt x="14863" y="11801"/>
                  <a:pt x="15130" y="11882"/>
                  <a:pt x="15356" y="11882"/>
                </a:cubicBezTo>
                <a:cubicBezTo>
                  <a:pt x="15500" y="11882"/>
                  <a:pt x="15627" y="11849"/>
                  <a:pt x="15691" y="11749"/>
                </a:cubicBezTo>
                <a:cubicBezTo>
                  <a:pt x="15854" y="11492"/>
                  <a:pt x="15434" y="11099"/>
                  <a:pt x="15297" y="10942"/>
                </a:cubicBezTo>
                <a:cubicBezTo>
                  <a:pt x="14854" y="10434"/>
                  <a:pt x="14340" y="10006"/>
                  <a:pt x="13783" y="9627"/>
                </a:cubicBezTo>
                <a:cubicBezTo>
                  <a:pt x="12712" y="8914"/>
                  <a:pt x="11492" y="8414"/>
                  <a:pt x="10283" y="7965"/>
                </a:cubicBezTo>
                <a:cubicBezTo>
                  <a:pt x="10319" y="7836"/>
                  <a:pt x="10335" y="7699"/>
                  <a:pt x="10342" y="7563"/>
                </a:cubicBezTo>
                <a:lnTo>
                  <a:pt x="10349" y="7563"/>
                </a:lnTo>
                <a:cubicBezTo>
                  <a:pt x="11905" y="7821"/>
                  <a:pt x="13463" y="8222"/>
                  <a:pt x="15033" y="8350"/>
                </a:cubicBezTo>
                <a:cubicBezTo>
                  <a:pt x="15411" y="8384"/>
                  <a:pt x="15797" y="8342"/>
                  <a:pt x="16169" y="8436"/>
                </a:cubicBezTo>
                <a:cubicBezTo>
                  <a:pt x="16385" y="8488"/>
                  <a:pt x="16596" y="8588"/>
                  <a:pt x="16823" y="8588"/>
                </a:cubicBezTo>
                <a:cubicBezTo>
                  <a:pt x="16873" y="8588"/>
                  <a:pt x="16924" y="8583"/>
                  <a:pt x="16976" y="8571"/>
                </a:cubicBezTo>
                <a:cubicBezTo>
                  <a:pt x="17240" y="8506"/>
                  <a:pt x="17475" y="8278"/>
                  <a:pt x="17411" y="7985"/>
                </a:cubicBezTo>
                <a:cubicBezTo>
                  <a:pt x="17333" y="7635"/>
                  <a:pt x="16890" y="7500"/>
                  <a:pt x="16597" y="7407"/>
                </a:cubicBezTo>
                <a:cubicBezTo>
                  <a:pt x="15982" y="7200"/>
                  <a:pt x="15382" y="6993"/>
                  <a:pt x="14740" y="6893"/>
                </a:cubicBezTo>
                <a:cubicBezTo>
                  <a:pt x="14134" y="6795"/>
                  <a:pt x="13517" y="6754"/>
                  <a:pt x="12897" y="6754"/>
                </a:cubicBezTo>
                <a:cubicBezTo>
                  <a:pt x="12026" y="6754"/>
                  <a:pt x="11150" y="6836"/>
                  <a:pt x="10299" y="6957"/>
                </a:cubicBezTo>
                <a:cubicBezTo>
                  <a:pt x="10292" y="6943"/>
                  <a:pt x="10292" y="6936"/>
                  <a:pt x="10292" y="6928"/>
                </a:cubicBezTo>
                <a:cubicBezTo>
                  <a:pt x="11413" y="6578"/>
                  <a:pt x="12527" y="6179"/>
                  <a:pt x="13648" y="5807"/>
                </a:cubicBezTo>
                <a:cubicBezTo>
                  <a:pt x="13919" y="5714"/>
                  <a:pt x="15375" y="5229"/>
                  <a:pt x="14890" y="4715"/>
                </a:cubicBezTo>
                <a:cubicBezTo>
                  <a:pt x="14813" y="4635"/>
                  <a:pt x="14654" y="4611"/>
                  <a:pt x="14486" y="4611"/>
                </a:cubicBezTo>
                <a:cubicBezTo>
                  <a:pt x="14295" y="4611"/>
                  <a:pt x="14093" y="4642"/>
                  <a:pt x="13991" y="4657"/>
                </a:cubicBezTo>
                <a:cubicBezTo>
                  <a:pt x="13562" y="4722"/>
                  <a:pt x="13147" y="4880"/>
                  <a:pt x="12741" y="5029"/>
                </a:cubicBezTo>
                <a:cubicBezTo>
                  <a:pt x="11799" y="5394"/>
                  <a:pt x="10834" y="5736"/>
                  <a:pt x="9920" y="6185"/>
                </a:cubicBezTo>
                <a:cubicBezTo>
                  <a:pt x="9913" y="6172"/>
                  <a:pt x="9906" y="6165"/>
                  <a:pt x="9898" y="6156"/>
                </a:cubicBezTo>
                <a:cubicBezTo>
                  <a:pt x="11149" y="5394"/>
                  <a:pt x="12419" y="4643"/>
                  <a:pt x="13626" y="3822"/>
                </a:cubicBezTo>
                <a:cubicBezTo>
                  <a:pt x="14162" y="3457"/>
                  <a:pt x="14676" y="3037"/>
                  <a:pt x="15125" y="2573"/>
                </a:cubicBezTo>
                <a:cubicBezTo>
                  <a:pt x="15276" y="2415"/>
                  <a:pt x="15639" y="2108"/>
                  <a:pt x="15497" y="1851"/>
                </a:cubicBezTo>
                <a:cubicBezTo>
                  <a:pt x="15438" y="1747"/>
                  <a:pt x="15346" y="1708"/>
                  <a:pt x="15240" y="1708"/>
                </a:cubicBezTo>
                <a:cubicBezTo>
                  <a:pt x="14975" y="1708"/>
                  <a:pt x="14622" y="1951"/>
                  <a:pt x="14469" y="2022"/>
                </a:cubicBezTo>
                <a:cubicBezTo>
                  <a:pt x="13848" y="2300"/>
                  <a:pt x="13283" y="2629"/>
                  <a:pt x="12748" y="3058"/>
                </a:cubicBezTo>
                <a:cubicBezTo>
                  <a:pt x="11848" y="3772"/>
                  <a:pt x="10962" y="4514"/>
                  <a:pt x="10098" y="5279"/>
                </a:cubicBezTo>
                <a:cubicBezTo>
                  <a:pt x="11027" y="3971"/>
                  <a:pt x="12863" y="1251"/>
                  <a:pt x="12241" y="980"/>
                </a:cubicBezTo>
                <a:cubicBezTo>
                  <a:pt x="12211" y="967"/>
                  <a:pt x="12180" y="961"/>
                  <a:pt x="12150" y="961"/>
                </a:cubicBezTo>
                <a:cubicBezTo>
                  <a:pt x="11950" y="961"/>
                  <a:pt x="11751" y="1218"/>
                  <a:pt x="11634" y="1330"/>
                </a:cubicBezTo>
                <a:cubicBezTo>
                  <a:pt x="11235" y="1736"/>
                  <a:pt x="10856" y="2151"/>
                  <a:pt x="10527" y="2622"/>
                </a:cubicBezTo>
                <a:cubicBezTo>
                  <a:pt x="9920" y="3500"/>
                  <a:pt x="9413" y="4537"/>
                  <a:pt x="9228" y="5599"/>
                </a:cubicBezTo>
                <a:cubicBezTo>
                  <a:pt x="9192" y="5579"/>
                  <a:pt x="9163" y="5565"/>
                  <a:pt x="9127" y="5550"/>
                </a:cubicBezTo>
                <a:cubicBezTo>
                  <a:pt x="9505" y="4643"/>
                  <a:pt x="9692" y="3658"/>
                  <a:pt x="9778" y="2679"/>
                </a:cubicBezTo>
                <a:cubicBezTo>
                  <a:pt x="9841" y="1822"/>
                  <a:pt x="9941" y="800"/>
                  <a:pt x="9478" y="38"/>
                </a:cubicBezTo>
                <a:cubicBezTo>
                  <a:pt x="9465" y="12"/>
                  <a:pt x="9442" y="0"/>
                  <a:pt x="9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4"/>
          <p:cNvSpPr/>
          <p:nvPr/>
        </p:nvSpPr>
        <p:spPr>
          <a:xfrm>
            <a:off x="-859885" y="-341063"/>
            <a:ext cx="1349353" cy="1429775"/>
          </a:xfrm>
          <a:custGeom>
            <a:avLst/>
            <a:gdLst/>
            <a:ahLst/>
            <a:cxnLst/>
            <a:rect l="l" t="t" r="r" b="b"/>
            <a:pathLst>
              <a:path w="34849" h="36926" extrusionOk="0">
                <a:moveTo>
                  <a:pt x="19056" y="1"/>
                </a:moveTo>
                <a:cubicBezTo>
                  <a:pt x="18263" y="1"/>
                  <a:pt x="17470" y="101"/>
                  <a:pt x="16682" y="233"/>
                </a:cubicBezTo>
                <a:cubicBezTo>
                  <a:pt x="15804" y="377"/>
                  <a:pt x="14954" y="619"/>
                  <a:pt x="14111" y="905"/>
                </a:cubicBezTo>
                <a:cubicBezTo>
                  <a:pt x="13026" y="1268"/>
                  <a:pt x="11991" y="1733"/>
                  <a:pt x="11005" y="2319"/>
                </a:cubicBezTo>
                <a:cubicBezTo>
                  <a:pt x="9840" y="3005"/>
                  <a:pt x="8741" y="3776"/>
                  <a:pt x="7663" y="4590"/>
                </a:cubicBezTo>
                <a:cubicBezTo>
                  <a:pt x="6191" y="5704"/>
                  <a:pt x="4770" y="6875"/>
                  <a:pt x="3514" y="8239"/>
                </a:cubicBezTo>
                <a:cubicBezTo>
                  <a:pt x="2736" y="9082"/>
                  <a:pt x="2021" y="9982"/>
                  <a:pt x="1464" y="10995"/>
                </a:cubicBezTo>
                <a:cubicBezTo>
                  <a:pt x="1022" y="11795"/>
                  <a:pt x="679" y="12645"/>
                  <a:pt x="449" y="13538"/>
                </a:cubicBezTo>
                <a:cubicBezTo>
                  <a:pt x="172" y="14603"/>
                  <a:pt x="79" y="15701"/>
                  <a:pt x="36" y="16795"/>
                </a:cubicBezTo>
                <a:cubicBezTo>
                  <a:pt x="0" y="17751"/>
                  <a:pt x="43" y="18707"/>
                  <a:pt x="143" y="19658"/>
                </a:cubicBezTo>
                <a:cubicBezTo>
                  <a:pt x="258" y="20707"/>
                  <a:pt x="429" y="21743"/>
                  <a:pt x="650" y="22771"/>
                </a:cubicBezTo>
                <a:cubicBezTo>
                  <a:pt x="1128" y="24963"/>
                  <a:pt x="1999" y="26977"/>
                  <a:pt x="3293" y="28812"/>
                </a:cubicBezTo>
                <a:cubicBezTo>
                  <a:pt x="4278" y="30213"/>
                  <a:pt x="5406" y="31491"/>
                  <a:pt x="6678" y="32648"/>
                </a:cubicBezTo>
                <a:cubicBezTo>
                  <a:pt x="7835" y="33690"/>
                  <a:pt x="9091" y="34590"/>
                  <a:pt x="10469" y="35318"/>
                </a:cubicBezTo>
                <a:cubicBezTo>
                  <a:pt x="12011" y="36132"/>
                  <a:pt x="13646" y="36633"/>
                  <a:pt x="15383" y="36797"/>
                </a:cubicBezTo>
                <a:cubicBezTo>
                  <a:pt x="15933" y="36847"/>
                  <a:pt x="16481" y="36874"/>
                  <a:pt x="17031" y="36904"/>
                </a:cubicBezTo>
                <a:cubicBezTo>
                  <a:pt x="17406" y="36918"/>
                  <a:pt x="17781" y="36926"/>
                  <a:pt x="18156" y="36926"/>
                </a:cubicBezTo>
                <a:cubicBezTo>
                  <a:pt x="18710" y="36926"/>
                  <a:pt x="19263" y="36909"/>
                  <a:pt x="19816" y="36874"/>
                </a:cubicBezTo>
                <a:cubicBezTo>
                  <a:pt x="20416" y="36832"/>
                  <a:pt x="21016" y="36775"/>
                  <a:pt x="21616" y="36719"/>
                </a:cubicBezTo>
                <a:cubicBezTo>
                  <a:pt x="22673" y="36617"/>
                  <a:pt x="23709" y="36419"/>
                  <a:pt x="24723" y="36090"/>
                </a:cubicBezTo>
                <a:cubicBezTo>
                  <a:pt x="25745" y="35760"/>
                  <a:pt x="26694" y="35289"/>
                  <a:pt x="27551" y="34640"/>
                </a:cubicBezTo>
                <a:cubicBezTo>
                  <a:pt x="28444" y="33969"/>
                  <a:pt x="29207" y="33169"/>
                  <a:pt x="29928" y="32326"/>
                </a:cubicBezTo>
                <a:cubicBezTo>
                  <a:pt x="31035" y="31034"/>
                  <a:pt x="32014" y="29649"/>
                  <a:pt x="32914" y="28199"/>
                </a:cubicBezTo>
                <a:cubicBezTo>
                  <a:pt x="33428" y="27371"/>
                  <a:pt x="33863" y="26505"/>
                  <a:pt x="34177" y="25585"/>
                </a:cubicBezTo>
                <a:cubicBezTo>
                  <a:pt x="34614" y="24293"/>
                  <a:pt x="34792" y="22958"/>
                  <a:pt x="34828" y="21600"/>
                </a:cubicBezTo>
                <a:cubicBezTo>
                  <a:pt x="34849" y="20651"/>
                  <a:pt x="34820" y="19701"/>
                  <a:pt x="34792" y="18750"/>
                </a:cubicBezTo>
                <a:cubicBezTo>
                  <a:pt x="34763" y="17951"/>
                  <a:pt x="34720" y="17144"/>
                  <a:pt x="34671" y="16344"/>
                </a:cubicBezTo>
                <a:cubicBezTo>
                  <a:pt x="34621" y="15609"/>
                  <a:pt x="34578" y="14873"/>
                  <a:pt x="34499" y="14138"/>
                </a:cubicBezTo>
                <a:cubicBezTo>
                  <a:pt x="34407" y="13259"/>
                  <a:pt x="34213" y="12402"/>
                  <a:pt x="33942" y="11560"/>
                </a:cubicBezTo>
                <a:cubicBezTo>
                  <a:pt x="33534" y="10309"/>
                  <a:pt x="32914" y="9152"/>
                  <a:pt x="32215" y="8038"/>
                </a:cubicBezTo>
                <a:cubicBezTo>
                  <a:pt x="31642" y="7132"/>
                  <a:pt x="30972" y="6304"/>
                  <a:pt x="30165" y="5596"/>
                </a:cubicBezTo>
                <a:cubicBezTo>
                  <a:pt x="29628" y="5133"/>
                  <a:pt x="29078" y="4676"/>
                  <a:pt x="28514" y="4247"/>
                </a:cubicBezTo>
                <a:cubicBezTo>
                  <a:pt x="27407" y="3397"/>
                  <a:pt x="26223" y="2662"/>
                  <a:pt x="24958" y="2062"/>
                </a:cubicBezTo>
                <a:cubicBezTo>
                  <a:pt x="23971" y="1586"/>
                  <a:pt x="22952" y="1345"/>
                  <a:pt x="21901" y="1345"/>
                </a:cubicBezTo>
                <a:cubicBezTo>
                  <a:pt x="21455" y="1345"/>
                  <a:pt x="21003" y="1388"/>
                  <a:pt x="20545" y="1476"/>
                </a:cubicBezTo>
                <a:cubicBezTo>
                  <a:pt x="19816" y="1620"/>
                  <a:pt x="19088" y="1791"/>
                  <a:pt x="18366" y="1969"/>
                </a:cubicBezTo>
                <a:cubicBezTo>
                  <a:pt x="17374" y="2220"/>
                  <a:pt x="16382" y="2468"/>
                  <a:pt x="15396" y="2748"/>
                </a:cubicBezTo>
                <a:cubicBezTo>
                  <a:pt x="13811" y="3205"/>
                  <a:pt x="12419" y="4026"/>
                  <a:pt x="11184" y="5118"/>
                </a:cubicBezTo>
                <a:cubicBezTo>
                  <a:pt x="9991" y="6168"/>
                  <a:pt x="8940" y="7346"/>
                  <a:pt x="8020" y="8638"/>
                </a:cubicBezTo>
                <a:cubicBezTo>
                  <a:pt x="7519" y="9339"/>
                  <a:pt x="7098" y="10088"/>
                  <a:pt x="6791" y="10895"/>
                </a:cubicBezTo>
                <a:cubicBezTo>
                  <a:pt x="6520" y="11588"/>
                  <a:pt x="6306" y="12302"/>
                  <a:pt x="6128" y="13024"/>
                </a:cubicBezTo>
                <a:cubicBezTo>
                  <a:pt x="5848" y="14145"/>
                  <a:pt x="5641" y="15280"/>
                  <a:pt x="5656" y="16445"/>
                </a:cubicBezTo>
                <a:cubicBezTo>
                  <a:pt x="5663" y="16765"/>
                  <a:pt x="5649" y="17088"/>
                  <a:pt x="5677" y="17408"/>
                </a:cubicBezTo>
                <a:cubicBezTo>
                  <a:pt x="5706" y="17758"/>
                  <a:pt x="5769" y="18107"/>
                  <a:pt x="5812" y="18459"/>
                </a:cubicBezTo>
                <a:cubicBezTo>
                  <a:pt x="5963" y="19658"/>
                  <a:pt x="6112" y="20858"/>
                  <a:pt x="6263" y="22049"/>
                </a:cubicBezTo>
                <a:cubicBezTo>
                  <a:pt x="6405" y="23129"/>
                  <a:pt x="6678" y="24164"/>
                  <a:pt x="7084" y="25170"/>
                </a:cubicBezTo>
                <a:cubicBezTo>
                  <a:pt x="7578" y="26385"/>
                  <a:pt x="8248" y="27506"/>
                  <a:pt x="8998" y="28578"/>
                </a:cubicBezTo>
                <a:cubicBezTo>
                  <a:pt x="9512" y="29320"/>
                  <a:pt x="10140" y="29949"/>
                  <a:pt x="10904" y="30447"/>
                </a:cubicBezTo>
                <a:cubicBezTo>
                  <a:pt x="11398" y="30770"/>
                  <a:pt x="11896" y="31099"/>
                  <a:pt x="12390" y="31426"/>
                </a:cubicBezTo>
                <a:cubicBezTo>
                  <a:pt x="13053" y="31861"/>
                  <a:pt x="13712" y="32312"/>
                  <a:pt x="14375" y="32741"/>
                </a:cubicBezTo>
                <a:cubicBezTo>
                  <a:pt x="14911" y="33077"/>
                  <a:pt x="15489" y="33327"/>
                  <a:pt x="16111" y="33455"/>
                </a:cubicBezTo>
                <a:cubicBezTo>
                  <a:pt x="16567" y="33555"/>
                  <a:pt x="17024" y="33584"/>
                  <a:pt x="17489" y="33604"/>
                </a:cubicBezTo>
                <a:cubicBezTo>
                  <a:pt x="17599" y="33609"/>
                  <a:pt x="17709" y="33612"/>
                  <a:pt x="17819" y="33612"/>
                </a:cubicBezTo>
                <a:cubicBezTo>
                  <a:pt x="18383" y="33612"/>
                  <a:pt x="18937" y="33547"/>
                  <a:pt x="19480" y="33404"/>
                </a:cubicBezTo>
                <a:cubicBezTo>
                  <a:pt x="20603" y="33112"/>
                  <a:pt x="21681" y="32718"/>
                  <a:pt x="22745" y="32256"/>
                </a:cubicBezTo>
                <a:cubicBezTo>
                  <a:pt x="24015" y="31699"/>
                  <a:pt x="25116" y="30912"/>
                  <a:pt x="25979" y="29813"/>
                </a:cubicBezTo>
                <a:cubicBezTo>
                  <a:pt x="26437" y="29220"/>
                  <a:pt x="26843" y="28598"/>
                  <a:pt x="27222" y="27955"/>
                </a:cubicBezTo>
                <a:cubicBezTo>
                  <a:pt x="27758" y="27035"/>
                  <a:pt x="28300" y="26120"/>
                  <a:pt x="28821" y="25186"/>
                </a:cubicBezTo>
                <a:cubicBezTo>
                  <a:pt x="29351" y="24235"/>
                  <a:pt x="29693" y="23206"/>
                  <a:pt x="30007" y="22164"/>
                </a:cubicBezTo>
                <a:cubicBezTo>
                  <a:pt x="30400" y="20879"/>
                  <a:pt x="30643" y="19564"/>
                  <a:pt x="30706" y="18229"/>
                </a:cubicBezTo>
                <a:cubicBezTo>
                  <a:pt x="30736" y="17694"/>
                  <a:pt x="30722" y="17158"/>
                  <a:pt x="30672" y="16630"/>
                </a:cubicBezTo>
                <a:cubicBezTo>
                  <a:pt x="30578" y="15579"/>
                  <a:pt x="30393" y="14551"/>
                  <a:pt x="30129" y="13531"/>
                </a:cubicBezTo>
                <a:cubicBezTo>
                  <a:pt x="29928" y="12788"/>
                  <a:pt x="29678" y="12066"/>
                  <a:pt x="29328" y="11380"/>
                </a:cubicBezTo>
                <a:cubicBezTo>
                  <a:pt x="28458" y="9667"/>
                  <a:pt x="27236" y="8225"/>
                  <a:pt x="25815" y="6940"/>
                </a:cubicBezTo>
                <a:cubicBezTo>
                  <a:pt x="24915" y="6126"/>
                  <a:pt x="23873" y="5526"/>
                  <a:pt x="22788" y="4989"/>
                </a:cubicBezTo>
                <a:cubicBezTo>
                  <a:pt x="21895" y="4554"/>
                  <a:pt x="20960" y="4268"/>
                  <a:pt x="19967" y="4204"/>
                </a:cubicBezTo>
                <a:cubicBezTo>
                  <a:pt x="19741" y="4188"/>
                  <a:pt x="19515" y="4179"/>
                  <a:pt x="19290" y="4179"/>
                </a:cubicBezTo>
                <a:cubicBezTo>
                  <a:pt x="18615" y="4179"/>
                  <a:pt x="17948" y="4260"/>
                  <a:pt x="17288" y="4468"/>
                </a:cubicBezTo>
                <a:cubicBezTo>
                  <a:pt x="16510" y="4712"/>
                  <a:pt x="15775" y="5048"/>
                  <a:pt x="15060" y="5447"/>
                </a:cubicBezTo>
                <a:cubicBezTo>
                  <a:pt x="14118" y="5982"/>
                  <a:pt x="13247" y="6618"/>
                  <a:pt x="12512" y="7418"/>
                </a:cubicBezTo>
                <a:cubicBezTo>
                  <a:pt x="11533" y="8467"/>
                  <a:pt x="10776" y="9667"/>
                  <a:pt x="10169" y="10961"/>
                </a:cubicBezTo>
                <a:cubicBezTo>
                  <a:pt x="9855" y="11617"/>
                  <a:pt x="9662" y="12316"/>
                  <a:pt x="9555" y="13031"/>
                </a:cubicBezTo>
                <a:cubicBezTo>
                  <a:pt x="9447" y="13746"/>
                  <a:pt x="9463" y="14465"/>
                  <a:pt x="9454" y="15180"/>
                </a:cubicBezTo>
                <a:cubicBezTo>
                  <a:pt x="9447" y="15681"/>
                  <a:pt x="9483" y="16172"/>
                  <a:pt x="9506" y="16673"/>
                </a:cubicBezTo>
                <a:cubicBezTo>
                  <a:pt x="9526" y="17122"/>
                  <a:pt x="9562" y="17573"/>
                  <a:pt x="9583" y="18022"/>
                </a:cubicBezTo>
                <a:cubicBezTo>
                  <a:pt x="9634" y="18851"/>
                  <a:pt x="9734" y="19679"/>
                  <a:pt x="9876" y="20500"/>
                </a:cubicBezTo>
                <a:cubicBezTo>
                  <a:pt x="10105" y="21835"/>
                  <a:pt x="10577" y="23078"/>
                  <a:pt x="11290" y="24228"/>
                </a:cubicBezTo>
                <a:cubicBezTo>
                  <a:pt x="11862" y="25150"/>
                  <a:pt x="12512" y="26007"/>
                  <a:pt x="13204" y="26841"/>
                </a:cubicBezTo>
                <a:cubicBezTo>
                  <a:pt x="13953" y="27757"/>
                  <a:pt x="14882" y="28463"/>
                  <a:pt x="15960" y="28956"/>
                </a:cubicBezTo>
                <a:cubicBezTo>
                  <a:pt x="16797" y="29341"/>
                  <a:pt x="17652" y="29530"/>
                  <a:pt x="18521" y="29530"/>
                </a:cubicBezTo>
                <a:cubicBezTo>
                  <a:pt x="19070" y="29530"/>
                  <a:pt x="19623" y="29455"/>
                  <a:pt x="20181" y="29306"/>
                </a:cubicBezTo>
                <a:cubicBezTo>
                  <a:pt x="21580" y="28927"/>
                  <a:pt x="22881" y="28320"/>
                  <a:pt x="24094" y="27520"/>
                </a:cubicBezTo>
                <a:cubicBezTo>
                  <a:pt x="24631" y="27164"/>
                  <a:pt x="25109" y="26749"/>
                  <a:pt x="25522" y="26264"/>
                </a:cubicBezTo>
                <a:cubicBezTo>
                  <a:pt x="26243" y="25450"/>
                  <a:pt x="26737" y="24500"/>
                  <a:pt x="27073" y="23472"/>
                </a:cubicBezTo>
                <a:cubicBezTo>
                  <a:pt x="27565" y="21979"/>
                  <a:pt x="27980" y="20464"/>
                  <a:pt x="28365" y="18944"/>
                </a:cubicBezTo>
                <a:cubicBezTo>
                  <a:pt x="28643" y="17873"/>
                  <a:pt x="28758" y="16788"/>
                  <a:pt x="28679" y="15681"/>
                </a:cubicBezTo>
                <a:cubicBezTo>
                  <a:pt x="28622" y="14937"/>
                  <a:pt x="28435" y="14224"/>
                  <a:pt x="28221" y="13523"/>
                </a:cubicBezTo>
                <a:cubicBezTo>
                  <a:pt x="27765" y="12023"/>
                  <a:pt x="27064" y="10661"/>
                  <a:pt x="26015" y="9488"/>
                </a:cubicBezTo>
                <a:cubicBezTo>
                  <a:pt x="25165" y="8532"/>
                  <a:pt x="24130" y="7853"/>
                  <a:pt x="22894" y="7497"/>
                </a:cubicBezTo>
                <a:cubicBezTo>
                  <a:pt x="22186" y="7287"/>
                  <a:pt x="21468" y="7187"/>
                  <a:pt x="20747" y="7187"/>
                </a:cubicBezTo>
                <a:cubicBezTo>
                  <a:pt x="20140" y="7187"/>
                  <a:pt x="19531" y="7258"/>
                  <a:pt x="18923" y="7396"/>
                </a:cubicBezTo>
                <a:cubicBezTo>
                  <a:pt x="17917" y="7625"/>
                  <a:pt x="16975" y="8011"/>
                  <a:pt x="16096" y="8561"/>
                </a:cubicBezTo>
                <a:cubicBezTo>
                  <a:pt x="15317" y="9060"/>
                  <a:pt x="14632" y="9660"/>
                  <a:pt x="14011" y="10338"/>
                </a:cubicBezTo>
                <a:cubicBezTo>
                  <a:pt x="13340" y="11067"/>
                  <a:pt x="12733" y="11838"/>
                  <a:pt x="12291" y="12724"/>
                </a:cubicBezTo>
                <a:cubicBezTo>
                  <a:pt x="11847" y="13602"/>
                  <a:pt x="11576" y="14524"/>
                  <a:pt x="11526" y="15509"/>
                </a:cubicBezTo>
                <a:cubicBezTo>
                  <a:pt x="11483" y="16316"/>
                  <a:pt x="11540" y="17115"/>
                  <a:pt x="11675" y="17915"/>
                </a:cubicBezTo>
                <a:cubicBezTo>
                  <a:pt x="11948" y="19537"/>
                  <a:pt x="12462" y="21072"/>
                  <a:pt x="13211" y="22536"/>
                </a:cubicBezTo>
                <a:cubicBezTo>
                  <a:pt x="13797" y="23671"/>
                  <a:pt x="14632" y="24550"/>
                  <a:pt x="15739" y="25177"/>
                </a:cubicBezTo>
                <a:cubicBezTo>
                  <a:pt x="16474" y="25596"/>
                  <a:pt x="17245" y="25803"/>
                  <a:pt x="18049" y="25803"/>
                </a:cubicBezTo>
                <a:cubicBezTo>
                  <a:pt x="18330" y="25803"/>
                  <a:pt x="18614" y="25778"/>
                  <a:pt x="18903" y="25727"/>
                </a:cubicBezTo>
                <a:cubicBezTo>
                  <a:pt x="19816" y="25571"/>
                  <a:pt x="20603" y="25143"/>
                  <a:pt x="21289" y="24528"/>
                </a:cubicBezTo>
                <a:cubicBezTo>
                  <a:pt x="22380" y="23542"/>
                  <a:pt x="23208" y="22365"/>
                  <a:pt x="23787" y="21014"/>
                </a:cubicBezTo>
                <a:cubicBezTo>
                  <a:pt x="24173" y="20121"/>
                  <a:pt x="24552" y="19221"/>
                  <a:pt x="24937" y="18322"/>
                </a:cubicBezTo>
                <a:cubicBezTo>
                  <a:pt x="25123" y="17886"/>
                  <a:pt x="25280" y="17444"/>
                  <a:pt x="25380" y="16980"/>
                </a:cubicBezTo>
                <a:cubicBezTo>
                  <a:pt x="25530" y="16251"/>
                  <a:pt x="25573" y="15523"/>
                  <a:pt x="25373" y="14794"/>
                </a:cubicBezTo>
                <a:cubicBezTo>
                  <a:pt x="25165" y="14052"/>
                  <a:pt x="24879" y="13331"/>
                  <a:pt x="24536" y="12638"/>
                </a:cubicBezTo>
                <a:cubicBezTo>
                  <a:pt x="24288" y="12138"/>
                  <a:pt x="23937" y="11709"/>
                  <a:pt x="23481" y="11374"/>
                </a:cubicBezTo>
                <a:cubicBezTo>
                  <a:pt x="23224" y="11188"/>
                  <a:pt x="22951" y="11010"/>
                  <a:pt x="22673" y="10846"/>
                </a:cubicBezTo>
                <a:cubicBezTo>
                  <a:pt x="21948" y="10413"/>
                  <a:pt x="21162" y="10237"/>
                  <a:pt x="20346" y="10237"/>
                </a:cubicBezTo>
                <a:cubicBezTo>
                  <a:pt x="20150" y="10237"/>
                  <a:pt x="19952" y="10247"/>
                  <a:pt x="19753" y="10266"/>
                </a:cubicBezTo>
                <a:cubicBezTo>
                  <a:pt x="19117" y="10325"/>
                  <a:pt x="18553" y="10582"/>
                  <a:pt x="18039" y="10952"/>
                </a:cubicBezTo>
                <a:cubicBezTo>
                  <a:pt x="17252" y="11509"/>
                  <a:pt x="16675" y="12253"/>
                  <a:pt x="16246" y="13103"/>
                </a:cubicBezTo>
                <a:cubicBezTo>
                  <a:pt x="15753" y="14052"/>
                  <a:pt x="15439" y="15074"/>
                  <a:pt x="15175" y="16102"/>
                </a:cubicBezTo>
                <a:cubicBezTo>
                  <a:pt x="14954" y="16993"/>
                  <a:pt x="14796" y="17893"/>
                  <a:pt x="14810" y="18815"/>
                </a:cubicBezTo>
                <a:cubicBezTo>
                  <a:pt x="14810" y="18944"/>
                  <a:pt x="14832" y="19072"/>
                  <a:pt x="14839" y="19201"/>
                </a:cubicBezTo>
                <a:cubicBezTo>
                  <a:pt x="14868" y="19929"/>
                  <a:pt x="15017" y="20635"/>
                  <a:pt x="15297" y="21307"/>
                </a:cubicBezTo>
                <a:cubicBezTo>
                  <a:pt x="15453" y="21686"/>
                  <a:pt x="15667" y="22029"/>
                  <a:pt x="16003" y="22272"/>
                </a:cubicBezTo>
                <a:cubicBezTo>
                  <a:pt x="16387" y="22553"/>
                  <a:pt x="16801" y="22713"/>
                  <a:pt x="17243" y="22713"/>
                </a:cubicBezTo>
                <a:cubicBezTo>
                  <a:pt x="17418" y="22713"/>
                  <a:pt x="17598" y="22688"/>
                  <a:pt x="17782" y="22636"/>
                </a:cubicBezTo>
                <a:cubicBezTo>
                  <a:pt x="18281" y="22493"/>
                  <a:pt x="18718" y="22229"/>
                  <a:pt x="19110" y="21887"/>
                </a:cubicBezTo>
                <a:cubicBezTo>
                  <a:pt x="19952" y="21143"/>
                  <a:pt x="20637" y="20272"/>
                  <a:pt x="21230" y="19323"/>
                </a:cubicBezTo>
                <a:cubicBezTo>
                  <a:pt x="21381" y="19079"/>
                  <a:pt x="21494" y="18829"/>
                  <a:pt x="21559" y="18551"/>
                </a:cubicBezTo>
                <a:cubicBezTo>
                  <a:pt x="21717" y="17915"/>
                  <a:pt x="21688" y="17273"/>
                  <a:pt x="21537" y="16644"/>
                </a:cubicBezTo>
                <a:cubicBezTo>
                  <a:pt x="21409" y="16066"/>
                  <a:pt x="21223" y="15502"/>
                  <a:pt x="21059" y="14930"/>
                </a:cubicBezTo>
                <a:cubicBezTo>
                  <a:pt x="20996" y="14709"/>
                  <a:pt x="20917" y="14488"/>
                  <a:pt x="20838" y="14273"/>
                </a:cubicBezTo>
                <a:cubicBezTo>
                  <a:pt x="20752" y="14030"/>
                  <a:pt x="20574" y="13881"/>
                  <a:pt x="20331" y="13802"/>
                </a:cubicBezTo>
                <a:cubicBezTo>
                  <a:pt x="20129" y="13737"/>
                  <a:pt x="19924" y="13708"/>
                  <a:pt x="19714" y="13708"/>
                </a:cubicBezTo>
                <a:cubicBezTo>
                  <a:pt x="19649" y="13708"/>
                  <a:pt x="19583" y="13711"/>
                  <a:pt x="19516" y="13716"/>
                </a:cubicBezTo>
                <a:cubicBezTo>
                  <a:pt x="18831" y="13788"/>
                  <a:pt x="18217" y="14066"/>
                  <a:pt x="17653" y="14452"/>
                </a:cubicBezTo>
                <a:cubicBezTo>
                  <a:pt x="17417" y="14616"/>
                  <a:pt x="17268" y="14837"/>
                  <a:pt x="17182" y="15108"/>
                </a:cubicBezTo>
                <a:cubicBezTo>
                  <a:pt x="17132" y="15280"/>
                  <a:pt x="17090" y="15451"/>
                  <a:pt x="17060" y="15622"/>
                </a:cubicBezTo>
                <a:cubicBezTo>
                  <a:pt x="16975" y="16066"/>
                  <a:pt x="16975" y="16508"/>
                  <a:pt x="16988" y="16951"/>
                </a:cubicBezTo>
                <a:cubicBezTo>
                  <a:pt x="16995" y="17151"/>
                  <a:pt x="17018" y="17365"/>
                  <a:pt x="17074" y="17559"/>
                </a:cubicBezTo>
                <a:cubicBezTo>
                  <a:pt x="17160" y="17859"/>
                  <a:pt x="17203" y="18173"/>
                  <a:pt x="17232" y="18479"/>
                </a:cubicBezTo>
                <a:cubicBezTo>
                  <a:pt x="17246" y="18608"/>
                  <a:pt x="17275" y="18736"/>
                  <a:pt x="17304" y="18865"/>
                </a:cubicBezTo>
                <a:cubicBezTo>
                  <a:pt x="17331" y="19000"/>
                  <a:pt x="17424" y="19072"/>
                  <a:pt x="17561" y="19086"/>
                </a:cubicBezTo>
                <a:cubicBezTo>
                  <a:pt x="17655" y="19100"/>
                  <a:pt x="17747" y="19107"/>
                  <a:pt x="17838" y="19107"/>
                </a:cubicBezTo>
                <a:cubicBezTo>
                  <a:pt x="18231" y="19107"/>
                  <a:pt x="18593" y="18977"/>
                  <a:pt x="18889" y="18694"/>
                </a:cubicBezTo>
                <a:cubicBezTo>
                  <a:pt x="19424" y="18193"/>
                  <a:pt x="19503" y="17544"/>
                  <a:pt x="19388" y="16858"/>
                </a:cubicBezTo>
                <a:cubicBezTo>
                  <a:pt x="19309" y="16394"/>
                  <a:pt x="19189" y="15944"/>
                  <a:pt x="19067" y="15487"/>
                </a:cubicBezTo>
                <a:cubicBezTo>
                  <a:pt x="19045" y="15387"/>
                  <a:pt x="19018" y="15266"/>
                  <a:pt x="18910" y="15216"/>
                </a:cubicBezTo>
                <a:cubicBezTo>
                  <a:pt x="18876" y="15201"/>
                  <a:pt x="18837" y="15194"/>
                  <a:pt x="18797" y="15194"/>
                </a:cubicBezTo>
                <a:cubicBezTo>
                  <a:pt x="18664" y="15194"/>
                  <a:pt x="18511" y="15267"/>
                  <a:pt x="18445" y="15365"/>
                </a:cubicBezTo>
                <a:cubicBezTo>
                  <a:pt x="18296" y="15595"/>
                  <a:pt x="18138" y="15816"/>
                  <a:pt x="17989" y="16037"/>
                </a:cubicBezTo>
                <a:cubicBezTo>
                  <a:pt x="17960" y="16080"/>
                  <a:pt x="17938" y="16130"/>
                  <a:pt x="17895" y="16208"/>
                </a:cubicBezTo>
                <a:cubicBezTo>
                  <a:pt x="17996" y="16166"/>
                  <a:pt x="18060" y="16136"/>
                  <a:pt x="18118" y="16116"/>
                </a:cubicBezTo>
                <a:cubicBezTo>
                  <a:pt x="18172" y="16091"/>
                  <a:pt x="18225" y="16081"/>
                  <a:pt x="18279" y="16081"/>
                </a:cubicBezTo>
                <a:cubicBezTo>
                  <a:pt x="18367" y="16081"/>
                  <a:pt x="18454" y="16109"/>
                  <a:pt x="18538" y="16145"/>
                </a:cubicBezTo>
                <a:cubicBezTo>
                  <a:pt x="18646" y="16188"/>
                  <a:pt x="18632" y="16301"/>
                  <a:pt x="18653" y="16387"/>
                </a:cubicBezTo>
                <a:cubicBezTo>
                  <a:pt x="18745" y="16693"/>
                  <a:pt x="18810" y="17016"/>
                  <a:pt x="18923" y="17316"/>
                </a:cubicBezTo>
                <a:cubicBezTo>
                  <a:pt x="19018" y="17559"/>
                  <a:pt x="18953" y="17758"/>
                  <a:pt x="18817" y="17945"/>
                </a:cubicBezTo>
                <a:cubicBezTo>
                  <a:pt x="18725" y="18065"/>
                  <a:pt x="18623" y="18179"/>
                  <a:pt x="18510" y="18279"/>
                </a:cubicBezTo>
                <a:cubicBezTo>
                  <a:pt x="18347" y="18417"/>
                  <a:pt x="18169" y="18461"/>
                  <a:pt x="17981" y="18461"/>
                </a:cubicBezTo>
                <a:cubicBezTo>
                  <a:pt x="17856" y="18461"/>
                  <a:pt x="17727" y="18441"/>
                  <a:pt x="17595" y="18416"/>
                </a:cubicBezTo>
                <a:cubicBezTo>
                  <a:pt x="17581" y="18294"/>
                  <a:pt x="17575" y="18193"/>
                  <a:pt x="17561" y="18094"/>
                </a:cubicBezTo>
                <a:cubicBezTo>
                  <a:pt x="17532" y="17859"/>
                  <a:pt x="17532" y="17616"/>
                  <a:pt x="17467" y="17388"/>
                </a:cubicBezTo>
                <a:cubicBezTo>
                  <a:pt x="17338" y="16908"/>
                  <a:pt x="17331" y="16430"/>
                  <a:pt x="17354" y="15944"/>
                </a:cubicBezTo>
                <a:cubicBezTo>
                  <a:pt x="17367" y="15645"/>
                  <a:pt x="17439" y="15374"/>
                  <a:pt x="17703" y="15194"/>
                </a:cubicBezTo>
                <a:cubicBezTo>
                  <a:pt x="18260" y="14817"/>
                  <a:pt x="18853" y="14537"/>
                  <a:pt x="19539" y="14501"/>
                </a:cubicBezTo>
                <a:cubicBezTo>
                  <a:pt x="19573" y="14500"/>
                  <a:pt x="19607" y="14500"/>
                  <a:pt x="19639" y="14500"/>
                </a:cubicBezTo>
                <a:cubicBezTo>
                  <a:pt x="20157" y="14500"/>
                  <a:pt x="20364" y="14662"/>
                  <a:pt x="20538" y="15187"/>
                </a:cubicBezTo>
                <a:cubicBezTo>
                  <a:pt x="20723" y="15759"/>
                  <a:pt x="20894" y="16337"/>
                  <a:pt x="20989" y="16930"/>
                </a:cubicBezTo>
                <a:cubicBezTo>
                  <a:pt x="21002" y="17059"/>
                  <a:pt x="21002" y="17194"/>
                  <a:pt x="20973" y="17316"/>
                </a:cubicBezTo>
                <a:cubicBezTo>
                  <a:pt x="20881" y="17837"/>
                  <a:pt x="20660" y="18301"/>
                  <a:pt x="20373" y="18743"/>
                </a:cubicBezTo>
                <a:cubicBezTo>
                  <a:pt x="19967" y="19372"/>
                  <a:pt x="19510" y="19972"/>
                  <a:pt x="19018" y="20543"/>
                </a:cubicBezTo>
                <a:cubicBezTo>
                  <a:pt x="18659" y="20951"/>
                  <a:pt x="18267" y="21314"/>
                  <a:pt x="17789" y="21587"/>
                </a:cubicBezTo>
                <a:cubicBezTo>
                  <a:pt x="17582" y="21701"/>
                  <a:pt x="17374" y="21750"/>
                  <a:pt x="17160" y="21750"/>
                </a:cubicBezTo>
                <a:cubicBezTo>
                  <a:pt x="17040" y="21750"/>
                  <a:pt x="16919" y="21735"/>
                  <a:pt x="16796" y="21707"/>
                </a:cubicBezTo>
                <a:cubicBezTo>
                  <a:pt x="16233" y="21578"/>
                  <a:pt x="15854" y="21215"/>
                  <a:pt x="15633" y="20701"/>
                </a:cubicBezTo>
                <a:cubicBezTo>
                  <a:pt x="15403" y="20180"/>
                  <a:pt x="15275" y="19622"/>
                  <a:pt x="15254" y="19050"/>
                </a:cubicBezTo>
                <a:cubicBezTo>
                  <a:pt x="15239" y="18815"/>
                  <a:pt x="15239" y="18579"/>
                  <a:pt x="15254" y="18337"/>
                </a:cubicBezTo>
                <a:cubicBezTo>
                  <a:pt x="15261" y="18087"/>
                  <a:pt x="15275" y="17837"/>
                  <a:pt x="15317" y="17586"/>
                </a:cubicBezTo>
                <a:cubicBezTo>
                  <a:pt x="15475" y="16565"/>
                  <a:pt x="15753" y="15573"/>
                  <a:pt x="16118" y="14609"/>
                </a:cubicBezTo>
                <a:cubicBezTo>
                  <a:pt x="16467" y="13694"/>
                  <a:pt x="16946" y="12873"/>
                  <a:pt x="17653" y="12188"/>
                </a:cubicBezTo>
                <a:cubicBezTo>
                  <a:pt x="18348" y="11505"/>
                  <a:pt x="19143" y="11155"/>
                  <a:pt x="20055" y="11155"/>
                </a:cubicBezTo>
                <a:cubicBezTo>
                  <a:pt x="20278" y="11155"/>
                  <a:pt x="20508" y="11176"/>
                  <a:pt x="20745" y="11218"/>
                </a:cubicBezTo>
                <a:cubicBezTo>
                  <a:pt x="21553" y="11360"/>
                  <a:pt x="22281" y="11696"/>
                  <a:pt x="22944" y="12160"/>
                </a:cubicBezTo>
                <a:cubicBezTo>
                  <a:pt x="23438" y="12503"/>
                  <a:pt x="23823" y="12938"/>
                  <a:pt x="24116" y="13459"/>
                </a:cubicBezTo>
                <a:cubicBezTo>
                  <a:pt x="24480" y="14116"/>
                  <a:pt x="24730" y="14817"/>
                  <a:pt x="24922" y="15530"/>
                </a:cubicBezTo>
                <a:cubicBezTo>
                  <a:pt x="24980" y="15717"/>
                  <a:pt x="25001" y="15909"/>
                  <a:pt x="25008" y="16102"/>
                </a:cubicBezTo>
                <a:cubicBezTo>
                  <a:pt x="25037" y="16608"/>
                  <a:pt x="24879" y="17079"/>
                  <a:pt x="24680" y="17544"/>
                </a:cubicBezTo>
                <a:cubicBezTo>
                  <a:pt x="24331" y="18358"/>
                  <a:pt x="23979" y="19172"/>
                  <a:pt x="23630" y="19986"/>
                </a:cubicBezTo>
                <a:cubicBezTo>
                  <a:pt x="23380" y="20593"/>
                  <a:pt x="23131" y="21201"/>
                  <a:pt x="22766" y="21749"/>
                </a:cubicBezTo>
                <a:cubicBezTo>
                  <a:pt x="22231" y="22586"/>
                  <a:pt x="21609" y="23350"/>
                  <a:pt x="20809" y="23943"/>
                </a:cubicBezTo>
                <a:cubicBezTo>
                  <a:pt x="20123" y="24442"/>
                  <a:pt x="19374" y="24807"/>
                  <a:pt x="18495" y="24843"/>
                </a:cubicBezTo>
                <a:cubicBezTo>
                  <a:pt x="18420" y="24846"/>
                  <a:pt x="18346" y="24847"/>
                  <a:pt x="18271" y="24847"/>
                </a:cubicBezTo>
                <a:cubicBezTo>
                  <a:pt x="17545" y="24847"/>
                  <a:pt x="16844" y="24719"/>
                  <a:pt x="16203" y="24349"/>
                </a:cubicBezTo>
                <a:cubicBezTo>
                  <a:pt x="15161" y="23743"/>
                  <a:pt x="14318" y="22929"/>
                  <a:pt x="13775" y="21835"/>
                </a:cubicBezTo>
                <a:cubicBezTo>
                  <a:pt x="13190" y="20665"/>
                  <a:pt x="12769" y="19444"/>
                  <a:pt x="12462" y="18179"/>
                </a:cubicBezTo>
                <a:cubicBezTo>
                  <a:pt x="12248" y="17280"/>
                  <a:pt x="12083" y="16380"/>
                  <a:pt x="12169" y="15444"/>
                </a:cubicBezTo>
                <a:cubicBezTo>
                  <a:pt x="12219" y="14902"/>
                  <a:pt x="12325" y="14380"/>
                  <a:pt x="12561" y="13888"/>
                </a:cubicBezTo>
                <a:cubicBezTo>
                  <a:pt x="13376" y="12138"/>
                  <a:pt x="14568" y="10703"/>
                  <a:pt x="16132" y="9581"/>
                </a:cubicBezTo>
                <a:cubicBezTo>
                  <a:pt x="17424" y="8647"/>
                  <a:pt x="18867" y="8117"/>
                  <a:pt x="20481" y="8097"/>
                </a:cubicBezTo>
                <a:cubicBezTo>
                  <a:pt x="20522" y="8096"/>
                  <a:pt x="20562" y="8096"/>
                  <a:pt x="20602" y="8096"/>
                </a:cubicBezTo>
                <a:cubicBezTo>
                  <a:pt x="21905" y="8096"/>
                  <a:pt x="23107" y="8445"/>
                  <a:pt x="24223" y="9125"/>
                </a:cubicBezTo>
                <a:cubicBezTo>
                  <a:pt x="25116" y="9660"/>
                  <a:pt x="25815" y="10395"/>
                  <a:pt x="26408" y="11231"/>
                </a:cubicBezTo>
                <a:cubicBezTo>
                  <a:pt x="27073" y="12181"/>
                  <a:pt x="27565" y="13223"/>
                  <a:pt x="27894" y="14337"/>
                </a:cubicBezTo>
                <a:cubicBezTo>
                  <a:pt x="28086" y="14980"/>
                  <a:pt x="28250" y="15631"/>
                  <a:pt x="28293" y="16301"/>
                </a:cubicBezTo>
                <a:cubicBezTo>
                  <a:pt x="28336" y="17016"/>
                  <a:pt x="28300" y="17722"/>
                  <a:pt x="28115" y="18416"/>
                </a:cubicBezTo>
                <a:cubicBezTo>
                  <a:pt x="27815" y="19521"/>
                  <a:pt x="27493" y="20622"/>
                  <a:pt x="27179" y="21722"/>
                </a:cubicBezTo>
                <a:cubicBezTo>
                  <a:pt x="26936" y="22557"/>
                  <a:pt x="26629" y="23371"/>
                  <a:pt x="26243" y="24149"/>
                </a:cubicBezTo>
                <a:cubicBezTo>
                  <a:pt x="25772" y="25107"/>
                  <a:pt x="25145" y="25921"/>
                  <a:pt x="24252" y="26528"/>
                </a:cubicBezTo>
                <a:cubicBezTo>
                  <a:pt x="22973" y="27392"/>
                  <a:pt x="21580" y="28014"/>
                  <a:pt x="20089" y="28391"/>
                </a:cubicBezTo>
                <a:cubicBezTo>
                  <a:pt x="19599" y="28511"/>
                  <a:pt x="19109" y="28573"/>
                  <a:pt x="18619" y="28573"/>
                </a:cubicBezTo>
                <a:cubicBezTo>
                  <a:pt x="18295" y="28573"/>
                  <a:pt x="17971" y="28546"/>
                  <a:pt x="17647" y="28492"/>
                </a:cubicBezTo>
                <a:cubicBezTo>
                  <a:pt x="16132" y="28228"/>
                  <a:pt x="14882" y="27470"/>
                  <a:pt x="13847" y="26363"/>
                </a:cubicBezTo>
                <a:cubicBezTo>
                  <a:pt x="13112" y="25578"/>
                  <a:pt x="12483" y="24699"/>
                  <a:pt x="11862" y="23815"/>
                </a:cubicBezTo>
                <a:cubicBezTo>
                  <a:pt x="11254" y="22942"/>
                  <a:pt x="10834" y="21993"/>
                  <a:pt x="10568" y="20971"/>
                </a:cubicBezTo>
                <a:cubicBezTo>
                  <a:pt x="10268" y="19808"/>
                  <a:pt x="10140" y="18615"/>
                  <a:pt x="10054" y="17415"/>
                </a:cubicBezTo>
                <a:cubicBezTo>
                  <a:pt x="10011" y="16815"/>
                  <a:pt x="9977" y="16215"/>
                  <a:pt x="9968" y="15615"/>
                </a:cubicBezTo>
                <a:cubicBezTo>
                  <a:pt x="9955" y="14830"/>
                  <a:pt x="9919" y="14046"/>
                  <a:pt x="9998" y="13259"/>
                </a:cubicBezTo>
                <a:cubicBezTo>
                  <a:pt x="10047" y="12760"/>
                  <a:pt x="10176" y="12266"/>
                  <a:pt x="10354" y="11795"/>
                </a:cubicBezTo>
                <a:cubicBezTo>
                  <a:pt x="10568" y="11245"/>
                  <a:pt x="10848" y="10731"/>
                  <a:pt x="11154" y="10224"/>
                </a:cubicBezTo>
                <a:cubicBezTo>
                  <a:pt x="11718" y="9317"/>
                  <a:pt x="12340" y="8453"/>
                  <a:pt x="13132" y="7725"/>
                </a:cubicBezTo>
                <a:cubicBezTo>
                  <a:pt x="14118" y="6804"/>
                  <a:pt x="15232" y="6076"/>
                  <a:pt x="16474" y="5539"/>
                </a:cubicBezTo>
                <a:cubicBezTo>
                  <a:pt x="17304" y="5182"/>
                  <a:pt x="18155" y="5025"/>
                  <a:pt x="19024" y="5025"/>
                </a:cubicBezTo>
                <a:cubicBezTo>
                  <a:pt x="19404" y="5025"/>
                  <a:pt x="19788" y="5055"/>
                  <a:pt x="20175" y="5111"/>
                </a:cubicBezTo>
                <a:cubicBezTo>
                  <a:pt x="20996" y="5233"/>
                  <a:pt x="21774" y="5497"/>
                  <a:pt x="22523" y="5862"/>
                </a:cubicBezTo>
                <a:cubicBezTo>
                  <a:pt x="23745" y="6446"/>
                  <a:pt x="24872" y="7168"/>
                  <a:pt x="25851" y="8117"/>
                </a:cubicBezTo>
                <a:cubicBezTo>
                  <a:pt x="26859" y="9103"/>
                  <a:pt x="27750" y="10181"/>
                  <a:pt x="28507" y="11360"/>
                </a:cubicBezTo>
                <a:cubicBezTo>
                  <a:pt x="28992" y="12109"/>
                  <a:pt x="29351" y="12923"/>
                  <a:pt x="29585" y="13788"/>
                </a:cubicBezTo>
                <a:cubicBezTo>
                  <a:pt x="29815" y="14637"/>
                  <a:pt x="29978" y="15502"/>
                  <a:pt x="30107" y="16373"/>
                </a:cubicBezTo>
                <a:cubicBezTo>
                  <a:pt x="30165" y="16772"/>
                  <a:pt x="30235" y="17173"/>
                  <a:pt x="30257" y="17573"/>
                </a:cubicBezTo>
                <a:cubicBezTo>
                  <a:pt x="30271" y="17987"/>
                  <a:pt x="30257" y="18400"/>
                  <a:pt x="30228" y="18822"/>
                </a:cubicBezTo>
                <a:cubicBezTo>
                  <a:pt x="30165" y="19580"/>
                  <a:pt x="29978" y="20315"/>
                  <a:pt x="29779" y="21043"/>
                </a:cubicBezTo>
                <a:cubicBezTo>
                  <a:pt x="29457" y="22186"/>
                  <a:pt x="29100" y="23321"/>
                  <a:pt x="28543" y="24379"/>
                </a:cubicBezTo>
                <a:cubicBezTo>
                  <a:pt x="27822" y="25756"/>
                  <a:pt x="27022" y="27085"/>
                  <a:pt x="26158" y="28370"/>
                </a:cubicBezTo>
                <a:cubicBezTo>
                  <a:pt x="25287" y="29676"/>
                  <a:pt x="24108" y="30627"/>
                  <a:pt x="22687" y="31284"/>
                </a:cubicBezTo>
                <a:cubicBezTo>
                  <a:pt x="21717" y="31719"/>
                  <a:pt x="20723" y="32069"/>
                  <a:pt x="19703" y="32369"/>
                </a:cubicBezTo>
                <a:cubicBezTo>
                  <a:pt x="19162" y="32530"/>
                  <a:pt x="18613" y="32622"/>
                  <a:pt x="18049" y="32622"/>
                </a:cubicBezTo>
                <a:cubicBezTo>
                  <a:pt x="17989" y="32622"/>
                  <a:pt x="17928" y="32621"/>
                  <a:pt x="17868" y="32619"/>
                </a:cubicBezTo>
                <a:cubicBezTo>
                  <a:pt x="17674" y="32612"/>
                  <a:pt x="17482" y="32619"/>
                  <a:pt x="17288" y="32605"/>
                </a:cubicBezTo>
                <a:cubicBezTo>
                  <a:pt x="16560" y="32562"/>
                  <a:pt x="15854" y="32427"/>
                  <a:pt x="15196" y="32091"/>
                </a:cubicBezTo>
                <a:cubicBezTo>
                  <a:pt x="14853" y="31913"/>
                  <a:pt x="14519" y="31712"/>
                  <a:pt x="14190" y="31498"/>
                </a:cubicBezTo>
                <a:cubicBezTo>
                  <a:pt x="13148" y="30812"/>
                  <a:pt x="12104" y="30120"/>
                  <a:pt x="11069" y="29419"/>
                </a:cubicBezTo>
                <a:cubicBezTo>
                  <a:pt x="10433" y="28991"/>
                  <a:pt x="9898" y="28463"/>
                  <a:pt x="9447" y="27842"/>
                </a:cubicBezTo>
                <a:cubicBezTo>
                  <a:pt x="8870" y="27042"/>
                  <a:pt x="8369" y="26192"/>
                  <a:pt x="7920" y="25314"/>
                </a:cubicBezTo>
                <a:cubicBezTo>
                  <a:pt x="7440" y="24385"/>
                  <a:pt x="7106" y="23414"/>
                  <a:pt x="6913" y="22385"/>
                </a:cubicBezTo>
                <a:cubicBezTo>
                  <a:pt x="6734" y="21407"/>
                  <a:pt x="6642" y="20414"/>
                  <a:pt x="6520" y="19422"/>
                </a:cubicBezTo>
                <a:cubicBezTo>
                  <a:pt x="6441" y="18822"/>
                  <a:pt x="6369" y="18222"/>
                  <a:pt x="6284" y="17622"/>
                </a:cubicBezTo>
                <a:cubicBezTo>
                  <a:pt x="6191" y="16908"/>
                  <a:pt x="6148" y="16202"/>
                  <a:pt x="6220" y="15480"/>
                </a:cubicBezTo>
                <a:cubicBezTo>
                  <a:pt x="6313" y="14474"/>
                  <a:pt x="6534" y="13488"/>
                  <a:pt x="6806" y="12517"/>
                </a:cubicBezTo>
                <a:cubicBezTo>
                  <a:pt x="7226" y="11017"/>
                  <a:pt x="7927" y="9653"/>
                  <a:pt x="8890" y="8439"/>
                </a:cubicBezTo>
                <a:cubicBezTo>
                  <a:pt x="9634" y="7504"/>
                  <a:pt x="10448" y="6640"/>
                  <a:pt x="11348" y="5853"/>
                </a:cubicBezTo>
                <a:cubicBezTo>
                  <a:pt x="12404" y="4940"/>
                  <a:pt x="13576" y="4211"/>
                  <a:pt x="14896" y="3733"/>
                </a:cubicBezTo>
                <a:cubicBezTo>
                  <a:pt x="16217" y="3248"/>
                  <a:pt x="17568" y="2862"/>
                  <a:pt x="18939" y="2540"/>
                </a:cubicBezTo>
                <a:cubicBezTo>
                  <a:pt x="19710" y="2355"/>
                  <a:pt x="20488" y="2211"/>
                  <a:pt x="21289" y="2204"/>
                </a:cubicBezTo>
                <a:cubicBezTo>
                  <a:pt x="21767" y="2204"/>
                  <a:pt x="22245" y="2227"/>
                  <a:pt x="22716" y="2319"/>
                </a:cubicBezTo>
                <a:cubicBezTo>
                  <a:pt x="23637" y="2490"/>
                  <a:pt x="24494" y="2840"/>
                  <a:pt x="25308" y="3298"/>
                </a:cubicBezTo>
                <a:cubicBezTo>
                  <a:pt x="26559" y="3997"/>
                  <a:pt x="27736" y="4804"/>
                  <a:pt x="28837" y="5725"/>
                </a:cubicBezTo>
                <a:cubicBezTo>
                  <a:pt x="29472" y="6254"/>
                  <a:pt x="30093" y="6796"/>
                  <a:pt x="30650" y="7418"/>
                </a:cubicBezTo>
                <a:cubicBezTo>
                  <a:pt x="31229" y="8067"/>
                  <a:pt x="31707" y="8789"/>
                  <a:pt x="32156" y="9531"/>
                </a:cubicBezTo>
                <a:cubicBezTo>
                  <a:pt x="32914" y="10767"/>
                  <a:pt x="33449" y="12088"/>
                  <a:pt x="33771" y="13502"/>
                </a:cubicBezTo>
                <a:cubicBezTo>
                  <a:pt x="33963" y="14380"/>
                  <a:pt x="34048" y="15280"/>
                  <a:pt x="34120" y="16172"/>
                </a:cubicBezTo>
                <a:cubicBezTo>
                  <a:pt x="34170" y="16779"/>
                  <a:pt x="34220" y="17388"/>
                  <a:pt x="34249" y="17994"/>
                </a:cubicBezTo>
                <a:cubicBezTo>
                  <a:pt x="34285" y="18680"/>
                  <a:pt x="34306" y="19372"/>
                  <a:pt x="34328" y="20058"/>
                </a:cubicBezTo>
                <a:cubicBezTo>
                  <a:pt x="34335" y="20371"/>
                  <a:pt x="34299" y="20687"/>
                  <a:pt x="34299" y="21000"/>
                </a:cubicBezTo>
                <a:cubicBezTo>
                  <a:pt x="34299" y="21578"/>
                  <a:pt x="34285" y="22157"/>
                  <a:pt x="34220" y="22735"/>
                </a:cubicBezTo>
                <a:cubicBezTo>
                  <a:pt x="34134" y="23542"/>
                  <a:pt x="33949" y="24320"/>
                  <a:pt x="33656" y="25078"/>
                </a:cubicBezTo>
                <a:cubicBezTo>
                  <a:pt x="33371" y="25792"/>
                  <a:pt x="33006" y="26463"/>
                  <a:pt x="32607" y="27114"/>
                </a:cubicBezTo>
                <a:cubicBezTo>
                  <a:pt x="31536" y="28871"/>
                  <a:pt x="30364" y="30549"/>
                  <a:pt x="28979" y="32069"/>
                </a:cubicBezTo>
                <a:cubicBezTo>
                  <a:pt x="28444" y="32662"/>
                  <a:pt x="27858" y="33212"/>
                  <a:pt x="27208" y="33676"/>
                </a:cubicBezTo>
                <a:cubicBezTo>
                  <a:pt x="26173" y="34418"/>
                  <a:pt x="25023" y="34890"/>
                  <a:pt x="23787" y="35154"/>
                </a:cubicBezTo>
                <a:cubicBezTo>
                  <a:pt x="23016" y="35325"/>
                  <a:pt x="22238" y="35433"/>
                  <a:pt x="21460" y="35497"/>
                </a:cubicBezTo>
                <a:cubicBezTo>
                  <a:pt x="20603" y="35568"/>
                  <a:pt x="19753" y="35647"/>
                  <a:pt x="18903" y="35675"/>
                </a:cubicBezTo>
                <a:cubicBezTo>
                  <a:pt x="18571" y="35684"/>
                  <a:pt x="18238" y="35690"/>
                  <a:pt x="17906" y="35690"/>
                </a:cubicBezTo>
                <a:cubicBezTo>
                  <a:pt x="16979" y="35690"/>
                  <a:pt x="16052" y="35647"/>
                  <a:pt x="15132" y="35526"/>
                </a:cubicBezTo>
                <a:cubicBezTo>
                  <a:pt x="14382" y="35433"/>
                  <a:pt x="13633" y="35289"/>
                  <a:pt x="12911" y="35061"/>
                </a:cubicBezTo>
                <a:cubicBezTo>
                  <a:pt x="11441" y="34590"/>
                  <a:pt x="10097" y="33861"/>
                  <a:pt x="8841" y="32975"/>
                </a:cubicBezTo>
                <a:cubicBezTo>
                  <a:pt x="7012" y="31669"/>
                  <a:pt x="5463" y="30084"/>
                  <a:pt x="4114" y="28284"/>
                </a:cubicBezTo>
                <a:cubicBezTo>
                  <a:pt x="2770" y="26485"/>
                  <a:pt x="1850" y="24492"/>
                  <a:pt x="1329" y="22315"/>
                </a:cubicBezTo>
                <a:cubicBezTo>
                  <a:pt x="964" y="20800"/>
                  <a:pt x="743" y="19273"/>
                  <a:pt x="693" y="17722"/>
                </a:cubicBezTo>
                <a:cubicBezTo>
                  <a:pt x="664" y="16693"/>
                  <a:pt x="671" y="15674"/>
                  <a:pt x="815" y="14652"/>
                </a:cubicBezTo>
                <a:cubicBezTo>
                  <a:pt x="936" y="13802"/>
                  <a:pt x="1157" y="12974"/>
                  <a:pt x="1507" y="12181"/>
                </a:cubicBezTo>
                <a:cubicBezTo>
                  <a:pt x="1836" y="11416"/>
                  <a:pt x="2278" y="10717"/>
                  <a:pt x="2750" y="10038"/>
                </a:cubicBezTo>
                <a:cubicBezTo>
                  <a:pt x="3857" y="8460"/>
                  <a:pt x="5170" y="7082"/>
                  <a:pt x="6685" y="5882"/>
                </a:cubicBezTo>
                <a:cubicBezTo>
                  <a:pt x="7713" y="5068"/>
                  <a:pt x="8777" y="4283"/>
                  <a:pt x="9905" y="3598"/>
                </a:cubicBezTo>
                <a:cubicBezTo>
                  <a:pt x="11211" y="2797"/>
                  <a:pt x="12591" y="2168"/>
                  <a:pt x="14039" y="1670"/>
                </a:cubicBezTo>
                <a:cubicBezTo>
                  <a:pt x="14853" y="1390"/>
                  <a:pt x="15682" y="1183"/>
                  <a:pt x="16524" y="984"/>
                </a:cubicBezTo>
                <a:cubicBezTo>
                  <a:pt x="17396" y="777"/>
                  <a:pt x="18274" y="626"/>
                  <a:pt x="19167" y="540"/>
                </a:cubicBezTo>
                <a:cubicBezTo>
                  <a:pt x="19681" y="490"/>
                  <a:pt x="20202" y="463"/>
                  <a:pt x="20723" y="454"/>
                </a:cubicBezTo>
                <a:cubicBezTo>
                  <a:pt x="21602" y="454"/>
                  <a:pt x="22466" y="562"/>
                  <a:pt x="23323" y="770"/>
                </a:cubicBezTo>
                <a:cubicBezTo>
                  <a:pt x="23438" y="797"/>
                  <a:pt x="23559" y="826"/>
                  <a:pt x="23679" y="849"/>
                </a:cubicBezTo>
                <a:cubicBezTo>
                  <a:pt x="23697" y="852"/>
                  <a:pt x="23714" y="854"/>
                  <a:pt x="23729" y="854"/>
                </a:cubicBezTo>
                <a:cubicBezTo>
                  <a:pt x="23800" y="854"/>
                  <a:pt x="23842" y="814"/>
                  <a:pt x="23866" y="727"/>
                </a:cubicBezTo>
                <a:cubicBezTo>
                  <a:pt x="23530" y="562"/>
                  <a:pt x="22745" y="298"/>
                  <a:pt x="22360" y="240"/>
                </a:cubicBezTo>
                <a:cubicBezTo>
                  <a:pt x="21359" y="77"/>
                  <a:pt x="20360" y="34"/>
                  <a:pt x="19352" y="5"/>
                </a:cubicBezTo>
                <a:cubicBezTo>
                  <a:pt x="19253" y="2"/>
                  <a:pt x="19155" y="1"/>
                  <a:pt x="190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4"/>
          <p:cNvSpPr/>
          <p:nvPr/>
        </p:nvSpPr>
        <p:spPr>
          <a:xfrm>
            <a:off x="8499299" y="4646059"/>
            <a:ext cx="1218453" cy="683985"/>
          </a:xfrm>
          <a:custGeom>
            <a:avLst/>
            <a:gdLst/>
            <a:ahLst/>
            <a:cxnLst/>
            <a:rect l="l" t="t" r="r" b="b"/>
            <a:pathLst>
              <a:path w="33257" h="18669" extrusionOk="0">
                <a:moveTo>
                  <a:pt x="17319" y="1"/>
                </a:moveTo>
                <a:cubicBezTo>
                  <a:pt x="16529" y="1"/>
                  <a:pt x="15732" y="185"/>
                  <a:pt x="14997" y="581"/>
                </a:cubicBezTo>
                <a:cubicBezTo>
                  <a:pt x="14255" y="973"/>
                  <a:pt x="13804" y="1631"/>
                  <a:pt x="13398" y="2330"/>
                </a:cubicBezTo>
                <a:cubicBezTo>
                  <a:pt x="13019" y="2966"/>
                  <a:pt x="12762" y="3659"/>
                  <a:pt x="12527" y="4351"/>
                </a:cubicBezTo>
                <a:cubicBezTo>
                  <a:pt x="12436" y="4614"/>
                  <a:pt x="12322" y="4743"/>
                  <a:pt x="12191" y="4743"/>
                </a:cubicBezTo>
                <a:cubicBezTo>
                  <a:pt x="12076" y="4743"/>
                  <a:pt x="11949" y="4645"/>
                  <a:pt x="11812" y="4452"/>
                </a:cubicBezTo>
                <a:cubicBezTo>
                  <a:pt x="11655" y="4216"/>
                  <a:pt x="11542" y="3959"/>
                  <a:pt x="11391" y="3724"/>
                </a:cubicBezTo>
                <a:cubicBezTo>
                  <a:pt x="11019" y="3115"/>
                  <a:pt x="10548" y="2601"/>
                  <a:pt x="9941" y="2231"/>
                </a:cubicBezTo>
                <a:cubicBezTo>
                  <a:pt x="9497" y="1954"/>
                  <a:pt x="9068" y="1816"/>
                  <a:pt x="8654" y="1816"/>
                </a:cubicBezTo>
                <a:cubicBezTo>
                  <a:pt x="8109" y="1816"/>
                  <a:pt x="7590" y="2055"/>
                  <a:pt x="7099" y="2531"/>
                </a:cubicBezTo>
                <a:cubicBezTo>
                  <a:pt x="6684" y="2923"/>
                  <a:pt x="6384" y="3395"/>
                  <a:pt x="6199" y="3929"/>
                </a:cubicBezTo>
                <a:cubicBezTo>
                  <a:pt x="5857" y="4924"/>
                  <a:pt x="5514" y="5923"/>
                  <a:pt x="5528" y="6994"/>
                </a:cubicBezTo>
                <a:cubicBezTo>
                  <a:pt x="5528" y="7318"/>
                  <a:pt x="5434" y="7480"/>
                  <a:pt x="5232" y="7480"/>
                </a:cubicBezTo>
                <a:cubicBezTo>
                  <a:pt x="5154" y="7480"/>
                  <a:pt x="5061" y="7456"/>
                  <a:pt x="4950" y="7409"/>
                </a:cubicBezTo>
                <a:cubicBezTo>
                  <a:pt x="4510" y="7224"/>
                  <a:pt x="4089" y="7143"/>
                  <a:pt x="3683" y="7143"/>
                </a:cubicBezTo>
                <a:cubicBezTo>
                  <a:pt x="2738" y="7143"/>
                  <a:pt x="1876" y="7581"/>
                  <a:pt x="1058" y="8164"/>
                </a:cubicBezTo>
                <a:cubicBezTo>
                  <a:pt x="372" y="8658"/>
                  <a:pt x="0" y="9393"/>
                  <a:pt x="144" y="10271"/>
                </a:cubicBezTo>
                <a:cubicBezTo>
                  <a:pt x="293" y="11179"/>
                  <a:pt x="972" y="11608"/>
                  <a:pt x="1764" y="11885"/>
                </a:cubicBezTo>
                <a:cubicBezTo>
                  <a:pt x="2188" y="12029"/>
                  <a:pt x="2619" y="12081"/>
                  <a:pt x="3148" y="12081"/>
                </a:cubicBezTo>
                <a:cubicBezTo>
                  <a:pt x="3333" y="12081"/>
                  <a:pt x="3530" y="12075"/>
                  <a:pt x="3743" y="12064"/>
                </a:cubicBezTo>
                <a:cubicBezTo>
                  <a:pt x="5020" y="11921"/>
                  <a:pt x="6443" y="11507"/>
                  <a:pt x="7713" y="10643"/>
                </a:cubicBezTo>
                <a:cubicBezTo>
                  <a:pt x="7822" y="10566"/>
                  <a:pt x="7935" y="10449"/>
                  <a:pt x="8055" y="10449"/>
                </a:cubicBezTo>
                <a:cubicBezTo>
                  <a:pt x="8116" y="10449"/>
                  <a:pt x="8178" y="10479"/>
                  <a:pt x="8242" y="10557"/>
                </a:cubicBezTo>
                <a:cubicBezTo>
                  <a:pt x="8371" y="10708"/>
                  <a:pt x="8213" y="10871"/>
                  <a:pt x="8148" y="11028"/>
                </a:cubicBezTo>
                <a:cubicBezTo>
                  <a:pt x="7548" y="12492"/>
                  <a:pt x="7363" y="13999"/>
                  <a:pt x="7699" y="15563"/>
                </a:cubicBezTo>
                <a:cubicBezTo>
                  <a:pt x="7963" y="16784"/>
                  <a:pt x="8685" y="17641"/>
                  <a:pt x="9799" y="18141"/>
                </a:cubicBezTo>
                <a:cubicBezTo>
                  <a:pt x="10610" y="18503"/>
                  <a:pt x="11408" y="18668"/>
                  <a:pt x="12196" y="18668"/>
                </a:cubicBezTo>
                <a:cubicBezTo>
                  <a:pt x="13322" y="18668"/>
                  <a:pt x="14424" y="18330"/>
                  <a:pt x="15504" y="17742"/>
                </a:cubicBezTo>
                <a:cubicBezTo>
                  <a:pt x="16532" y="17192"/>
                  <a:pt x="17353" y="16384"/>
                  <a:pt x="18089" y="15485"/>
                </a:cubicBezTo>
                <a:cubicBezTo>
                  <a:pt x="18289" y="15241"/>
                  <a:pt x="18467" y="14984"/>
                  <a:pt x="18675" y="14742"/>
                </a:cubicBezTo>
                <a:cubicBezTo>
                  <a:pt x="18976" y="14394"/>
                  <a:pt x="19198" y="14226"/>
                  <a:pt x="19445" y="14226"/>
                </a:cubicBezTo>
                <a:cubicBezTo>
                  <a:pt x="19649" y="14226"/>
                  <a:pt x="19871" y="14341"/>
                  <a:pt x="20168" y="14564"/>
                </a:cubicBezTo>
                <a:cubicBezTo>
                  <a:pt x="20445" y="14770"/>
                  <a:pt x="20695" y="15020"/>
                  <a:pt x="20982" y="15221"/>
                </a:cubicBezTo>
                <a:cubicBezTo>
                  <a:pt x="22119" y="16034"/>
                  <a:pt x="23332" y="16481"/>
                  <a:pt x="24614" y="16481"/>
                </a:cubicBezTo>
                <a:cubicBezTo>
                  <a:pt x="25201" y="16481"/>
                  <a:pt x="25802" y="16387"/>
                  <a:pt x="26416" y="16192"/>
                </a:cubicBezTo>
                <a:cubicBezTo>
                  <a:pt x="29237" y="15306"/>
                  <a:pt x="30615" y="12106"/>
                  <a:pt x="29400" y="9380"/>
                </a:cubicBezTo>
                <a:cubicBezTo>
                  <a:pt x="29051" y="8608"/>
                  <a:pt x="29057" y="8593"/>
                  <a:pt x="29880" y="8536"/>
                </a:cubicBezTo>
                <a:cubicBezTo>
                  <a:pt x="30893" y="8464"/>
                  <a:pt x="31779" y="8122"/>
                  <a:pt x="32451" y="7330"/>
                </a:cubicBezTo>
                <a:cubicBezTo>
                  <a:pt x="33200" y="6444"/>
                  <a:pt x="33256" y="5379"/>
                  <a:pt x="32607" y="4416"/>
                </a:cubicBezTo>
                <a:cubicBezTo>
                  <a:pt x="32415" y="4123"/>
                  <a:pt x="32172" y="3859"/>
                  <a:pt x="31921" y="3630"/>
                </a:cubicBezTo>
                <a:cubicBezTo>
                  <a:pt x="30716" y="2532"/>
                  <a:pt x="29080" y="1977"/>
                  <a:pt x="27448" y="1977"/>
                </a:cubicBezTo>
                <a:cubicBezTo>
                  <a:pt x="25938" y="1977"/>
                  <a:pt x="24430" y="2452"/>
                  <a:pt x="23266" y="3408"/>
                </a:cubicBezTo>
                <a:cubicBezTo>
                  <a:pt x="23131" y="3516"/>
                  <a:pt x="23016" y="3659"/>
                  <a:pt x="22874" y="3751"/>
                </a:cubicBezTo>
                <a:cubicBezTo>
                  <a:pt x="22757" y="3826"/>
                  <a:pt x="22653" y="3875"/>
                  <a:pt x="22563" y="3875"/>
                </a:cubicBezTo>
                <a:cubicBezTo>
                  <a:pt x="22439" y="3875"/>
                  <a:pt x="22338" y="3784"/>
                  <a:pt x="22260" y="3544"/>
                </a:cubicBezTo>
                <a:cubicBezTo>
                  <a:pt x="21566" y="1362"/>
                  <a:pt x="19467" y="1"/>
                  <a:pt x="173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4"/>
          <p:cNvSpPr/>
          <p:nvPr/>
        </p:nvSpPr>
        <p:spPr>
          <a:xfrm>
            <a:off x="6240260" y="-341071"/>
            <a:ext cx="1349348" cy="730007"/>
          </a:xfrm>
          <a:custGeom>
            <a:avLst/>
            <a:gdLst/>
            <a:ahLst/>
            <a:cxnLst/>
            <a:rect l="l" t="t" r="r" b="b"/>
            <a:pathLst>
              <a:path w="29687" h="16060" extrusionOk="0">
                <a:moveTo>
                  <a:pt x="14479" y="1"/>
                </a:moveTo>
                <a:cubicBezTo>
                  <a:pt x="14224" y="1"/>
                  <a:pt x="13960" y="14"/>
                  <a:pt x="13698" y="41"/>
                </a:cubicBezTo>
                <a:cubicBezTo>
                  <a:pt x="12090" y="204"/>
                  <a:pt x="10577" y="625"/>
                  <a:pt x="9269" y="1611"/>
                </a:cubicBezTo>
                <a:cubicBezTo>
                  <a:pt x="8306" y="2339"/>
                  <a:pt x="7699" y="3275"/>
                  <a:pt x="7692" y="4531"/>
                </a:cubicBezTo>
                <a:cubicBezTo>
                  <a:pt x="7692" y="4590"/>
                  <a:pt x="7699" y="4653"/>
                  <a:pt x="7692" y="4718"/>
                </a:cubicBezTo>
                <a:cubicBezTo>
                  <a:pt x="7671" y="4844"/>
                  <a:pt x="7617" y="4909"/>
                  <a:pt x="7547" y="4909"/>
                </a:cubicBezTo>
                <a:cubicBezTo>
                  <a:pt x="7502" y="4909"/>
                  <a:pt x="7449" y="4881"/>
                  <a:pt x="7392" y="4824"/>
                </a:cubicBezTo>
                <a:cubicBezTo>
                  <a:pt x="6935" y="4339"/>
                  <a:pt x="6342" y="4240"/>
                  <a:pt x="5735" y="4211"/>
                </a:cubicBezTo>
                <a:cubicBezTo>
                  <a:pt x="5626" y="4206"/>
                  <a:pt x="5517" y="4203"/>
                  <a:pt x="5410" y="4203"/>
                </a:cubicBezTo>
                <a:cubicBezTo>
                  <a:pt x="3997" y="4203"/>
                  <a:pt x="2721" y="4642"/>
                  <a:pt x="1586" y="5532"/>
                </a:cubicBezTo>
                <a:cubicBezTo>
                  <a:pt x="1015" y="5981"/>
                  <a:pt x="607" y="6561"/>
                  <a:pt x="372" y="7246"/>
                </a:cubicBezTo>
                <a:cubicBezTo>
                  <a:pt x="43" y="8202"/>
                  <a:pt x="0" y="9174"/>
                  <a:pt x="436" y="10117"/>
                </a:cubicBezTo>
                <a:cubicBezTo>
                  <a:pt x="859" y="11033"/>
                  <a:pt x="1601" y="11526"/>
                  <a:pt x="2464" y="11526"/>
                </a:cubicBezTo>
                <a:cubicBezTo>
                  <a:pt x="2797" y="11526"/>
                  <a:pt x="3149" y="11453"/>
                  <a:pt x="3507" y="11301"/>
                </a:cubicBezTo>
                <a:cubicBezTo>
                  <a:pt x="3642" y="11245"/>
                  <a:pt x="3771" y="11166"/>
                  <a:pt x="3906" y="11116"/>
                </a:cubicBezTo>
                <a:cubicBezTo>
                  <a:pt x="3964" y="11096"/>
                  <a:pt x="4016" y="11085"/>
                  <a:pt x="4061" y="11085"/>
                </a:cubicBezTo>
                <a:cubicBezTo>
                  <a:pt x="4190" y="11085"/>
                  <a:pt x="4266" y="11171"/>
                  <a:pt x="4271" y="11366"/>
                </a:cubicBezTo>
                <a:cubicBezTo>
                  <a:pt x="4307" y="12329"/>
                  <a:pt x="4813" y="13058"/>
                  <a:pt x="5499" y="13673"/>
                </a:cubicBezTo>
                <a:cubicBezTo>
                  <a:pt x="6335" y="14429"/>
                  <a:pt x="7314" y="14943"/>
                  <a:pt x="8412" y="15180"/>
                </a:cubicBezTo>
                <a:cubicBezTo>
                  <a:pt x="8784" y="15256"/>
                  <a:pt x="9154" y="15298"/>
                  <a:pt x="9522" y="15298"/>
                </a:cubicBezTo>
                <a:cubicBezTo>
                  <a:pt x="10045" y="15298"/>
                  <a:pt x="10562" y="15214"/>
                  <a:pt x="11069" y="15029"/>
                </a:cubicBezTo>
                <a:cubicBezTo>
                  <a:pt x="11447" y="14893"/>
                  <a:pt x="11862" y="14780"/>
                  <a:pt x="11977" y="14266"/>
                </a:cubicBezTo>
                <a:cubicBezTo>
                  <a:pt x="11996" y="14177"/>
                  <a:pt x="12042" y="14142"/>
                  <a:pt x="12096" y="14142"/>
                </a:cubicBezTo>
                <a:cubicBezTo>
                  <a:pt x="12167" y="14142"/>
                  <a:pt x="12252" y="14203"/>
                  <a:pt x="12304" y="14280"/>
                </a:cubicBezTo>
                <a:cubicBezTo>
                  <a:pt x="12877" y="15130"/>
                  <a:pt x="13741" y="15536"/>
                  <a:pt x="14676" y="15793"/>
                </a:cubicBezTo>
                <a:cubicBezTo>
                  <a:pt x="15333" y="15975"/>
                  <a:pt x="15965" y="16060"/>
                  <a:pt x="16577" y="16060"/>
                </a:cubicBezTo>
                <a:cubicBezTo>
                  <a:pt x="18421" y="16060"/>
                  <a:pt x="20073" y="15285"/>
                  <a:pt x="21595" y="14030"/>
                </a:cubicBezTo>
                <a:cubicBezTo>
                  <a:pt x="22274" y="13473"/>
                  <a:pt x="22617" y="12773"/>
                  <a:pt x="22346" y="11867"/>
                </a:cubicBezTo>
                <a:cubicBezTo>
                  <a:pt x="22317" y="11766"/>
                  <a:pt x="22267" y="11666"/>
                  <a:pt x="22367" y="11581"/>
                </a:cubicBezTo>
                <a:cubicBezTo>
                  <a:pt x="22406" y="11547"/>
                  <a:pt x="22443" y="11535"/>
                  <a:pt x="22478" y="11535"/>
                </a:cubicBezTo>
                <a:cubicBezTo>
                  <a:pt x="22556" y="11535"/>
                  <a:pt x="22626" y="11600"/>
                  <a:pt x="22696" y="11644"/>
                </a:cubicBezTo>
                <a:cubicBezTo>
                  <a:pt x="23661" y="12247"/>
                  <a:pt x="24724" y="12499"/>
                  <a:pt x="25839" y="12499"/>
                </a:cubicBezTo>
                <a:cubicBezTo>
                  <a:pt x="25929" y="12499"/>
                  <a:pt x="26018" y="12497"/>
                  <a:pt x="26108" y="12494"/>
                </a:cubicBezTo>
                <a:cubicBezTo>
                  <a:pt x="28101" y="12415"/>
                  <a:pt x="29687" y="10701"/>
                  <a:pt x="29551" y="8789"/>
                </a:cubicBezTo>
                <a:cubicBezTo>
                  <a:pt x="29466" y="7603"/>
                  <a:pt x="28665" y="6838"/>
                  <a:pt x="27522" y="6838"/>
                </a:cubicBezTo>
                <a:cubicBezTo>
                  <a:pt x="27023" y="6838"/>
                  <a:pt x="27023" y="6838"/>
                  <a:pt x="27080" y="6339"/>
                </a:cubicBezTo>
                <a:cubicBezTo>
                  <a:pt x="27251" y="4896"/>
                  <a:pt x="26523" y="3746"/>
                  <a:pt x="25152" y="3275"/>
                </a:cubicBezTo>
                <a:cubicBezTo>
                  <a:pt x="24788" y="3152"/>
                  <a:pt x="24423" y="3098"/>
                  <a:pt x="24058" y="3098"/>
                </a:cubicBezTo>
                <a:cubicBezTo>
                  <a:pt x="23641" y="3098"/>
                  <a:pt x="23224" y="3168"/>
                  <a:pt x="22809" y="3282"/>
                </a:cubicBezTo>
                <a:cubicBezTo>
                  <a:pt x="22380" y="3397"/>
                  <a:pt x="22017" y="3611"/>
                  <a:pt x="21738" y="3990"/>
                </a:cubicBezTo>
                <a:cubicBezTo>
                  <a:pt x="21598" y="4175"/>
                  <a:pt x="21507" y="4268"/>
                  <a:pt x="21419" y="4268"/>
                </a:cubicBezTo>
                <a:cubicBezTo>
                  <a:pt x="21328" y="4268"/>
                  <a:pt x="21241" y="4168"/>
                  <a:pt x="21110" y="3967"/>
                </a:cubicBezTo>
                <a:cubicBezTo>
                  <a:pt x="20702" y="3361"/>
                  <a:pt x="20253" y="2790"/>
                  <a:pt x="19760" y="2247"/>
                </a:cubicBezTo>
                <a:cubicBezTo>
                  <a:pt x="18582" y="954"/>
                  <a:pt x="17119" y="240"/>
                  <a:pt x="15297" y="48"/>
                </a:cubicBezTo>
                <a:cubicBezTo>
                  <a:pt x="15044" y="17"/>
                  <a:pt x="14767" y="1"/>
                  <a:pt x="144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1" name="Google Shape;801;p24"/>
          <p:cNvGrpSpPr/>
          <p:nvPr/>
        </p:nvGrpSpPr>
        <p:grpSpPr>
          <a:xfrm>
            <a:off x="-140226" y="4125677"/>
            <a:ext cx="1349322" cy="1178509"/>
            <a:chOff x="4174688" y="2867426"/>
            <a:chExt cx="675133" cy="589667"/>
          </a:xfrm>
        </p:grpSpPr>
        <p:sp>
          <p:nvSpPr>
            <p:cNvPr id="802" name="Google Shape;802;p24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4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4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4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4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4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4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9" name="Google Shape;809;p24"/>
          <p:cNvSpPr/>
          <p:nvPr/>
        </p:nvSpPr>
        <p:spPr>
          <a:xfrm>
            <a:off x="5561375" y="4531517"/>
            <a:ext cx="975547" cy="532231"/>
          </a:xfrm>
          <a:custGeom>
            <a:avLst/>
            <a:gdLst/>
            <a:ahLst/>
            <a:cxnLst/>
            <a:rect l="l" t="t" r="r" b="b"/>
            <a:pathLst>
              <a:path w="29815" h="16265" extrusionOk="0">
                <a:moveTo>
                  <a:pt x="14574" y="206"/>
                </a:moveTo>
                <a:cubicBezTo>
                  <a:pt x="14853" y="206"/>
                  <a:pt x="15127" y="221"/>
                  <a:pt x="15382" y="247"/>
                </a:cubicBezTo>
                <a:cubicBezTo>
                  <a:pt x="17189" y="439"/>
                  <a:pt x="18625" y="1146"/>
                  <a:pt x="19775" y="2416"/>
                </a:cubicBezTo>
                <a:cubicBezTo>
                  <a:pt x="20296" y="2989"/>
                  <a:pt x="20738" y="3553"/>
                  <a:pt x="21117" y="4123"/>
                </a:cubicBezTo>
                <a:cubicBezTo>
                  <a:pt x="21266" y="4353"/>
                  <a:pt x="21367" y="4466"/>
                  <a:pt x="21502" y="4473"/>
                </a:cubicBezTo>
                <a:cubicBezTo>
                  <a:pt x="21645" y="4466"/>
                  <a:pt x="21753" y="4360"/>
                  <a:pt x="21909" y="4146"/>
                </a:cubicBezTo>
                <a:cubicBezTo>
                  <a:pt x="22152" y="3823"/>
                  <a:pt x="22488" y="3602"/>
                  <a:pt x="22930" y="3481"/>
                </a:cubicBezTo>
                <a:cubicBezTo>
                  <a:pt x="23373" y="3362"/>
                  <a:pt x="23778" y="3301"/>
                  <a:pt x="24160" y="3301"/>
                </a:cubicBezTo>
                <a:cubicBezTo>
                  <a:pt x="24531" y="3301"/>
                  <a:pt x="24879" y="3358"/>
                  <a:pt x="25216" y="3474"/>
                </a:cubicBezTo>
                <a:cubicBezTo>
                  <a:pt x="26545" y="3931"/>
                  <a:pt x="27237" y="5030"/>
                  <a:pt x="27073" y="6423"/>
                </a:cubicBezTo>
                <a:cubicBezTo>
                  <a:pt x="27037" y="6710"/>
                  <a:pt x="27023" y="6852"/>
                  <a:pt x="27109" y="6944"/>
                </a:cubicBezTo>
                <a:cubicBezTo>
                  <a:pt x="27187" y="7037"/>
                  <a:pt x="27316" y="7044"/>
                  <a:pt x="27564" y="7044"/>
                </a:cubicBezTo>
                <a:lnTo>
                  <a:pt x="27616" y="7044"/>
                </a:lnTo>
                <a:cubicBezTo>
                  <a:pt x="28708" y="7044"/>
                  <a:pt x="29458" y="7765"/>
                  <a:pt x="29544" y="8895"/>
                </a:cubicBezTo>
                <a:cubicBezTo>
                  <a:pt x="29607" y="9772"/>
                  <a:pt x="29301" y="10629"/>
                  <a:pt x="28687" y="11315"/>
                </a:cubicBezTo>
                <a:cubicBezTo>
                  <a:pt x="28051" y="12030"/>
                  <a:pt x="27136" y="12451"/>
                  <a:pt x="26193" y="12485"/>
                </a:cubicBezTo>
                <a:cubicBezTo>
                  <a:pt x="26091" y="12489"/>
                  <a:pt x="25991" y="12492"/>
                  <a:pt x="25891" y="12492"/>
                </a:cubicBezTo>
                <a:cubicBezTo>
                  <a:pt x="24736" y="12492"/>
                  <a:pt x="23739" y="12216"/>
                  <a:pt x="22844" y="11658"/>
                </a:cubicBezTo>
                <a:cubicBezTo>
                  <a:pt x="22831" y="11651"/>
                  <a:pt x="22808" y="11637"/>
                  <a:pt x="22795" y="11622"/>
                </a:cubicBezTo>
                <a:cubicBezTo>
                  <a:pt x="22745" y="11586"/>
                  <a:pt x="22664" y="11529"/>
                  <a:pt x="22568" y="11529"/>
                </a:cubicBezTo>
                <a:cubicBezTo>
                  <a:pt x="22512" y="11529"/>
                  <a:pt x="22451" y="11548"/>
                  <a:pt x="22389" y="11601"/>
                </a:cubicBezTo>
                <a:cubicBezTo>
                  <a:pt x="22251" y="11723"/>
                  <a:pt x="22303" y="11879"/>
                  <a:pt x="22330" y="11971"/>
                </a:cubicBezTo>
                <a:lnTo>
                  <a:pt x="22337" y="12000"/>
                </a:lnTo>
                <a:cubicBezTo>
                  <a:pt x="22574" y="12785"/>
                  <a:pt x="22337" y="13457"/>
                  <a:pt x="21624" y="14050"/>
                </a:cubicBezTo>
                <a:cubicBezTo>
                  <a:pt x="19995" y="15391"/>
                  <a:pt x="18359" y="16056"/>
                  <a:pt x="16666" y="16056"/>
                </a:cubicBezTo>
                <a:cubicBezTo>
                  <a:pt x="16051" y="16056"/>
                  <a:pt x="15428" y="15968"/>
                  <a:pt x="14796" y="15793"/>
                </a:cubicBezTo>
                <a:cubicBezTo>
                  <a:pt x="14033" y="15586"/>
                  <a:pt x="13082" y="15221"/>
                  <a:pt x="12482" y="14321"/>
                </a:cubicBezTo>
                <a:cubicBezTo>
                  <a:pt x="12419" y="14228"/>
                  <a:pt x="12304" y="14136"/>
                  <a:pt x="12191" y="14136"/>
                </a:cubicBezTo>
                <a:cubicBezTo>
                  <a:pt x="12176" y="14136"/>
                  <a:pt x="12162" y="14143"/>
                  <a:pt x="12148" y="14143"/>
                </a:cubicBezTo>
                <a:cubicBezTo>
                  <a:pt x="12090" y="14150"/>
                  <a:pt x="11997" y="14192"/>
                  <a:pt x="11968" y="14350"/>
                </a:cubicBezTo>
                <a:cubicBezTo>
                  <a:pt x="11876" y="14772"/>
                  <a:pt x="11548" y="14885"/>
                  <a:pt x="11197" y="15007"/>
                </a:cubicBezTo>
                <a:lnTo>
                  <a:pt x="11127" y="15036"/>
                </a:lnTo>
                <a:cubicBezTo>
                  <a:pt x="10647" y="15207"/>
                  <a:pt x="10141" y="15294"/>
                  <a:pt x="9613" y="15294"/>
                </a:cubicBezTo>
                <a:cubicBezTo>
                  <a:pt x="9261" y="15294"/>
                  <a:pt x="8898" y="15255"/>
                  <a:pt x="8527" y="15178"/>
                </a:cubicBezTo>
                <a:cubicBezTo>
                  <a:pt x="7462" y="14950"/>
                  <a:pt x="6499" y="14456"/>
                  <a:pt x="5656" y="13701"/>
                </a:cubicBezTo>
                <a:cubicBezTo>
                  <a:pt x="4878" y="12993"/>
                  <a:pt x="4492" y="12280"/>
                  <a:pt x="4463" y="11466"/>
                </a:cubicBezTo>
                <a:cubicBezTo>
                  <a:pt x="4456" y="11301"/>
                  <a:pt x="4413" y="11186"/>
                  <a:pt x="4321" y="11130"/>
                </a:cubicBezTo>
                <a:cubicBezTo>
                  <a:pt x="4277" y="11096"/>
                  <a:pt x="4223" y="11080"/>
                  <a:pt x="4161" y="11080"/>
                </a:cubicBezTo>
                <a:cubicBezTo>
                  <a:pt x="4103" y="11080"/>
                  <a:pt x="4037" y="11095"/>
                  <a:pt x="3964" y="11123"/>
                </a:cubicBezTo>
                <a:cubicBezTo>
                  <a:pt x="3879" y="11150"/>
                  <a:pt x="3800" y="11186"/>
                  <a:pt x="3728" y="11229"/>
                </a:cubicBezTo>
                <a:cubicBezTo>
                  <a:pt x="3671" y="11258"/>
                  <a:pt x="3622" y="11286"/>
                  <a:pt x="3563" y="11308"/>
                </a:cubicBezTo>
                <a:cubicBezTo>
                  <a:pt x="3214" y="11454"/>
                  <a:pt x="2875" y="11524"/>
                  <a:pt x="2554" y="11524"/>
                </a:cubicBezTo>
                <a:cubicBezTo>
                  <a:pt x="1728" y="11524"/>
                  <a:pt x="1029" y="11052"/>
                  <a:pt x="622" y="10172"/>
                </a:cubicBezTo>
                <a:cubicBezTo>
                  <a:pt x="228" y="9315"/>
                  <a:pt x="214" y="8401"/>
                  <a:pt x="564" y="7380"/>
                </a:cubicBezTo>
                <a:cubicBezTo>
                  <a:pt x="794" y="6710"/>
                  <a:pt x="1193" y="6144"/>
                  <a:pt x="1743" y="5709"/>
                </a:cubicBezTo>
                <a:cubicBezTo>
                  <a:pt x="2844" y="4847"/>
                  <a:pt x="4105" y="4409"/>
                  <a:pt x="5499" y="4409"/>
                </a:cubicBezTo>
                <a:cubicBezTo>
                  <a:pt x="5606" y="4409"/>
                  <a:pt x="5713" y="4411"/>
                  <a:pt x="5820" y="4416"/>
                </a:cubicBezTo>
                <a:cubicBezTo>
                  <a:pt x="6391" y="4446"/>
                  <a:pt x="6977" y="4531"/>
                  <a:pt x="7413" y="4996"/>
                </a:cubicBezTo>
                <a:cubicBezTo>
                  <a:pt x="7500" y="5088"/>
                  <a:pt x="7579" y="5109"/>
                  <a:pt x="7638" y="5109"/>
                </a:cubicBezTo>
                <a:cubicBezTo>
                  <a:pt x="7662" y="5109"/>
                  <a:pt x="7682" y="5106"/>
                  <a:pt x="7699" y="5102"/>
                </a:cubicBezTo>
                <a:cubicBezTo>
                  <a:pt x="7762" y="5081"/>
                  <a:pt x="7848" y="5016"/>
                  <a:pt x="7884" y="4831"/>
                </a:cubicBezTo>
                <a:cubicBezTo>
                  <a:pt x="7891" y="4781"/>
                  <a:pt x="7891" y="4730"/>
                  <a:pt x="7891" y="4680"/>
                </a:cubicBezTo>
                <a:lnTo>
                  <a:pt x="7884" y="4631"/>
                </a:lnTo>
                <a:cubicBezTo>
                  <a:pt x="7898" y="3496"/>
                  <a:pt x="8398" y="2567"/>
                  <a:pt x="9420" y="1796"/>
                </a:cubicBezTo>
                <a:cubicBezTo>
                  <a:pt x="10583" y="917"/>
                  <a:pt x="11977" y="425"/>
                  <a:pt x="13797" y="247"/>
                </a:cubicBezTo>
                <a:cubicBezTo>
                  <a:pt x="14054" y="219"/>
                  <a:pt x="14317" y="206"/>
                  <a:pt x="14574" y="206"/>
                </a:cubicBezTo>
                <a:close/>
                <a:moveTo>
                  <a:pt x="14558" y="0"/>
                </a:moveTo>
                <a:cubicBezTo>
                  <a:pt x="14298" y="0"/>
                  <a:pt x="14034" y="13"/>
                  <a:pt x="13776" y="39"/>
                </a:cubicBezTo>
                <a:cubicBezTo>
                  <a:pt x="11912" y="224"/>
                  <a:pt x="10491" y="732"/>
                  <a:pt x="9298" y="1631"/>
                </a:cubicBezTo>
                <a:cubicBezTo>
                  <a:pt x="8234" y="2432"/>
                  <a:pt x="7692" y="3438"/>
                  <a:pt x="7683" y="4631"/>
                </a:cubicBezTo>
                <a:lnTo>
                  <a:pt x="7683" y="4687"/>
                </a:lnTo>
                <a:cubicBezTo>
                  <a:pt x="7683" y="4730"/>
                  <a:pt x="7683" y="4766"/>
                  <a:pt x="7677" y="4802"/>
                </a:cubicBezTo>
                <a:cubicBezTo>
                  <a:pt x="7663" y="4874"/>
                  <a:pt x="7641" y="4901"/>
                  <a:pt x="7634" y="4901"/>
                </a:cubicBezTo>
                <a:cubicBezTo>
                  <a:pt x="7634" y="4901"/>
                  <a:pt x="7606" y="4895"/>
                  <a:pt x="7563" y="4852"/>
                </a:cubicBezTo>
                <a:cubicBezTo>
                  <a:pt x="7077" y="4338"/>
                  <a:pt x="6441" y="4238"/>
                  <a:pt x="5827" y="4209"/>
                </a:cubicBezTo>
                <a:cubicBezTo>
                  <a:pt x="5721" y="4204"/>
                  <a:pt x="5615" y="4202"/>
                  <a:pt x="5510" y="4202"/>
                </a:cubicBezTo>
                <a:cubicBezTo>
                  <a:pt x="4065" y="4202"/>
                  <a:pt x="2759" y="4653"/>
                  <a:pt x="1615" y="5544"/>
                </a:cubicBezTo>
                <a:cubicBezTo>
                  <a:pt x="1035" y="6009"/>
                  <a:pt x="614" y="6602"/>
                  <a:pt x="372" y="7309"/>
                </a:cubicBezTo>
                <a:cubicBezTo>
                  <a:pt x="0" y="8388"/>
                  <a:pt x="22" y="9351"/>
                  <a:pt x="435" y="10257"/>
                </a:cubicBezTo>
                <a:cubicBezTo>
                  <a:pt x="875" y="11210"/>
                  <a:pt x="1658" y="11727"/>
                  <a:pt x="2566" y="11727"/>
                </a:cubicBezTo>
                <a:cubicBezTo>
                  <a:pt x="2910" y="11727"/>
                  <a:pt x="3273" y="11653"/>
                  <a:pt x="3642" y="11500"/>
                </a:cubicBezTo>
                <a:cubicBezTo>
                  <a:pt x="3699" y="11473"/>
                  <a:pt x="3764" y="11443"/>
                  <a:pt x="3820" y="11407"/>
                </a:cubicBezTo>
                <a:cubicBezTo>
                  <a:pt x="3892" y="11371"/>
                  <a:pt x="3964" y="11337"/>
                  <a:pt x="4035" y="11315"/>
                </a:cubicBezTo>
                <a:cubicBezTo>
                  <a:pt x="4082" y="11297"/>
                  <a:pt x="4124" y="11288"/>
                  <a:pt x="4156" y="11288"/>
                </a:cubicBezTo>
                <a:cubicBezTo>
                  <a:pt x="4178" y="11288"/>
                  <a:pt x="4195" y="11292"/>
                  <a:pt x="4206" y="11301"/>
                </a:cubicBezTo>
                <a:cubicBezTo>
                  <a:pt x="4235" y="11322"/>
                  <a:pt x="4256" y="11380"/>
                  <a:pt x="4256" y="11473"/>
                </a:cubicBezTo>
                <a:cubicBezTo>
                  <a:pt x="4292" y="12350"/>
                  <a:pt x="4693" y="13108"/>
                  <a:pt x="5521" y="13850"/>
                </a:cubicBezTo>
                <a:cubicBezTo>
                  <a:pt x="6384" y="14628"/>
                  <a:pt x="7384" y="15142"/>
                  <a:pt x="8484" y="15378"/>
                </a:cubicBezTo>
                <a:cubicBezTo>
                  <a:pt x="8869" y="15458"/>
                  <a:pt x="9246" y="15498"/>
                  <a:pt x="9613" y="15498"/>
                </a:cubicBezTo>
                <a:cubicBezTo>
                  <a:pt x="10165" y="15498"/>
                  <a:pt x="10695" y="15408"/>
                  <a:pt x="11197" y="15228"/>
                </a:cubicBezTo>
                <a:lnTo>
                  <a:pt x="11269" y="15200"/>
                </a:lnTo>
                <a:cubicBezTo>
                  <a:pt x="11634" y="15072"/>
                  <a:pt x="12054" y="14921"/>
                  <a:pt x="12169" y="14393"/>
                </a:cubicBezTo>
                <a:cubicBezTo>
                  <a:pt x="12176" y="14357"/>
                  <a:pt x="12182" y="14350"/>
                  <a:pt x="12182" y="14343"/>
                </a:cubicBezTo>
                <a:cubicBezTo>
                  <a:pt x="12198" y="14343"/>
                  <a:pt x="12261" y="14364"/>
                  <a:pt x="12311" y="14436"/>
                </a:cubicBezTo>
                <a:cubicBezTo>
                  <a:pt x="12954" y="15392"/>
                  <a:pt x="13948" y="15771"/>
                  <a:pt x="14739" y="15992"/>
                </a:cubicBezTo>
                <a:cubicBezTo>
                  <a:pt x="15396" y="16170"/>
                  <a:pt x="16039" y="16265"/>
                  <a:pt x="16668" y="16265"/>
                </a:cubicBezTo>
                <a:cubicBezTo>
                  <a:pt x="18411" y="16265"/>
                  <a:pt x="20082" y="15586"/>
                  <a:pt x="21753" y="14208"/>
                </a:cubicBezTo>
                <a:cubicBezTo>
                  <a:pt x="22531" y="13572"/>
                  <a:pt x="22795" y="12808"/>
                  <a:pt x="22538" y="11937"/>
                </a:cubicBezTo>
                <a:lnTo>
                  <a:pt x="22524" y="11908"/>
                </a:lnTo>
                <a:cubicBezTo>
                  <a:pt x="22495" y="11808"/>
                  <a:pt x="22495" y="11786"/>
                  <a:pt x="22524" y="11757"/>
                </a:cubicBezTo>
                <a:cubicBezTo>
                  <a:pt x="22542" y="11743"/>
                  <a:pt x="22554" y="11735"/>
                  <a:pt x="22570" y="11735"/>
                </a:cubicBezTo>
                <a:cubicBezTo>
                  <a:pt x="22593" y="11735"/>
                  <a:pt x="22621" y="11752"/>
                  <a:pt x="22680" y="11793"/>
                </a:cubicBezTo>
                <a:cubicBezTo>
                  <a:pt x="22695" y="11808"/>
                  <a:pt x="22716" y="11822"/>
                  <a:pt x="22731" y="11829"/>
                </a:cubicBezTo>
                <a:cubicBezTo>
                  <a:pt x="23663" y="12411"/>
                  <a:pt x="24706" y="12698"/>
                  <a:pt x="25909" y="12698"/>
                </a:cubicBezTo>
                <a:cubicBezTo>
                  <a:pt x="26006" y="12698"/>
                  <a:pt x="26103" y="12696"/>
                  <a:pt x="26202" y="12693"/>
                </a:cubicBezTo>
                <a:cubicBezTo>
                  <a:pt x="27201" y="12657"/>
                  <a:pt x="28164" y="12208"/>
                  <a:pt x="28836" y="11450"/>
                </a:cubicBezTo>
                <a:cubicBezTo>
                  <a:pt x="29493" y="10722"/>
                  <a:pt x="29815" y="9808"/>
                  <a:pt x="29750" y="8879"/>
                </a:cubicBezTo>
                <a:cubicBezTo>
                  <a:pt x="29657" y="7637"/>
                  <a:pt x="28822" y="6838"/>
                  <a:pt x="27623" y="6838"/>
                </a:cubicBezTo>
                <a:lnTo>
                  <a:pt x="27616" y="6838"/>
                </a:lnTo>
                <a:cubicBezTo>
                  <a:pt x="27445" y="6838"/>
                  <a:pt x="27287" y="6838"/>
                  <a:pt x="27258" y="6809"/>
                </a:cubicBezTo>
                <a:cubicBezTo>
                  <a:pt x="27237" y="6780"/>
                  <a:pt x="27251" y="6624"/>
                  <a:pt x="27273" y="6453"/>
                </a:cubicBezTo>
                <a:cubicBezTo>
                  <a:pt x="27451" y="4953"/>
                  <a:pt x="26708" y="3767"/>
                  <a:pt x="25280" y="3282"/>
                </a:cubicBezTo>
                <a:cubicBezTo>
                  <a:pt x="24916" y="3157"/>
                  <a:pt x="24542" y="3094"/>
                  <a:pt x="24147" y="3094"/>
                </a:cubicBezTo>
                <a:cubicBezTo>
                  <a:pt x="23752" y="3094"/>
                  <a:pt x="23334" y="3157"/>
                  <a:pt x="22880" y="3282"/>
                </a:cubicBezTo>
                <a:cubicBezTo>
                  <a:pt x="22389" y="3417"/>
                  <a:pt x="22017" y="3659"/>
                  <a:pt x="21746" y="4024"/>
                </a:cubicBezTo>
                <a:cubicBezTo>
                  <a:pt x="21624" y="4188"/>
                  <a:pt x="21545" y="4259"/>
                  <a:pt x="21509" y="4267"/>
                </a:cubicBezTo>
                <a:cubicBezTo>
                  <a:pt x="21453" y="4267"/>
                  <a:pt x="21331" y="4074"/>
                  <a:pt x="21288" y="4010"/>
                </a:cubicBezTo>
                <a:cubicBezTo>
                  <a:pt x="20903" y="3431"/>
                  <a:pt x="20452" y="2860"/>
                  <a:pt x="19924" y="2274"/>
                </a:cubicBezTo>
                <a:cubicBezTo>
                  <a:pt x="18738" y="968"/>
                  <a:pt x="17261" y="240"/>
                  <a:pt x="15404" y="46"/>
                </a:cubicBezTo>
                <a:cubicBezTo>
                  <a:pt x="15139" y="16"/>
                  <a:pt x="14852" y="0"/>
                  <a:pt x="1455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171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_1"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" name="Google Shape;829;p23"/>
          <p:cNvGrpSpPr/>
          <p:nvPr/>
        </p:nvGrpSpPr>
        <p:grpSpPr>
          <a:xfrm flipH="1">
            <a:off x="-297723" y="-391764"/>
            <a:ext cx="9946946" cy="5614267"/>
            <a:chOff x="-539780" y="-391764"/>
            <a:chExt cx="9946946" cy="5614267"/>
          </a:xfrm>
        </p:grpSpPr>
        <p:sp>
          <p:nvSpPr>
            <p:cNvPr id="830" name="Google Shape;830;p23"/>
            <p:cNvSpPr/>
            <p:nvPr/>
          </p:nvSpPr>
          <p:spPr>
            <a:xfrm rot="10800000">
              <a:off x="6306883" y="100"/>
              <a:ext cx="2837116" cy="1382800"/>
            </a:xfrm>
            <a:custGeom>
              <a:avLst/>
              <a:gdLst/>
              <a:ahLst/>
              <a:cxnLst/>
              <a:rect l="l" t="t" r="r" b="b"/>
              <a:pathLst>
                <a:path w="47781" h="38911" extrusionOk="0">
                  <a:moveTo>
                    <a:pt x="1" y="1"/>
                  </a:moveTo>
                  <a:lnTo>
                    <a:pt x="1" y="38910"/>
                  </a:lnTo>
                  <a:lnTo>
                    <a:pt x="47781" y="38910"/>
                  </a:lnTo>
                  <a:cubicBezTo>
                    <a:pt x="47495" y="37696"/>
                    <a:pt x="47030" y="36529"/>
                    <a:pt x="46376" y="35469"/>
                  </a:cubicBezTo>
                  <a:cubicBezTo>
                    <a:pt x="44161" y="31826"/>
                    <a:pt x="40220" y="29409"/>
                    <a:pt x="36041" y="28516"/>
                  </a:cubicBezTo>
                  <a:cubicBezTo>
                    <a:pt x="30814" y="27385"/>
                    <a:pt x="24873" y="28290"/>
                    <a:pt x="20515" y="25194"/>
                  </a:cubicBezTo>
                  <a:cubicBezTo>
                    <a:pt x="17598" y="23134"/>
                    <a:pt x="16039" y="19622"/>
                    <a:pt x="15229" y="16133"/>
                  </a:cubicBezTo>
                  <a:cubicBezTo>
                    <a:pt x="14443" y="12693"/>
                    <a:pt x="14217" y="8990"/>
                    <a:pt x="12348" y="6001"/>
                  </a:cubicBezTo>
                  <a:cubicBezTo>
                    <a:pt x="10740" y="3441"/>
                    <a:pt x="8038" y="1667"/>
                    <a:pt x="5132" y="786"/>
                  </a:cubicBezTo>
                  <a:cubicBezTo>
                    <a:pt x="3466" y="286"/>
                    <a:pt x="1739" y="48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1" name="Google Shape;831;p23"/>
            <p:cNvGrpSpPr/>
            <p:nvPr/>
          </p:nvGrpSpPr>
          <p:grpSpPr>
            <a:xfrm rot="10380338" flipH="1">
              <a:off x="8281697" y="841273"/>
              <a:ext cx="298372" cy="866322"/>
              <a:chOff x="1460575" y="5630575"/>
              <a:chExt cx="645350" cy="1873775"/>
            </a:xfrm>
          </p:grpSpPr>
          <p:sp>
            <p:nvSpPr>
              <p:cNvPr id="832" name="Google Shape;832;p23"/>
              <p:cNvSpPr/>
              <p:nvPr/>
            </p:nvSpPr>
            <p:spPr>
              <a:xfrm>
                <a:off x="1648400" y="5630575"/>
                <a:ext cx="269700" cy="17565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7026" extrusionOk="0">
                    <a:moveTo>
                      <a:pt x="656" y="1"/>
                    </a:moveTo>
                    <a:cubicBezTo>
                      <a:pt x="287" y="1"/>
                      <a:pt x="1" y="298"/>
                      <a:pt x="1" y="656"/>
                    </a:cubicBezTo>
                    <a:lnTo>
                      <a:pt x="1" y="6371"/>
                    </a:lnTo>
                    <a:cubicBezTo>
                      <a:pt x="1" y="6740"/>
                      <a:pt x="298" y="7025"/>
                      <a:pt x="656" y="7025"/>
                    </a:cubicBezTo>
                    <a:lnTo>
                      <a:pt x="10133" y="7025"/>
                    </a:lnTo>
                    <a:cubicBezTo>
                      <a:pt x="10490" y="7025"/>
                      <a:pt x="10776" y="6740"/>
                      <a:pt x="10788" y="6371"/>
                    </a:cubicBezTo>
                    <a:lnTo>
                      <a:pt x="10788" y="656"/>
                    </a:lnTo>
                    <a:cubicBezTo>
                      <a:pt x="10788" y="275"/>
                      <a:pt x="10490" y="1"/>
                      <a:pt x="101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23"/>
              <p:cNvSpPr/>
              <p:nvPr/>
            </p:nvSpPr>
            <p:spPr>
              <a:xfrm>
                <a:off x="1460575" y="5806500"/>
                <a:ext cx="645350" cy="1697850"/>
              </a:xfrm>
              <a:custGeom>
                <a:avLst/>
                <a:gdLst/>
                <a:ahLst/>
                <a:cxnLst/>
                <a:rect l="l" t="t" r="r" b="b"/>
                <a:pathLst>
                  <a:path w="25814" h="67914" extrusionOk="0">
                    <a:moveTo>
                      <a:pt x="8597" y="0"/>
                    </a:moveTo>
                    <a:lnTo>
                      <a:pt x="8597" y="512"/>
                    </a:lnTo>
                    <a:cubicBezTo>
                      <a:pt x="8597" y="941"/>
                      <a:pt x="8347" y="1322"/>
                      <a:pt x="7942" y="1489"/>
                    </a:cubicBezTo>
                    <a:cubicBezTo>
                      <a:pt x="3275" y="3441"/>
                      <a:pt x="1" y="8037"/>
                      <a:pt x="1" y="13407"/>
                    </a:cubicBezTo>
                    <a:lnTo>
                      <a:pt x="1" y="63651"/>
                    </a:lnTo>
                    <a:lnTo>
                      <a:pt x="132" y="63651"/>
                    </a:lnTo>
                    <a:cubicBezTo>
                      <a:pt x="132" y="66008"/>
                      <a:pt x="2192" y="67913"/>
                      <a:pt x="4704" y="67913"/>
                    </a:cubicBezTo>
                    <a:cubicBezTo>
                      <a:pt x="6359" y="67913"/>
                      <a:pt x="7800" y="67092"/>
                      <a:pt x="8597" y="65866"/>
                    </a:cubicBezTo>
                    <a:cubicBezTo>
                      <a:pt x="9407" y="67092"/>
                      <a:pt x="10848" y="67913"/>
                      <a:pt x="12503" y="67913"/>
                    </a:cubicBezTo>
                    <a:cubicBezTo>
                      <a:pt x="14550" y="67913"/>
                      <a:pt x="16301" y="66639"/>
                      <a:pt x="16872" y="64901"/>
                    </a:cubicBezTo>
                    <a:cubicBezTo>
                      <a:pt x="17456" y="66639"/>
                      <a:pt x="19182" y="67913"/>
                      <a:pt x="21254" y="67913"/>
                    </a:cubicBezTo>
                    <a:cubicBezTo>
                      <a:pt x="23778" y="67913"/>
                      <a:pt x="25814" y="66008"/>
                      <a:pt x="25814" y="63651"/>
                    </a:cubicBezTo>
                    <a:lnTo>
                      <a:pt x="25814" y="13407"/>
                    </a:lnTo>
                    <a:cubicBezTo>
                      <a:pt x="25814" y="8037"/>
                      <a:pt x="22540" y="3441"/>
                      <a:pt x="17872" y="1489"/>
                    </a:cubicBezTo>
                    <a:cubicBezTo>
                      <a:pt x="17467" y="1310"/>
                      <a:pt x="17206" y="941"/>
                      <a:pt x="17206" y="512"/>
                    </a:cubicBezTo>
                    <a:lnTo>
                      <a:pt x="17206" y="0"/>
                    </a:lnTo>
                    <a:close/>
                  </a:path>
                </a:pathLst>
              </a:custGeom>
              <a:solidFill>
                <a:srgbClr val="25BF7C">
                  <a:alpha val="51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4" name="Google Shape;834;p23"/>
            <p:cNvSpPr/>
            <p:nvPr/>
          </p:nvSpPr>
          <p:spPr>
            <a:xfrm rot="-9019529" flipH="1">
              <a:off x="8349447" y="1480618"/>
              <a:ext cx="121194" cy="85584"/>
            </a:xfrm>
            <a:prstGeom prst="ellipse">
              <a:avLst/>
            </a:prstGeom>
            <a:solidFill>
              <a:schemeClr val="accent1">
                <a:alpha val="31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3"/>
            <p:cNvSpPr/>
            <p:nvPr/>
          </p:nvSpPr>
          <p:spPr>
            <a:xfrm rot="-1866940">
              <a:off x="6657505" y="-262757"/>
              <a:ext cx="179690" cy="117011"/>
            </a:xfrm>
            <a:custGeom>
              <a:avLst/>
              <a:gdLst/>
              <a:ahLst/>
              <a:cxnLst/>
              <a:rect l="l" t="t" r="r" b="b"/>
              <a:pathLst>
                <a:path w="10788" h="7025" extrusionOk="0">
                  <a:moveTo>
                    <a:pt x="644" y="0"/>
                  </a:moveTo>
                  <a:cubicBezTo>
                    <a:pt x="275" y="0"/>
                    <a:pt x="1" y="298"/>
                    <a:pt x="1" y="655"/>
                  </a:cubicBezTo>
                  <a:lnTo>
                    <a:pt x="1" y="6370"/>
                  </a:lnTo>
                  <a:cubicBezTo>
                    <a:pt x="1" y="6739"/>
                    <a:pt x="298" y="7025"/>
                    <a:pt x="644" y="7025"/>
                  </a:cubicBezTo>
                  <a:lnTo>
                    <a:pt x="10133" y="7025"/>
                  </a:lnTo>
                  <a:cubicBezTo>
                    <a:pt x="10490" y="7025"/>
                    <a:pt x="10788" y="6739"/>
                    <a:pt x="10788" y="6370"/>
                  </a:cubicBezTo>
                  <a:lnTo>
                    <a:pt x="10788" y="655"/>
                  </a:lnTo>
                  <a:cubicBezTo>
                    <a:pt x="10788" y="274"/>
                    <a:pt x="10490" y="0"/>
                    <a:pt x="10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3"/>
            <p:cNvSpPr/>
            <p:nvPr/>
          </p:nvSpPr>
          <p:spPr>
            <a:xfrm rot="-1866940">
              <a:off x="6870167" y="-235692"/>
              <a:ext cx="400620" cy="1131205"/>
            </a:xfrm>
            <a:custGeom>
              <a:avLst/>
              <a:gdLst/>
              <a:ahLst/>
              <a:cxnLst/>
              <a:rect l="l" t="t" r="r" b="b"/>
              <a:pathLst>
                <a:path w="24052" h="67914" extrusionOk="0">
                  <a:moveTo>
                    <a:pt x="8002" y="1"/>
                  </a:moveTo>
                  <a:lnTo>
                    <a:pt x="8002" y="1989"/>
                  </a:lnTo>
                  <a:cubicBezTo>
                    <a:pt x="8002" y="2334"/>
                    <a:pt x="7907" y="2668"/>
                    <a:pt x="7704" y="2941"/>
                  </a:cubicBezTo>
                  <a:lnTo>
                    <a:pt x="798" y="12800"/>
                  </a:lnTo>
                  <a:cubicBezTo>
                    <a:pt x="287" y="13562"/>
                    <a:pt x="1" y="14455"/>
                    <a:pt x="1" y="15360"/>
                  </a:cubicBezTo>
                  <a:lnTo>
                    <a:pt x="1" y="24837"/>
                  </a:lnTo>
                  <a:lnTo>
                    <a:pt x="167" y="25135"/>
                  </a:lnTo>
                  <a:cubicBezTo>
                    <a:pt x="489" y="25742"/>
                    <a:pt x="656" y="26421"/>
                    <a:pt x="656" y="27099"/>
                  </a:cubicBezTo>
                  <a:lnTo>
                    <a:pt x="656" y="47816"/>
                  </a:lnTo>
                  <a:cubicBezTo>
                    <a:pt x="656" y="48280"/>
                    <a:pt x="560" y="48733"/>
                    <a:pt x="370" y="49161"/>
                  </a:cubicBezTo>
                  <a:lnTo>
                    <a:pt x="1" y="50007"/>
                  </a:lnTo>
                  <a:lnTo>
                    <a:pt x="1" y="63651"/>
                  </a:lnTo>
                  <a:lnTo>
                    <a:pt x="120" y="63651"/>
                  </a:lnTo>
                  <a:cubicBezTo>
                    <a:pt x="120" y="66009"/>
                    <a:pt x="2025" y="67914"/>
                    <a:pt x="4370" y="67914"/>
                  </a:cubicBezTo>
                  <a:cubicBezTo>
                    <a:pt x="5906" y="67914"/>
                    <a:pt x="7264" y="67092"/>
                    <a:pt x="8002" y="65866"/>
                  </a:cubicBezTo>
                  <a:cubicBezTo>
                    <a:pt x="8752" y="67092"/>
                    <a:pt x="10109" y="67914"/>
                    <a:pt x="11633" y="67914"/>
                  </a:cubicBezTo>
                  <a:cubicBezTo>
                    <a:pt x="13562" y="67914"/>
                    <a:pt x="15181" y="66640"/>
                    <a:pt x="15717" y="64901"/>
                  </a:cubicBezTo>
                  <a:cubicBezTo>
                    <a:pt x="16253" y="66640"/>
                    <a:pt x="17872" y="67914"/>
                    <a:pt x="19789" y="67914"/>
                  </a:cubicBezTo>
                  <a:cubicBezTo>
                    <a:pt x="22146" y="67914"/>
                    <a:pt x="24051" y="66009"/>
                    <a:pt x="24051" y="63651"/>
                  </a:cubicBezTo>
                  <a:lnTo>
                    <a:pt x="24051" y="50007"/>
                  </a:lnTo>
                  <a:lnTo>
                    <a:pt x="23682" y="49161"/>
                  </a:lnTo>
                  <a:cubicBezTo>
                    <a:pt x="23504" y="48745"/>
                    <a:pt x="23397" y="48280"/>
                    <a:pt x="23397" y="47816"/>
                  </a:cubicBezTo>
                  <a:lnTo>
                    <a:pt x="23397" y="27099"/>
                  </a:lnTo>
                  <a:cubicBezTo>
                    <a:pt x="23361" y="26421"/>
                    <a:pt x="23528" y="25730"/>
                    <a:pt x="23861" y="25135"/>
                  </a:cubicBezTo>
                  <a:lnTo>
                    <a:pt x="24016" y="24837"/>
                  </a:lnTo>
                  <a:lnTo>
                    <a:pt x="24016" y="15360"/>
                  </a:lnTo>
                  <a:cubicBezTo>
                    <a:pt x="24016" y="14431"/>
                    <a:pt x="23742" y="13538"/>
                    <a:pt x="23218" y="12800"/>
                  </a:cubicBezTo>
                  <a:lnTo>
                    <a:pt x="16312" y="2941"/>
                  </a:lnTo>
                  <a:cubicBezTo>
                    <a:pt x="16122" y="2668"/>
                    <a:pt x="16015" y="2334"/>
                    <a:pt x="16015" y="1989"/>
                  </a:cubicBezTo>
                  <a:lnTo>
                    <a:pt x="16015" y="1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3"/>
            <p:cNvSpPr/>
            <p:nvPr/>
          </p:nvSpPr>
          <p:spPr>
            <a:xfrm rot="1865792">
              <a:off x="83352" y="3799273"/>
              <a:ext cx="202861" cy="726207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3"/>
            <p:cNvSpPr/>
            <p:nvPr/>
          </p:nvSpPr>
          <p:spPr>
            <a:xfrm rot="1865792">
              <a:off x="133591" y="4102064"/>
              <a:ext cx="254713" cy="645879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3"/>
            <p:cNvSpPr/>
            <p:nvPr/>
          </p:nvSpPr>
          <p:spPr>
            <a:xfrm rot="1865792">
              <a:off x="30265" y="4350154"/>
              <a:ext cx="264223" cy="615694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3"/>
            <p:cNvSpPr/>
            <p:nvPr/>
          </p:nvSpPr>
          <p:spPr>
            <a:xfrm rot="1865792">
              <a:off x="-47046" y="4585932"/>
              <a:ext cx="300004" cy="602379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3"/>
            <p:cNvSpPr/>
            <p:nvPr/>
          </p:nvSpPr>
          <p:spPr>
            <a:xfrm rot="1865792">
              <a:off x="-210435" y="4171368"/>
              <a:ext cx="303616" cy="641027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3"/>
            <p:cNvSpPr/>
            <p:nvPr/>
          </p:nvSpPr>
          <p:spPr>
            <a:xfrm rot="1865792">
              <a:off x="-446738" y="4508734"/>
              <a:ext cx="436237" cy="481666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3"/>
            <p:cNvSpPr/>
            <p:nvPr/>
          </p:nvSpPr>
          <p:spPr>
            <a:xfrm rot="1865792">
              <a:off x="-62853" y="3785949"/>
              <a:ext cx="249778" cy="1465481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3"/>
            <p:cNvSpPr/>
            <p:nvPr/>
          </p:nvSpPr>
          <p:spPr>
            <a:xfrm rot="1865792">
              <a:off x="142149" y="4097871"/>
              <a:ext cx="226816" cy="630828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3"/>
            <p:cNvSpPr/>
            <p:nvPr/>
          </p:nvSpPr>
          <p:spPr>
            <a:xfrm rot="1865792">
              <a:off x="42855" y="4350098"/>
              <a:ext cx="247821" cy="579637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3"/>
            <p:cNvSpPr/>
            <p:nvPr/>
          </p:nvSpPr>
          <p:spPr>
            <a:xfrm rot="1865792">
              <a:off x="-421050" y="4475648"/>
              <a:ext cx="688607" cy="610484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3"/>
            <p:cNvSpPr/>
            <p:nvPr/>
          </p:nvSpPr>
          <p:spPr>
            <a:xfrm rot="1865792">
              <a:off x="-184266" y="4178291"/>
              <a:ext cx="290494" cy="628237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3"/>
            <p:cNvSpPr/>
            <p:nvPr/>
          </p:nvSpPr>
          <p:spPr>
            <a:xfrm rot="3492532">
              <a:off x="6233657" y="-64667"/>
              <a:ext cx="210056" cy="540624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3"/>
            <p:cNvSpPr/>
            <p:nvPr/>
          </p:nvSpPr>
          <p:spPr>
            <a:xfrm rot="3492532">
              <a:off x="6095836" y="336713"/>
              <a:ext cx="193063" cy="35270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3"/>
            <p:cNvSpPr/>
            <p:nvPr/>
          </p:nvSpPr>
          <p:spPr>
            <a:xfrm rot="3492532">
              <a:off x="5883564" y="164879"/>
              <a:ext cx="252040" cy="283898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3"/>
            <p:cNvSpPr/>
            <p:nvPr/>
          </p:nvSpPr>
          <p:spPr>
            <a:xfrm rot="3492532">
              <a:off x="6120466" y="-64129"/>
              <a:ext cx="236663" cy="900682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3"/>
            <p:cNvSpPr/>
            <p:nvPr/>
          </p:nvSpPr>
          <p:spPr>
            <a:xfrm rot="3492532">
              <a:off x="5836154" y="187942"/>
              <a:ext cx="485471" cy="426494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3"/>
            <p:cNvSpPr/>
            <p:nvPr/>
          </p:nvSpPr>
          <p:spPr>
            <a:xfrm rot="3492532">
              <a:off x="6370591" y="95465"/>
              <a:ext cx="96222" cy="10422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3"/>
            <p:cNvSpPr/>
            <p:nvPr/>
          </p:nvSpPr>
          <p:spPr>
            <a:xfrm rot="3492532">
              <a:off x="6247431" y="137660"/>
              <a:ext cx="148816" cy="143673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3"/>
            <p:cNvSpPr/>
            <p:nvPr/>
          </p:nvSpPr>
          <p:spPr>
            <a:xfrm rot="3492532">
              <a:off x="6168474" y="210915"/>
              <a:ext cx="146877" cy="119624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3"/>
            <p:cNvSpPr/>
            <p:nvPr/>
          </p:nvSpPr>
          <p:spPr>
            <a:xfrm rot="3492532">
              <a:off x="6210662" y="491695"/>
              <a:ext cx="65737" cy="83053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3"/>
            <p:cNvSpPr/>
            <p:nvPr/>
          </p:nvSpPr>
          <p:spPr>
            <a:xfrm rot="3492532">
              <a:off x="6120561" y="484652"/>
              <a:ext cx="89489" cy="105836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3"/>
            <p:cNvSpPr/>
            <p:nvPr/>
          </p:nvSpPr>
          <p:spPr>
            <a:xfrm rot="3492532">
              <a:off x="5962324" y="210914"/>
              <a:ext cx="69615" cy="86931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3"/>
            <p:cNvSpPr/>
            <p:nvPr/>
          </p:nvSpPr>
          <p:spPr>
            <a:xfrm rot="3492532">
              <a:off x="5935368" y="287068"/>
              <a:ext cx="83699" cy="100396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3"/>
            <p:cNvSpPr/>
            <p:nvPr/>
          </p:nvSpPr>
          <p:spPr>
            <a:xfrm rot="2131633">
              <a:off x="7884376" y="330587"/>
              <a:ext cx="148962" cy="301767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3"/>
            <p:cNvSpPr/>
            <p:nvPr/>
          </p:nvSpPr>
          <p:spPr>
            <a:xfrm rot="-2281775">
              <a:off x="689767" y="4755524"/>
              <a:ext cx="148956" cy="301766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3"/>
            <p:cNvSpPr/>
            <p:nvPr/>
          </p:nvSpPr>
          <p:spPr>
            <a:xfrm rot="2422028" flipH="1">
              <a:off x="317710" y="2839431"/>
              <a:ext cx="158193" cy="103013"/>
            </a:xfrm>
            <a:custGeom>
              <a:avLst/>
              <a:gdLst/>
              <a:ahLst/>
              <a:cxnLst/>
              <a:rect l="l" t="t" r="r" b="b"/>
              <a:pathLst>
                <a:path w="10788" h="7025" extrusionOk="0">
                  <a:moveTo>
                    <a:pt x="644" y="0"/>
                  </a:moveTo>
                  <a:cubicBezTo>
                    <a:pt x="275" y="0"/>
                    <a:pt x="1" y="298"/>
                    <a:pt x="1" y="655"/>
                  </a:cubicBezTo>
                  <a:lnTo>
                    <a:pt x="1" y="6370"/>
                  </a:lnTo>
                  <a:cubicBezTo>
                    <a:pt x="1" y="6739"/>
                    <a:pt x="298" y="7025"/>
                    <a:pt x="644" y="7025"/>
                  </a:cubicBezTo>
                  <a:lnTo>
                    <a:pt x="10133" y="7025"/>
                  </a:lnTo>
                  <a:cubicBezTo>
                    <a:pt x="10490" y="7025"/>
                    <a:pt x="10788" y="6739"/>
                    <a:pt x="10788" y="6370"/>
                  </a:cubicBezTo>
                  <a:lnTo>
                    <a:pt x="10788" y="655"/>
                  </a:lnTo>
                  <a:cubicBezTo>
                    <a:pt x="10788" y="274"/>
                    <a:pt x="10490" y="0"/>
                    <a:pt x="10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3"/>
            <p:cNvSpPr/>
            <p:nvPr/>
          </p:nvSpPr>
          <p:spPr>
            <a:xfrm rot="2422028" flipH="1">
              <a:off x="-135914" y="2811407"/>
              <a:ext cx="352694" cy="995878"/>
            </a:xfrm>
            <a:custGeom>
              <a:avLst/>
              <a:gdLst/>
              <a:ahLst/>
              <a:cxnLst/>
              <a:rect l="l" t="t" r="r" b="b"/>
              <a:pathLst>
                <a:path w="24052" h="67914" extrusionOk="0">
                  <a:moveTo>
                    <a:pt x="8002" y="1"/>
                  </a:moveTo>
                  <a:lnTo>
                    <a:pt x="8002" y="1989"/>
                  </a:lnTo>
                  <a:cubicBezTo>
                    <a:pt x="8002" y="2334"/>
                    <a:pt x="7907" y="2668"/>
                    <a:pt x="7704" y="2941"/>
                  </a:cubicBezTo>
                  <a:lnTo>
                    <a:pt x="798" y="12800"/>
                  </a:lnTo>
                  <a:cubicBezTo>
                    <a:pt x="287" y="13562"/>
                    <a:pt x="1" y="14455"/>
                    <a:pt x="1" y="15360"/>
                  </a:cubicBezTo>
                  <a:lnTo>
                    <a:pt x="1" y="24837"/>
                  </a:lnTo>
                  <a:lnTo>
                    <a:pt x="167" y="25135"/>
                  </a:lnTo>
                  <a:cubicBezTo>
                    <a:pt x="489" y="25742"/>
                    <a:pt x="656" y="26421"/>
                    <a:pt x="656" y="27099"/>
                  </a:cubicBezTo>
                  <a:lnTo>
                    <a:pt x="656" y="47816"/>
                  </a:lnTo>
                  <a:cubicBezTo>
                    <a:pt x="656" y="48280"/>
                    <a:pt x="560" y="48733"/>
                    <a:pt x="370" y="49161"/>
                  </a:cubicBezTo>
                  <a:lnTo>
                    <a:pt x="1" y="50007"/>
                  </a:lnTo>
                  <a:lnTo>
                    <a:pt x="1" y="63651"/>
                  </a:lnTo>
                  <a:lnTo>
                    <a:pt x="120" y="63651"/>
                  </a:lnTo>
                  <a:cubicBezTo>
                    <a:pt x="120" y="66009"/>
                    <a:pt x="2025" y="67914"/>
                    <a:pt x="4370" y="67914"/>
                  </a:cubicBezTo>
                  <a:cubicBezTo>
                    <a:pt x="5906" y="67914"/>
                    <a:pt x="7264" y="67092"/>
                    <a:pt x="8002" y="65866"/>
                  </a:cubicBezTo>
                  <a:cubicBezTo>
                    <a:pt x="8752" y="67092"/>
                    <a:pt x="10109" y="67914"/>
                    <a:pt x="11633" y="67914"/>
                  </a:cubicBezTo>
                  <a:cubicBezTo>
                    <a:pt x="13562" y="67914"/>
                    <a:pt x="15181" y="66640"/>
                    <a:pt x="15717" y="64901"/>
                  </a:cubicBezTo>
                  <a:cubicBezTo>
                    <a:pt x="16253" y="66640"/>
                    <a:pt x="17872" y="67914"/>
                    <a:pt x="19789" y="67914"/>
                  </a:cubicBezTo>
                  <a:cubicBezTo>
                    <a:pt x="22146" y="67914"/>
                    <a:pt x="24051" y="66009"/>
                    <a:pt x="24051" y="63651"/>
                  </a:cubicBezTo>
                  <a:lnTo>
                    <a:pt x="24051" y="50007"/>
                  </a:lnTo>
                  <a:lnTo>
                    <a:pt x="23682" y="49161"/>
                  </a:lnTo>
                  <a:cubicBezTo>
                    <a:pt x="23504" y="48745"/>
                    <a:pt x="23397" y="48280"/>
                    <a:pt x="23397" y="47816"/>
                  </a:cubicBezTo>
                  <a:lnTo>
                    <a:pt x="23397" y="27099"/>
                  </a:lnTo>
                  <a:cubicBezTo>
                    <a:pt x="23361" y="26421"/>
                    <a:pt x="23528" y="25730"/>
                    <a:pt x="23861" y="25135"/>
                  </a:cubicBezTo>
                  <a:lnTo>
                    <a:pt x="24016" y="24837"/>
                  </a:lnTo>
                  <a:lnTo>
                    <a:pt x="24016" y="15360"/>
                  </a:lnTo>
                  <a:cubicBezTo>
                    <a:pt x="24016" y="14431"/>
                    <a:pt x="23742" y="13538"/>
                    <a:pt x="23218" y="12800"/>
                  </a:cubicBezTo>
                  <a:lnTo>
                    <a:pt x="16312" y="2941"/>
                  </a:lnTo>
                  <a:cubicBezTo>
                    <a:pt x="16122" y="2668"/>
                    <a:pt x="16015" y="2334"/>
                    <a:pt x="16015" y="1989"/>
                  </a:cubicBezTo>
                  <a:lnTo>
                    <a:pt x="16015" y="1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3"/>
            <p:cNvSpPr/>
            <p:nvPr/>
          </p:nvSpPr>
          <p:spPr>
            <a:xfrm rot="-7738681" flipH="1">
              <a:off x="8719071" y="1884738"/>
              <a:ext cx="131163" cy="213849"/>
            </a:xfrm>
            <a:custGeom>
              <a:avLst/>
              <a:gdLst/>
              <a:ahLst/>
              <a:cxnLst/>
              <a:rect l="l" t="t" r="r" b="b"/>
              <a:pathLst>
                <a:path w="5942" h="9688" extrusionOk="0">
                  <a:moveTo>
                    <a:pt x="2057" y="0"/>
                  </a:moveTo>
                  <a:cubicBezTo>
                    <a:pt x="1465" y="0"/>
                    <a:pt x="885" y="319"/>
                    <a:pt x="465" y="1058"/>
                  </a:cubicBezTo>
                  <a:cubicBezTo>
                    <a:pt x="131" y="1642"/>
                    <a:pt x="24" y="2332"/>
                    <a:pt x="12" y="2999"/>
                  </a:cubicBezTo>
                  <a:cubicBezTo>
                    <a:pt x="0" y="5737"/>
                    <a:pt x="1715" y="8416"/>
                    <a:pt x="4191" y="9547"/>
                  </a:cubicBezTo>
                  <a:cubicBezTo>
                    <a:pt x="4357" y="9620"/>
                    <a:pt x="4540" y="9687"/>
                    <a:pt x="4712" y="9687"/>
                  </a:cubicBezTo>
                  <a:cubicBezTo>
                    <a:pt x="4824" y="9687"/>
                    <a:pt x="4931" y="9658"/>
                    <a:pt x="5025" y="9583"/>
                  </a:cubicBezTo>
                  <a:cubicBezTo>
                    <a:pt x="5132" y="9512"/>
                    <a:pt x="5203" y="9393"/>
                    <a:pt x="5263" y="9262"/>
                  </a:cubicBezTo>
                  <a:cubicBezTo>
                    <a:pt x="5941" y="7845"/>
                    <a:pt x="5656" y="6178"/>
                    <a:pt x="5299" y="4642"/>
                  </a:cubicBezTo>
                  <a:cubicBezTo>
                    <a:pt x="5013" y="3440"/>
                    <a:pt x="4668" y="2237"/>
                    <a:pt x="3989" y="1213"/>
                  </a:cubicBezTo>
                  <a:cubicBezTo>
                    <a:pt x="3501" y="464"/>
                    <a:pt x="2770" y="0"/>
                    <a:pt x="2057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3"/>
            <p:cNvSpPr/>
            <p:nvPr/>
          </p:nvSpPr>
          <p:spPr>
            <a:xfrm rot="-7738681" flipH="1">
              <a:off x="8839235" y="2011455"/>
              <a:ext cx="201072" cy="167803"/>
            </a:xfrm>
            <a:custGeom>
              <a:avLst/>
              <a:gdLst/>
              <a:ahLst/>
              <a:cxnLst/>
              <a:rect l="l" t="t" r="r" b="b"/>
              <a:pathLst>
                <a:path w="9109" h="7602" extrusionOk="0">
                  <a:moveTo>
                    <a:pt x="7160" y="0"/>
                  </a:moveTo>
                  <a:cubicBezTo>
                    <a:pt x="5976" y="0"/>
                    <a:pt x="4647" y="949"/>
                    <a:pt x="3858" y="1555"/>
                  </a:cubicBezTo>
                  <a:cubicBezTo>
                    <a:pt x="2334" y="2746"/>
                    <a:pt x="1084" y="4270"/>
                    <a:pt x="238" y="6008"/>
                  </a:cubicBezTo>
                  <a:cubicBezTo>
                    <a:pt x="119" y="6246"/>
                    <a:pt x="0" y="6497"/>
                    <a:pt x="60" y="6770"/>
                  </a:cubicBezTo>
                  <a:cubicBezTo>
                    <a:pt x="119" y="7032"/>
                    <a:pt x="345" y="7247"/>
                    <a:pt x="584" y="7378"/>
                  </a:cubicBezTo>
                  <a:cubicBezTo>
                    <a:pt x="882" y="7539"/>
                    <a:pt x="1202" y="7602"/>
                    <a:pt x="1530" y="7602"/>
                  </a:cubicBezTo>
                  <a:cubicBezTo>
                    <a:pt x="2000" y="7602"/>
                    <a:pt x="2485" y="7472"/>
                    <a:pt x="2941" y="7318"/>
                  </a:cubicBezTo>
                  <a:cubicBezTo>
                    <a:pt x="4429" y="6818"/>
                    <a:pt x="5822" y="6044"/>
                    <a:pt x="7037" y="5044"/>
                  </a:cubicBezTo>
                  <a:cubicBezTo>
                    <a:pt x="8108" y="4163"/>
                    <a:pt x="9108" y="2913"/>
                    <a:pt x="8930" y="1544"/>
                  </a:cubicBezTo>
                  <a:cubicBezTo>
                    <a:pt x="8894" y="1222"/>
                    <a:pt x="8775" y="889"/>
                    <a:pt x="8561" y="639"/>
                  </a:cubicBezTo>
                  <a:cubicBezTo>
                    <a:pt x="8158" y="178"/>
                    <a:pt x="7672" y="0"/>
                    <a:pt x="7160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3"/>
            <p:cNvSpPr/>
            <p:nvPr/>
          </p:nvSpPr>
          <p:spPr>
            <a:xfrm rot="-7738681" flipH="1">
              <a:off x="8748559" y="1914412"/>
              <a:ext cx="119067" cy="251109"/>
            </a:xfrm>
            <a:custGeom>
              <a:avLst/>
              <a:gdLst/>
              <a:ahLst/>
              <a:cxnLst/>
              <a:rect l="l" t="t" r="r" b="b"/>
              <a:pathLst>
                <a:path w="5394" h="11376" extrusionOk="0">
                  <a:moveTo>
                    <a:pt x="2755" y="0"/>
                  </a:moveTo>
                  <a:cubicBezTo>
                    <a:pt x="2745" y="0"/>
                    <a:pt x="2736" y="1"/>
                    <a:pt x="2727" y="1"/>
                  </a:cubicBezTo>
                  <a:cubicBezTo>
                    <a:pt x="2132" y="13"/>
                    <a:pt x="1584" y="358"/>
                    <a:pt x="1215" y="810"/>
                  </a:cubicBezTo>
                  <a:cubicBezTo>
                    <a:pt x="834" y="1263"/>
                    <a:pt x="631" y="1834"/>
                    <a:pt x="477" y="2406"/>
                  </a:cubicBezTo>
                  <a:cubicBezTo>
                    <a:pt x="0" y="4275"/>
                    <a:pt x="203" y="6263"/>
                    <a:pt x="810" y="8085"/>
                  </a:cubicBezTo>
                  <a:cubicBezTo>
                    <a:pt x="1167" y="9168"/>
                    <a:pt x="1703" y="10240"/>
                    <a:pt x="2548" y="11014"/>
                  </a:cubicBezTo>
                  <a:cubicBezTo>
                    <a:pt x="2757" y="11189"/>
                    <a:pt x="2986" y="11375"/>
                    <a:pt x="3253" y="11375"/>
                  </a:cubicBezTo>
                  <a:cubicBezTo>
                    <a:pt x="3276" y="11375"/>
                    <a:pt x="3299" y="11374"/>
                    <a:pt x="3322" y="11371"/>
                  </a:cubicBezTo>
                  <a:cubicBezTo>
                    <a:pt x="3787" y="11323"/>
                    <a:pt x="4013" y="10788"/>
                    <a:pt x="4132" y="10347"/>
                  </a:cubicBezTo>
                  <a:cubicBezTo>
                    <a:pt x="4703" y="8156"/>
                    <a:pt x="4977" y="5942"/>
                    <a:pt x="5227" y="3703"/>
                  </a:cubicBezTo>
                  <a:cubicBezTo>
                    <a:pt x="5393" y="2258"/>
                    <a:pt x="4510" y="0"/>
                    <a:pt x="2755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3"/>
            <p:cNvSpPr/>
            <p:nvPr/>
          </p:nvSpPr>
          <p:spPr>
            <a:xfrm rot="-7738681" flipH="1">
              <a:off x="8762456" y="1956668"/>
              <a:ext cx="202661" cy="257025"/>
            </a:xfrm>
            <a:custGeom>
              <a:avLst/>
              <a:gdLst/>
              <a:ahLst/>
              <a:cxnLst/>
              <a:rect l="l" t="t" r="r" b="b"/>
              <a:pathLst>
                <a:path w="9181" h="11644" extrusionOk="0">
                  <a:moveTo>
                    <a:pt x="6145" y="0"/>
                  </a:moveTo>
                  <a:cubicBezTo>
                    <a:pt x="5827" y="0"/>
                    <a:pt x="5508" y="43"/>
                    <a:pt x="5203" y="128"/>
                  </a:cubicBezTo>
                  <a:cubicBezTo>
                    <a:pt x="3929" y="474"/>
                    <a:pt x="2905" y="1414"/>
                    <a:pt x="2084" y="2438"/>
                  </a:cubicBezTo>
                  <a:cubicBezTo>
                    <a:pt x="977" y="3819"/>
                    <a:pt x="143" y="5462"/>
                    <a:pt x="60" y="7213"/>
                  </a:cubicBezTo>
                  <a:cubicBezTo>
                    <a:pt x="0" y="8665"/>
                    <a:pt x="500" y="10368"/>
                    <a:pt x="1667" y="11296"/>
                  </a:cubicBezTo>
                  <a:cubicBezTo>
                    <a:pt x="1986" y="11544"/>
                    <a:pt x="2376" y="11644"/>
                    <a:pt x="2789" y="11644"/>
                  </a:cubicBezTo>
                  <a:cubicBezTo>
                    <a:pt x="3686" y="11644"/>
                    <a:pt x="4691" y="11173"/>
                    <a:pt x="5311" y="10725"/>
                  </a:cubicBezTo>
                  <a:cubicBezTo>
                    <a:pt x="6096" y="10165"/>
                    <a:pt x="6715" y="9380"/>
                    <a:pt x="7251" y="8570"/>
                  </a:cubicBezTo>
                  <a:cubicBezTo>
                    <a:pt x="8323" y="6951"/>
                    <a:pt x="9180" y="5105"/>
                    <a:pt x="9168" y="3164"/>
                  </a:cubicBezTo>
                  <a:cubicBezTo>
                    <a:pt x="9168" y="2510"/>
                    <a:pt x="9049" y="1831"/>
                    <a:pt x="8704" y="1283"/>
                  </a:cubicBezTo>
                  <a:cubicBezTo>
                    <a:pt x="8169" y="432"/>
                    <a:pt x="7159" y="0"/>
                    <a:pt x="6145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3"/>
            <p:cNvSpPr/>
            <p:nvPr/>
          </p:nvSpPr>
          <p:spPr>
            <a:xfrm rot="-7738681" flipH="1">
              <a:off x="8806495" y="1901317"/>
              <a:ext cx="142995" cy="55603"/>
            </a:xfrm>
            <a:custGeom>
              <a:avLst/>
              <a:gdLst/>
              <a:ahLst/>
              <a:cxnLst/>
              <a:rect l="l" t="t" r="r" b="b"/>
              <a:pathLst>
                <a:path w="6478" h="2519" extrusionOk="0">
                  <a:moveTo>
                    <a:pt x="1" y="0"/>
                  </a:moveTo>
                  <a:lnTo>
                    <a:pt x="1" y="0"/>
                  </a:lnTo>
                  <a:cubicBezTo>
                    <a:pt x="287" y="977"/>
                    <a:pt x="870" y="1965"/>
                    <a:pt x="1822" y="2334"/>
                  </a:cubicBezTo>
                  <a:cubicBezTo>
                    <a:pt x="2180" y="2469"/>
                    <a:pt x="2556" y="2518"/>
                    <a:pt x="2940" y="2518"/>
                  </a:cubicBezTo>
                  <a:cubicBezTo>
                    <a:pt x="3603" y="2518"/>
                    <a:pt x="4290" y="2373"/>
                    <a:pt x="4954" y="2275"/>
                  </a:cubicBezTo>
                  <a:cubicBezTo>
                    <a:pt x="5192" y="2239"/>
                    <a:pt x="5487" y="2182"/>
                    <a:pt x="5765" y="2182"/>
                  </a:cubicBezTo>
                  <a:cubicBezTo>
                    <a:pt x="6043" y="2182"/>
                    <a:pt x="6305" y="2239"/>
                    <a:pt x="6478" y="2429"/>
                  </a:cubicBezTo>
                  <a:cubicBezTo>
                    <a:pt x="6204" y="1572"/>
                    <a:pt x="5430" y="917"/>
                    <a:pt x="4573" y="798"/>
                  </a:cubicBezTo>
                  <a:cubicBezTo>
                    <a:pt x="4458" y="784"/>
                    <a:pt x="4342" y="778"/>
                    <a:pt x="4227" y="778"/>
                  </a:cubicBezTo>
                  <a:cubicBezTo>
                    <a:pt x="3582" y="778"/>
                    <a:pt x="2931" y="965"/>
                    <a:pt x="2289" y="965"/>
                  </a:cubicBezTo>
                  <a:cubicBezTo>
                    <a:pt x="2272" y="965"/>
                    <a:pt x="2256" y="965"/>
                    <a:pt x="2239" y="965"/>
                  </a:cubicBezTo>
                  <a:cubicBezTo>
                    <a:pt x="1406" y="953"/>
                    <a:pt x="584" y="59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3"/>
            <p:cNvSpPr/>
            <p:nvPr/>
          </p:nvSpPr>
          <p:spPr>
            <a:xfrm rot="-7738681" flipH="1">
              <a:off x="8923866" y="1964602"/>
              <a:ext cx="146924" cy="75668"/>
            </a:xfrm>
            <a:custGeom>
              <a:avLst/>
              <a:gdLst/>
              <a:ahLst/>
              <a:cxnLst/>
              <a:rect l="l" t="t" r="r" b="b"/>
              <a:pathLst>
                <a:path w="6656" h="3428" extrusionOk="0">
                  <a:moveTo>
                    <a:pt x="1594" y="0"/>
                  </a:moveTo>
                  <a:cubicBezTo>
                    <a:pt x="1021" y="0"/>
                    <a:pt x="449" y="179"/>
                    <a:pt x="0" y="532"/>
                  </a:cubicBezTo>
                  <a:cubicBezTo>
                    <a:pt x="143" y="501"/>
                    <a:pt x="288" y="486"/>
                    <a:pt x="433" y="486"/>
                  </a:cubicBezTo>
                  <a:cubicBezTo>
                    <a:pt x="1326" y="486"/>
                    <a:pt x="2213" y="1061"/>
                    <a:pt x="2572" y="1901"/>
                  </a:cubicBezTo>
                  <a:cubicBezTo>
                    <a:pt x="2715" y="2163"/>
                    <a:pt x="2775" y="2449"/>
                    <a:pt x="2929" y="2699"/>
                  </a:cubicBezTo>
                  <a:cubicBezTo>
                    <a:pt x="3249" y="3189"/>
                    <a:pt x="3847" y="3427"/>
                    <a:pt x="4432" y="3427"/>
                  </a:cubicBezTo>
                  <a:cubicBezTo>
                    <a:pt x="4544" y="3427"/>
                    <a:pt x="4654" y="3419"/>
                    <a:pt x="4763" y="3402"/>
                  </a:cubicBezTo>
                  <a:cubicBezTo>
                    <a:pt x="5453" y="3306"/>
                    <a:pt x="6061" y="2925"/>
                    <a:pt x="6656" y="2580"/>
                  </a:cubicBezTo>
                  <a:lnTo>
                    <a:pt x="6656" y="2580"/>
                  </a:lnTo>
                  <a:cubicBezTo>
                    <a:pt x="6512" y="2627"/>
                    <a:pt x="6365" y="2649"/>
                    <a:pt x="6218" y="2649"/>
                  </a:cubicBezTo>
                  <a:cubicBezTo>
                    <a:pt x="5619" y="2649"/>
                    <a:pt x="5009" y="2296"/>
                    <a:pt x="4560" y="1866"/>
                  </a:cubicBezTo>
                  <a:cubicBezTo>
                    <a:pt x="3989" y="1330"/>
                    <a:pt x="3513" y="675"/>
                    <a:pt x="2834" y="306"/>
                  </a:cubicBezTo>
                  <a:cubicBezTo>
                    <a:pt x="2456" y="101"/>
                    <a:pt x="2025" y="0"/>
                    <a:pt x="15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3"/>
            <p:cNvSpPr/>
            <p:nvPr/>
          </p:nvSpPr>
          <p:spPr>
            <a:xfrm rot="-7738681" flipH="1">
              <a:off x="8869793" y="1971113"/>
              <a:ext cx="74146" cy="121537"/>
            </a:xfrm>
            <a:custGeom>
              <a:avLst/>
              <a:gdLst/>
              <a:ahLst/>
              <a:cxnLst/>
              <a:rect l="l" t="t" r="r" b="b"/>
              <a:pathLst>
                <a:path w="3359" h="5506" extrusionOk="0">
                  <a:moveTo>
                    <a:pt x="3358" y="0"/>
                  </a:moveTo>
                  <a:lnTo>
                    <a:pt x="3358" y="0"/>
                  </a:lnTo>
                  <a:cubicBezTo>
                    <a:pt x="2798" y="905"/>
                    <a:pt x="1679" y="1322"/>
                    <a:pt x="941" y="2096"/>
                  </a:cubicBezTo>
                  <a:cubicBezTo>
                    <a:pt x="310" y="2763"/>
                    <a:pt x="1" y="3703"/>
                    <a:pt x="48" y="4620"/>
                  </a:cubicBezTo>
                  <a:cubicBezTo>
                    <a:pt x="58" y="4811"/>
                    <a:pt x="119" y="5506"/>
                    <a:pt x="333" y="5506"/>
                  </a:cubicBezTo>
                  <a:cubicBezTo>
                    <a:pt x="372" y="5506"/>
                    <a:pt x="415" y="5483"/>
                    <a:pt x="465" y="5430"/>
                  </a:cubicBezTo>
                  <a:cubicBezTo>
                    <a:pt x="584" y="5310"/>
                    <a:pt x="620" y="4894"/>
                    <a:pt x="715" y="4727"/>
                  </a:cubicBezTo>
                  <a:cubicBezTo>
                    <a:pt x="834" y="4501"/>
                    <a:pt x="1001" y="4287"/>
                    <a:pt x="1179" y="4084"/>
                  </a:cubicBezTo>
                  <a:cubicBezTo>
                    <a:pt x="1608" y="3584"/>
                    <a:pt x="2144" y="3179"/>
                    <a:pt x="2513" y="2632"/>
                  </a:cubicBezTo>
                  <a:cubicBezTo>
                    <a:pt x="3049" y="1858"/>
                    <a:pt x="3215" y="917"/>
                    <a:pt x="33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3"/>
            <p:cNvSpPr/>
            <p:nvPr/>
          </p:nvSpPr>
          <p:spPr>
            <a:xfrm rot="-7738681" flipH="1">
              <a:off x="8940605" y="1760196"/>
              <a:ext cx="99885" cy="223936"/>
            </a:xfrm>
            <a:custGeom>
              <a:avLst/>
              <a:gdLst/>
              <a:ahLst/>
              <a:cxnLst/>
              <a:rect l="l" t="t" r="r" b="b"/>
              <a:pathLst>
                <a:path w="4525" h="10145" extrusionOk="0">
                  <a:moveTo>
                    <a:pt x="4061" y="1"/>
                  </a:moveTo>
                  <a:cubicBezTo>
                    <a:pt x="3894" y="2918"/>
                    <a:pt x="2525" y="5608"/>
                    <a:pt x="1132" y="8121"/>
                  </a:cubicBezTo>
                  <a:cubicBezTo>
                    <a:pt x="775" y="8775"/>
                    <a:pt x="429" y="9347"/>
                    <a:pt x="1" y="9835"/>
                  </a:cubicBezTo>
                  <a:lnTo>
                    <a:pt x="334" y="10145"/>
                  </a:lnTo>
                  <a:cubicBezTo>
                    <a:pt x="798" y="9621"/>
                    <a:pt x="1144" y="9014"/>
                    <a:pt x="1525" y="8359"/>
                  </a:cubicBezTo>
                  <a:cubicBezTo>
                    <a:pt x="2953" y="5799"/>
                    <a:pt x="4358" y="3049"/>
                    <a:pt x="4525" y="24"/>
                  </a:cubicBezTo>
                  <a:lnTo>
                    <a:pt x="4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2" name="Google Shape;872;p23"/>
            <p:cNvGrpSpPr/>
            <p:nvPr/>
          </p:nvGrpSpPr>
          <p:grpSpPr>
            <a:xfrm rot="-1324913">
              <a:off x="8697861" y="-353468"/>
              <a:ext cx="470024" cy="1364716"/>
              <a:chOff x="1460575" y="5630575"/>
              <a:chExt cx="645350" cy="1873775"/>
            </a:xfrm>
          </p:grpSpPr>
          <p:sp>
            <p:nvSpPr>
              <p:cNvPr id="873" name="Google Shape;873;p23"/>
              <p:cNvSpPr/>
              <p:nvPr/>
            </p:nvSpPr>
            <p:spPr>
              <a:xfrm>
                <a:off x="1648400" y="5630575"/>
                <a:ext cx="269700" cy="175650"/>
              </a:xfrm>
              <a:custGeom>
                <a:avLst/>
                <a:gdLst/>
                <a:ahLst/>
                <a:cxnLst/>
                <a:rect l="l" t="t" r="r" b="b"/>
                <a:pathLst>
                  <a:path w="10788" h="7026" extrusionOk="0">
                    <a:moveTo>
                      <a:pt x="656" y="1"/>
                    </a:moveTo>
                    <a:cubicBezTo>
                      <a:pt x="287" y="1"/>
                      <a:pt x="1" y="298"/>
                      <a:pt x="1" y="656"/>
                    </a:cubicBezTo>
                    <a:lnTo>
                      <a:pt x="1" y="6371"/>
                    </a:lnTo>
                    <a:cubicBezTo>
                      <a:pt x="1" y="6740"/>
                      <a:pt x="298" y="7025"/>
                      <a:pt x="656" y="7025"/>
                    </a:cubicBezTo>
                    <a:lnTo>
                      <a:pt x="10133" y="7025"/>
                    </a:lnTo>
                    <a:cubicBezTo>
                      <a:pt x="10490" y="7025"/>
                      <a:pt x="10776" y="6740"/>
                      <a:pt x="10788" y="6371"/>
                    </a:cubicBezTo>
                    <a:lnTo>
                      <a:pt x="10788" y="656"/>
                    </a:lnTo>
                    <a:cubicBezTo>
                      <a:pt x="10788" y="275"/>
                      <a:pt x="10490" y="1"/>
                      <a:pt x="101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23"/>
              <p:cNvSpPr/>
              <p:nvPr/>
            </p:nvSpPr>
            <p:spPr>
              <a:xfrm>
                <a:off x="1460575" y="5806500"/>
                <a:ext cx="645350" cy="1697850"/>
              </a:xfrm>
              <a:custGeom>
                <a:avLst/>
                <a:gdLst/>
                <a:ahLst/>
                <a:cxnLst/>
                <a:rect l="l" t="t" r="r" b="b"/>
                <a:pathLst>
                  <a:path w="25814" h="67914" extrusionOk="0">
                    <a:moveTo>
                      <a:pt x="8597" y="0"/>
                    </a:moveTo>
                    <a:lnTo>
                      <a:pt x="8597" y="512"/>
                    </a:lnTo>
                    <a:cubicBezTo>
                      <a:pt x="8597" y="941"/>
                      <a:pt x="8347" y="1322"/>
                      <a:pt x="7942" y="1489"/>
                    </a:cubicBezTo>
                    <a:cubicBezTo>
                      <a:pt x="3275" y="3441"/>
                      <a:pt x="1" y="8037"/>
                      <a:pt x="1" y="13407"/>
                    </a:cubicBezTo>
                    <a:lnTo>
                      <a:pt x="1" y="63651"/>
                    </a:lnTo>
                    <a:lnTo>
                      <a:pt x="132" y="63651"/>
                    </a:lnTo>
                    <a:cubicBezTo>
                      <a:pt x="132" y="66008"/>
                      <a:pt x="2192" y="67913"/>
                      <a:pt x="4704" y="67913"/>
                    </a:cubicBezTo>
                    <a:cubicBezTo>
                      <a:pt x="6359" y="67913"/>
                      <a:pt x="7800" y="67092"/>
                      <a:pt x="8597" y="65866"/>
                    </a:cubicBezTo>
                    <a:cubicBezTo>
                      <a:pt x="9407" y="67092"/>
                      <a:pt x="10848" y="67913"/>
                      <a:pt x="12503" y="67913"/>
                    </a:cubicBezTo>
                    <a:cubicBezTo>
                      <a:pt x="14550" y="67913"/>
                      <a:pt x="16301" y="66639"/>
                      <a:pt x="16872" y="64901"/>
                    </a:cubicBezTo>
                    <a:cubicBezTo>
                      <a:pt x="17456" y="66639"/>
                      <a:pt x="19182" y="67913"/>
                      <a:pt x="21254" y="67913"/>
                    </a:cubicBezTo>
                    <a:cubicBezTo>
                      <a:pt x="23778" y="67913"/>
                      <a:pt x="25814" y="66008"/>
                      <a:pt x="25814" y="63651"/>
                    </a:cubicBezTo>
                    <a:lnTo>
                      <a:pt x="25814" y="13407"/>
                    </a:lnTo>
                    <a:cubicBezTo>
                      <a:pt x="25814" y="8037"/>
                      <a:pt x="22540" y="3441"/>
                      <a:pt x="17872" y="1489"/>
                    </a:cubicBezTo>
                    <a:cubicBezTo>
                      <a:pt x="17467" y="1310"/>
                      <a:pt x="17206" y="941"/>
                      <a:pt x="17206" y="512"/>
                    </a:cubicBezTo>
                    <a:lnTo>
                      <a:pt x="17206" y="0"/>
                    </a:lnTo>
                    <a:close/>
                  </a:path>
                </a:pathLst>
              </a:custGeom>
              <a:solidFill>
                <a:srgbClr val="25BF7C">
                  <a:alpha val="51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5" name="Google Shape;875;p23"/>
            <p:cNvSpPr/>
            <p:nvPr/>
          </p:nvSpPr>
          <p:spPr>
            <a:xfrm rot="-3525496">
              <a:off x="8618451" y="-65787"/>
              <a:ext cx="190880" cy="134748"/>
            </a:xfrm>
            <a:prstGeom prst="ellipse">
              <a:avLst/>
            </a:prstGeom>
            <a:solidFill>
              <a:schemeClr val="accent1">
                <a:alpha val="3184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9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41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Londrina Solid"/>
              <a:buNone/>
              <a:defRPr sz="3000" b="1">
                <a:solidFill>
                  <a:schemeClr val="accent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●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○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■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●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○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■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●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○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Hind"/>
              <a:buChar char="■"/>
              <a:defRPr sz="16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8" r:id="rId5"/>
    <p:sldLayoutId id="2147483659" r:id="rId6"/>
    <p:sldLayoutId id="2147483661" r:id="rId7"/>
    <p:sldLayoutId id="2147483665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Nanum Pen Script"/>
              <a:buNone/>
              <a:defRPr sz="6000" b="1">
                <a:solidFill>
                  <a:schemeClr val="dk2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61667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  <p:sldLayoutId id="2147483705" r:id="rId30"/>
    <p:sldLayoutId id="2147483706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FB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35014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0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7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Gaegu"/>
              <a:buNone/>
              <a:defRPr sz="3700" b="1">
                <a:solidFill>
                  <a:schemeClr val="lt1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4772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53" r:id="rId22"/>
    <p:sldLayoutId id="2147483754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customXml" Target="../ink/ink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customXml" Target="../ink/ink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Relationship Id="rId4" Type="http://schemas.openxmlformats.org/officeDocument/2006/relationships/hyperlink" Target="https://www.youtube.com/watch?v=xdOdpHOvKS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ARX608EnLYQ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MsZwXbzjFE" TargetMode="External"/><Relationship Id="rId3" Type="http://schemas.openxmlformats.org/officeDocument/2006/relationships/slideLayout" Target="../slideLayouts/slideLayout60.xml"/><Relationship Id="rId7" Type="http://schemas.openxmlformats.org/officeDocument/2006/relationships/hyperlink" Target="https://www.youtube.com/watch?v=RQ-hAOykF-E" TargetMode="Externa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hyperlink" Target="ALOUETTE%20(slide%2019).mp4" TargetMode="Externa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VIDEO%20M&#212;I%20TR&#431;&#7900;NG%20(slide%2019).mp4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36252791/tr%c3%b2-ch%c6%a1i-%c3%a2m-nh%e1%ba%a1c-ch%e1%bb%a7-%c4%91%e1%bb%81-2-ti%e1%ba%bft-1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hyperlink" Target="https://www.youtube.com/watch?v=12uPbg9YISw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VIDEO CHỦ ĐỀ 2">
            <a:hlinkClick r:id="" action="ppaction://media"/>
            <a:extLst>
              <a:ext uri="{FF2B5EF4-FFF2-40B4-BE49-F238E27FC236}">
                <a16:creationId xmlns:a16="http://schemas.microsoft.com/office/drawing/2014/main" id="{5C87D9EA-D7C7-7A37-9D47-811ACF90BA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94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2" fill="hold"/>
                                        <p:tgtEl>
                                          <p:spTgt spid="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4"/>
                </p:tgtEl>
              </p:cMediaNode>
            </p:vide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6" objId="134"/>
        <p14:stopEvt time="30947" objId="13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8" name="Google Shape;2328;p56"/>
          <p:cNvGrpSpPr/>
          <p:nvPr/>
        </p:nvGrpSpPr>
        <p:grpSpPr>
          <a:xfrm>
            <a:off x="-232214" y="3409528"/>
            <a:ext cx="2412996" cy="2127840"/>
            <a:chOff x="-232214" y="3409528"/>
            <a:chExt cx="2412996" cy="2127840"/>
          </a:xfrm>
        </p:grpSpPr>
        <p:grpSp>
          <p:nvGrpSpPr>
            <p:cNvPr id="2329" name="Google Shape;2329;p56"/>
            <p:cNvGrpSpPr/>
            <p:nvPr/>
          </p:nvGrpSpPr>
          <p:grpSpPr>
            <a:xfrm rot="1865779">
              <a:off x="184802" y="3513544"/>
              <a:ext cx="923583" cy="1871813"/>
              <a:chOff x="1803775" y="5029925"/>
              <a:chExt cx="655775" cy="1329050"/>
            </a:xfrm>
          </p:grpSpPr>
          <p:sp>
            <p:nvSpPr>
              <p:cNvPr id="2330" name="Google Shape;2330;p56"/>
              <p:cNvSpPr/>
              <p:nvPr/>
            </p:nvSpPr>
            <p:spPr>
              <a:xfrm>
                <a:off x="1955600" y="5030950"/>
                <a:ext cx="183975" cy="65860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26344" extrusionOk="0">
                    <a:moveTo>
                      <a:pt x="2447" y="1"/>
                    </a:moveTo>
                    <a:cubicBezTo>
                      <a:pt x="2378" y="1"/>
                      <a:pt x="2308" y="6"/>
                      <a:pt x="2238" y="19"/>
                    </a:cubicBezTo>
                    <a:cubicBezTo>
                      <a:pt x="1441" y="138"/>
                      <a:pt x="988" y="959"/>
                      <a:pt x="714" y="1709"/>
                    </a:cubicBezTo>
                    <a:cubicBezTo>
                      <a:pt x="12" y="3769"/>
                      <a:pt x="0" y="6031"/>
                      <a:pt x="655" y="8079"/>
                    </a:cubicBezTo>
                    <a:cubicBezTo>
                      <a:pt x="1107" y="9448"/>
                      <a:pt x="1846" y="10722"/>
                      <a:pt x="2262" y="12103"/>
                    </a:cubicBezTo>
                    <a:cubicBezTo>
                      <a:pt x="3131" y="14925"/>
                      <a:pt x="2631" y="18045"/>
                      <a:pt x="3572" y="20855"/>
                    </a:cubicBezTo>
                    <a:cubicBezTo>
                      <a:pt x="3822" y="21640"/>
                      <a:pt x="5763" y="26343"/>
                      <a:pt x="5763" y="26343"/>
                    </a:cubicBezTo>
                    <a:cubicBezTo>
                      <a:pt x="5763" y="26343"/>
                      <a:pt x="5977" y="23295"/>
                      <a:pt x="6227" y="22533"/>
                    </a:cubicBezTo>
                    <a:cubicBezTo>
                      <a:pt x="6882" y="20462"/>
                      <a:pt x="7358" y="18247"/>
                      <a:pt x="6858" y="16092"/>
                    </a:cubicBezTo>
                    <a:cubicBezTo>
                      <a:pt x="6620" y="15020"/>
                      <a:pt x="6144" y="14008"/>
                      <a:pt x="5834" y="12949"/>
                    </a:cubicBezTo>
                    <a:cubicBezTo>
                      <a:pt x="5120" y="10603"/>
                      <a:pt x="5179" y="8079"/>
                      <a:pt x="5167" y="5626"/>
                    </a:cubicBezTo>
                    <a:cubicBezTo>
                      <a:pt x="5167" y="3841"/>
                      <a:pt x="5036" y="1852"/>
                      <a:pt x="3739" y="614"/>
                    </a:cubicBezTo>
                    <a:cubicBezTo>
                      <a:pt x="3385" y="271"/>
                      <a:pt x="2923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56"/>
              <p:cNvSpPr/>
              <p:nvPr/>
            </p:nvSpPr>
            <p:spPr>
              <a:xfrm>
                <a:off x="2114250" y="5235650"/>
                <a:ext cx="231000" cy="58575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23430" extrusionOk="0">
                    <a:moveTo>
                      <a:pt x="7573" y="1"/>
                    </a:moveTo>
                    <a:cubicBezTo>
                      <a:pt x="7215" y="1"/>
                      <a:pt x="6845" y="121"/>
                      <a:pt x="6549" y="332"/>
                    </a:cubicBezTo>
                    <a:cubicBezTo>
                      <a:pt x="6013" y="701"/>
                      <a:pt x="5667" y="1296"/>
                      <a:pt x="5417" y="1891"/>
                    </a:cubicBezTo>
                    <a:cubicBezTo>
                      <a:pt x="3715" y="5785"/>
                      <a:pt x="4584" y="10476"/>
                      <a:pt x="2643" y="14274"/>
                    </a:cubicBezTo>
                    <a:cubicBezTo>
                      <a:pt x="2286" y="14988"/>
                      <a:pt x="1822" y="15643"/>
                      <a:pt x="1465" y="16369"/>
                    </a:cubicBezTo>
                    <a:cubicBezTo>
                      <a:pt x="857" y="17572"/>
                      <a:pt x="0" y="21299"/>
                      <a:pt x="274" y="23430"/>
                    </a:cubicBezTo>
                    <a:cubicBezTo>
                      <a:pt x="1167" y="21251"/>
                      <a:pt x="2346" y="18858"/>
                      <a:pt x="3548" y="16810"/>
                    </a:cubicBezTo>
                    <a:cubicBezTo>
                      <a:pt x="5834" y="12976"/>
                      <a:pt x="7572" y="8821"/>
                      <a:pt x="8715" y="4511"/>
                    </a:cubicBezTo>
                    <a:cubicBezTo>
                      <a:pt x="9001" y="3451"/>
                      <a:pt x="9239" y="2332"/>
                      <a:pt x="8966" y="1260"/>
                    </a:cubicBezTo>
                    <a:cubicBezTo>
                      <a:pt x="8870" y="879"/>
                      <a:pt x="8692" y="486"/>
                      <a:pt x="8370" y="248"/>
                    </a:cubicBezTo>
                    <a:cubicBezTo>
                      <a:pt x="8142" y="78"/>
                      <a:pt x="7861" y="1"/>
                      <a:pt x="75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56"/>
              <p:cNvSpPr/>
              <p:nvPr/>
            </p:nvSpPr>
            <p:spPr>
              <a:xfrm>
                <a:off x="2142525" y="5476450"/>
                <a:ext cx="239625" cy="558375"/>
              </a:xfrm>
              <a:custGeom>
                <a:avLst/>
                <a:gdLst/>
                <a:ahLst/>
                <a:cxnLst/>
                <a:rect l="l" t="t" r="r" b="b"/>
                <a:pathLst>
                  <a:path w="9585" h="22335" extrusionOk="0">
                    <a:moveTo>
                      <a:pt x="8295" y="0"/>
                    </a:moveTo>
                    <a:cubicBezTo>
                      <a:pt x="7885" y="0"/>
                      <a:pt x="7450" y="190"/>
                      <a:pt x="7120" y="475"/>
                    </a:cubicBezTo>
                    <a:cubicBezTo>
                      <a:pt x="5120" y="2201"/>
                      <a:pt x="6096" y="5952"/>
                      <a:pt x="4025" y="7607"/>
                    </a:cubicBezTo>
                    <a:cubicBezTo>
                      <a:pt x="3655" y="7904"/>
                      <a:pt x="3227" y="8095"/>
                      <a:pt x="2882" y="8404"/>
                    </a:cubicBezTo>
                    <a:cubicBezTo>
                      <a:pt x="2048" y="9130"/>
                      <a:pt x="1810" y="10309"/>
                      <a:pt x="1762" y="11428"/>
                    </a:cubicBezTo>
                    <a:cubicBezTo>
                      <a:pt x="1727" y="12524"/>
                      <a:pt x="1822" y="13655"/>
                      <a:pt x="1465" y="14703"/>
                    </a:cubicBezTo>
                    <a:cubicBezTo>
                      <a:pt x="1286" y="15226"/>
                      <a:pt x="1012" y="15703"/>
                      <a:pt x="798" y="16203"/>
                    </a:cubicBezTo>
                    <a:cubicBezTo>
                      <a:pt x="12" y="18048"/>
                      <a:pt x="0" y="20406"/>
                      <a:pt x="417" y="22335"/>
                    </a:cubicBezTo>
                    <a:cubicBezTo>
                      <a:pt x="572" y="19632"/>
                      <a:pt x="2155" y="17393"/>
                      <a:pt x="3477" y="15131"/>
                    </a:cubicBezTo>
                    <a:cubicBezTo>
                      <a:pt x="5156" y="12286"/>
                      <a:pt x="6453" y="9226"/>
                      <a:pt x="7739" y="6178"/>
                    </a:cubicBezTo>
                    <a:cubicBezTo>
                      <a:pt x="8251" y="4940"/>
                      <a:pt x="8775" y="3701"/>
                      <a:pt x="9192" y="2415"/>
                    </a:cubicBezTo>
                    <a:cubicBezTo>
                      <a:pt x="9442" y="1641"/>
                      <a:pt x="9585" y="653"/>
                      <a:pt x="8930" y="189"/>
                    </a:cubicBezTo>
                    <a:cubicBezTo>
                      <a:pt x="8740" y="58"/>
                      <a:pt x="8521" y="0"/>
                      <a:pt x="8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56"/>
              <p:cNvSpPr/>
              <p:nvPr/>
            </p:nvSpPr>
            <p:spPr>
              <a:xfrm>
                <a:off x="2187475" y="5688250"/>
                <a:ext cx="272075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1852" extrusionOk="0">
                    <a:moveTo>
                      <a:pt x="9750" y="1"/>
                    </a:moveTo>
                    <a:cubicBezTo>
                      <a:pt x="9429" y="1"/>
                      <a:pt x="9097" y="124"/>
                      <a:pt x="8823" y="289"/>
                    </a:cubicBezTo>
                    <a:cubicBezTo>
                      <a:pt x="7382" y="1182"/>
                      <a:pt x="6965" y="3075"/>
                      <a:pt x="5941" y="4433"/>
                    </a:cubicBezTo>
                    <a:cubicBezTo>
                      <a:pt x="5417" y="5123"/>
                      <a:pt x="4715" y="5707"/>
                      <a:pt x="4310" y="6481"/>
                    </a:cubicBezTo>
                    <a:cubicBezTo>
                      <a:pt x="3751" y="7588"/>
                      <a:pt x="3881" y="8874"/>
                      <a:pt x="3774" y="10112"/>
                    </a:cubicBezTo>
                    <a:cubicBezTo>
                      <a:pt x="3751" y="10422"/>
                      <a:pt x="3703" y="10743"/>
                      <a:pt x="3560" y="11017"/>
                    </a:cubicBezTo>
                    <a:cubicBezTo>
                      <a:pt x="3358" y="11374"/>
                      <a:pt x="3000" y="11612"/>
                      <a:pt x="2727" y="11898"/>
                    </a:cubicBezTo>
                    <a:cubicBezTo>
                      <a:pt x="1798" y="12850"/>
                      <a:pt x="1655" y="14279"/>
                      <a:pt x="1488" y="15601"/>
                    </a:cubicBezTo>
                    <a:cubicBezTo>
                      <a:pt x="1357" y="16732"/>
                      <a:pt x="1143" y="17851"/>
                      <a:pt x="905" y="18958"/>
                    </a:cubicBezTo>
                    <a:cubicBezTo>
                      <a:pt x="738" y="19673"/>
                      <a:pt x="0" y="21232"/>
                      <a:pt x="369" y="21852"/>
                    </a:cubicBezTo>
                    <a:cubicBezTo>
                      <a:pt x="2941" y="15696"/>
                      <a:pt x="6489" y="10279"/>
                      <a:pt x="9751" y="4457"/>
                    </a:cubicBezTo>
                    <a:cubicBezTo>
                      <a:pt x="10239" y="3576"/>
                      <a:pt x="10716" y="2671"/>
                      <a:pt x="10823" y="1671"/>
                    </a:cubicBezTo>
                    <a:cubicBezTo>
                      <a:pt x="10882" y="1075"/>
                      <a:pt x="10739" y="397"/>
                      <a:pt x="10228" y="111"/>
                    </a:cubicBezTo>
                    <a:cubicBezTo>
                      <a:pt x="10078" y="34"/>
                      <a:pt x="9915" y="1"/>
                      <a:pt x="97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56"/>
              <p:cNvSpPr/>
              <p:nvPr/>
            </p:nvSpPr>
            <p:spPr>
              <a:xfrm>
                <a:off x="1875225" y="5439475"/>
                <a:ext cx="275350" cy="5813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23254" extrusionOk="0">
                    <a:moveTo>
                      <a:pt x="1532" y="0"/>
                    </a:moveTo>
                    <a:cubicBezTo>
                      <a:pt x="1396" y="0"/>
                      <a:pt x="1258" y="23"/>
                      <a:pt x="1120" y="72"/>
                    </a:cubicBezTo>
                    <a:cubicBezTo>
                      <a:pt x="167" y="418"/>
                      <a:pt x="0" y="1668"/>
                      <a:pt x="72" y="2668"/>
                    </a:cubicBezTo>
                    <a:cubicBezTo>
                      <a:pt x="405" y="6859"/>
                      <a:pt x="2215" y="10836"/>
                      <a:pt x="4501" y="14396"/>
                    </a:cubicBezTo>
                    <a:cubicBezTo>
                      <a:pt x="6465" y="17444"/>
                      <a:pt x="8692" y="20456"/>
                      <a:pt x="11014" y="23254"/>
                    </a:cubicBezTo>
                    <a:cubicBezTo>
                      <a:pt x="10966" y="22111"/>
                      <a:pt x="9954" y="20718"/>
                      <a:pt x="9335" y="19801"/>
                    </a:cubicBezTo>
                    <a:cubicBezTo>
                      <a:pt x="8763" y="18968"/>
                      <a:pt x="8132" y="18158"/>
                      <a:pt x="7906" y="17182"/>
                    </a:cubicBezTo>
                    <a:cubicBezTo>
                      <a:pt x="7632" y="15967"/>
                      <a:pt x="8073" y="14598"/>
                      <a:pt x="7454" y="13515"/>
                    </a:cubicBezTo>
                    <a:cubicBezTo>
                      <a:pt x="7001" y="12681"/>
                      <a:pt x="6025" y="12253"/>
                      <a:pt x="5346" y="11586"/>
                    </a:cubicBezTo>
                    <a:cubicBezTo>
                      <a:pt x="4108" y="10371"/>
                      <a:pt x="3858" y="8478"/>
                      <a:pt x="3858" y="6764"/>
                    </a:cubicBezTo>
                    <a:cubicBezTo>
                      <a:pt x="3858" y="5025"/>
                      <a:pt x="4037" y="3240"/>
                      <a:pt x="3406" y="1632"/>
                    </a:cubicBezTo>
                    <a:cubicBezTo>
                      <a:pt x="3089" y="816"/>
                      <a:pt x="234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56"/>
              <p:cNvSpPr/>
              <p:nvPr/>
            </p:nvSpPr>
            <p:spPr>
              <a:xfrm>
                <a:off x="1803775" y="5791475"/>
                <a:ext cx="395625" cy="436825"/>
              </a:xfrm>
              <a:custGeom>
                <a:avLst/>
                <a:gdLst/>
                <a:ahLst/>
                <a:cxnLst/>
                <a:rect l="l" t="t" r="r" b="b"/>
                <a:pathLst>
                  <a:path w="15825" h="17473" extrusionOk="0">
                    <a:moveTo>
                      <a:pt x="1787" y="0"/>
                    </a:moveTo>
                    <a:cubicBezTo>
                      <a:pt x="1712" y="0"/>
                      <a:pt x="1636" y="6"/>
                      <a:pt x="1561" y="18"/>
                    </a:cubicBezTo>
                    <a:cubicBezTo>
                      <a:pt x="489" y="197"/>
                      <a:pt x="1" y="1471"/>
                      <a:pt x="1" y="2566"/>
                    </a:cubicBezTo>
                    <a:cubicBezTo>
                      <a:pt x="13" y="4554"/>
                      <a:pt x="1001" y="6447"/>
                      <a:pt x="2335" y="7924"/>
                    </a:cubicBezTo>
                    <a:cubicBezTo>
                      <a:pt x="3680" y="9388"/>
                      <a:pt x="5347" y="10519"/>
                      <a:pt x="7002" y="11638"/>
                    </a:cubicBezTo>
                    <a:cubicBezTo>
                      <a:pt x="8442" y="12627"/>
                      <a:pt x="9895" y="13591"/>
                      <a:pt x="11371" y="14556"/>
                    </a:cubicBezTo>
                    <a:cubicBezTo>
                      <a:pt x="12752" y="15484"/>
                      <a:pt x="14288" y="16877"/>
                      <a:pt x="15824" y="17473"/>
                    </a:cubicBezTo>
                    <a:cubicBezTo>
                      <a:pt x="15670" y="16258"/>
                      <a:pt x="14824" y="14734"/>
                      <a:pt x="13931" y="13901"/>
                    </a:cubicBezTo>
                    <a:cubicBezTo>
                      <a:pt x="13276" y="13305"/>
                      <a:pt x="12479" y="12901"/>
                      <a:pt x="11836" y="12305"/>
                    </a:cubicBezTo>
                    <a:cubicBezTo>
                      <a:pt x="10395" y="10936"/>
                      <a:pt x="9931" y="8614"/>
                      <a:pt x="8157" y="7721"/>
                    </a:cubicBezTo>
                    <a:cubicBezTo>
                      <a:pt x="7276" y="7293"/>
                      <a:pt x="6180" y="7245"/>
                      <a:pt x="5525" y="6519"/>
                    </a:cubicBezTo>
                    <a:cubicBezTo>
                      <a:pt x="5192" y="6162"/>
                      <a:pt x="5049" y="5673"/>
                      <a:pt x="4894" y="5209"/>
                    </a:cubicBezTo>
                    <a:cubicBezTo>
                      <a:pt x="4644" y="4364"/>
                      <a:pt x="4382" y="3530"/>
                      <a:pt x="4120" y="2685"/>
                    </a:cubicBezTo>
                    <a:cubicBezTo>
                      <a:pt x="3918" y="2030"/>
                      <a:pt x="3728" y="1375"/>
                      <a:pt x="3311" y="840"/>
                    </a:cubicBezTo>
                    <a:cubicBezTo>
                      <a:pt x="2951" y="364"/>
                      <a:pt x="2385" y="0"/>
                      <a:pt x="1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56"/>
              <p:cNvSpPr/>
              <p:nvPr/>
            </p:nvSpPr>
            <p:spPr>
              <a:xfrm>
                <a:off x="2005900" y="5029925"/>
                <a:ext cx="226525" cy="1329050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53162" extrusionOk="0">
                    <a:moveTo>
                      <a:pt x="441" y="0"/>
                    </a:moveTo>
                    <a:lnTo>
                      <a:pt x="0" y="83"/>
                    </a:lnTo>
                    <a:cubicBezTo>
                      <a:pt x="1381" y="6787"/>
                      <a:pt x="2286" y="14180"/>
                      <a:pt x="3239" y="22015"/>
                    </a:cubicBezTo>
                    <a:cubicBezTo>
                      <a:pt x="4548" y="32754"/>
                      <a:pt x="5906" y="43875"/>
                      <a:pt x="8632" y="53161"/>
                    </a:cubicBezTo>
                    <a:lnTo>
                      <a:pt x="9061" y="53042"/>
                    </a:lnTo>
                    <a:cubicBezTo>
                      <a:pt x="6358" y="43779"/>
                      <a:pt x="5001" y="32695"/>
                      <a:pt x="3691" y="21967"/>
                    </a:cubicBezTo>
                    <a:cubicBezTo>
                      <a:pt x="2739" y="14121"/>
                      <a:pt x="1846" y="6727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56"/>
              <p:cNvSpPr/>
              <p:nvPr/>
            </p:nvSpPr>
            <p:spPr>
              <a:xfrm>
                <a:off x="2117225" y="5235900"/>
                <a:ext cx="205700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22884" extrusionOk="0">
                    <a:moveTo>
                      <a:pt x="7834" y="0"/>
                    </a:moveTo>
                    <a:cubicBezTo>
                      <a:pt x="6584" y="1989"/>
                      <a:pt x="6037" y="4596"/>
                      <a:pt x="5513" y="7132"/>
                    </a:cubicBezTo>
                    <a:cubicBezTo>
                      <a:pt x="5215" y="8561"/>
                      <a:pt x="4929" y="9906"/>
                      <a:pt x="4548" y="11109"/>
                    </a:cubicBezTo>
                    <a:cubicBezTo>
                      <a:pt x="4024" y="12704"/>
                      <a:pt x="3286" y="14228"/>
                      <a:pt x="2572" y="15716"/>
                    </a:cubicBezTo>
                    <a:cubicBezTo>
                      <a:pt x="1465" y="17967"/>
                      <a:pt x="357" y="20288"/>
                      <a:pt x="0" y="22824"/>
                    </a:cubicBezTo>
                    <a:lnTo>
                      <a:pt x="453" y="22884"/>
                    </a:lnTo>
                    <a:cubicBezTo>
                      <a:pt x="798" y="20419"/>
                      <a:pt x="1917" y="18133"/>
                      <a:pt x="2989" y="15907"/>
                    </a:cubicBezTo>
                    <a:cubicBezTo>
                      <a:pt x="3703" y="14407"/>
                      <a:pt x="4453" y="12859"/>
                      <a:pt x="4977" y="11252"/>
                    </a:cubicBezTo>
                    <a:cubicBezTo>
                      <a:pt x="5382" y="10025"/>
                      <a:pt x="5668" y="8668"/>
                      <a:pt x="5965" y="7239"/>
                    </a:cubicBezTo>
                    <a:cubicBezTo>
                      <a:pt x="6477" y="4751"/>
                      <a:pt x="7001" y="2179"/>
                      <a:pt x="8227" y="250"/>
                    </a:cubicBezTo>
                    <a:lnTo>
                      <a:pt x="78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56"/>
              <p:cNvSpPr/>
              <p:nvPr/>
            </p:nvSpPr>
            <p:spPr>
              <a:xfrm>
                <a:off x="2144900" y="5476700"/>
                <a:ext cx="224750" cy="5256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21027" extrusionOk="0">
                    <a:moveTo>
                      <a:pt x="8680" y="0"/>
                    </a:moveTo>
                    <a:cubicBezTo>
                      <a:pt x="7239" y="1358"/>
                      <a:pt x="6096" y="3620"/>
                      <a:pt x="5715" y="5930"/>
                    </a:cubicBezTo>
                    <a:cubicBezTo>
                      <a:pt x="5692" y="6084"/>
                      <a:pt x="5680" y="6251"/>
                      <a:pt x="5644" y="6418"/>
                    </a:cubicBezTo>
                    <a:cubicBezTo>
                      <a:pt x="5442" y="7692"/>
                      <a:pt x="5227" y="9001"/>
                      <a:pt x="4513" y="10049"/>
                    </a:cubicBezTo>
                    <a:cubicBezTo>
                      <a:pt x="4394" y="10216"/>
                      <a:pt x="4275" y="10371"/>
                      <a:pt x="4144" y="10537"/>
                    </a:cubicBezTo>
                    <a:cubicBezTo>
                      <a:pt x="3918" y="10823"/>
                      <a:pt x="3679" y="11121"/>
                      <a:pt x="3513" y="11442"/>
                    </a:cubicBezTo>
                    <a:cubicBezTo>
                      <a:pt x="3263" y="11918"/>
                      <a:pt x="3168" y="12442"/>
                      <a:pt x="3084" y="12954"/>
                    </a:cubicBezTo>
                    <a:cubicBezTo>
                      <a:pt x="3037" y="13157"/>
                      <a:pt x="3013" y="13395"/>
                      <a:pt x="2953" y="13609"/>
                    </a:cubicBezTo>
                    <a:cubicBezTo>
                      <a:pt x="2703" y="14621"/>
                      <a:pt x="2144" y="15574"/>
                      <a:pt x="1632" y="16479"/>
                    </a:cubicBezTo>
                    <a:cubicBezTo>
                      <a:pt x="1513" y="16705"/>
                      <a:pt x="1370" y="16907"/>
                      <a:pt x="1251" y="17133"/>
                    </a:cubicBezTo>
                    <a:cubicBezTo>
                      <a:pt x="679" y="18193"/>
                      <a:pt x="0" y="19586"/>
                      <a:pt x="143" y="21027"/>
                    </a:cubicBezTo>
                    <a:lnTo>
                      <a:pt x="584" y="20967"/>
                    </a:lnTo>
                    <a:cubicBezTo>
                      <a:pt x="477" y="19658"/>
                      <a:pt x="1060" y="18395"/>
                      <a:pt x="1655" y="17336"/>
                    </a:cubicBezTo>
                    <a:cubicBezTo>
                      <a:pt x="1774" y="17133"/>
                      <a:pt x="1905" y="16907"/>
                      <a:pt x="2025" y="16705"/>
                    </a:cubicBezTo>
                    <a:cubicBezTo>
                      <a:pt x="2572" y="15764"/>
                      <a:pt x="3132" y="14800"/>
                      <a:pt x="3394" y="13704"/>
                    </a:cubicBezTo>
                    <a:cubicBezTo>
                      <a:pt x="3441" y="13490"/>
                      <a:pt x="3489" y="13252"/>
                      <a:pt x="3525" y="13026"/>
                    </a:cubicBezTo>
                    <a:cubicBezTo>
                      <a:pt x="3620" y="12538"/>
                      <a:pt x="3715" y="12073"/>
                      <a:pt x="3918" y="11657"/>
                    </a:cubicBezTo>
                    <a:cubicBezTo>
                      <a:pt x="4060" y="11371"/>
                      <a:pt x="4275" y="11109"/>
                      <a:pt x="4501" y="10835"/>
                    </a:cubicBezTo>
                    <a:cubicBezTo>
                      <a:pt x="4632" y="10668"/>
                      <a:pt x="4763" y="10514"/>
                      <a:pt x="4882" y="10335"/>
                    </a:cubicBezTo>
                    <a:cubicBezTo>
                      <a:pt x="5680" y="9192"/>
                      <a:pt x="5882" y="7835"/>
                      <a:pt x="6096" y="6501"/>
                    </a:cubicBezTo>
                    <a:cubicBezTo>
                      <a:pt x="6120" y="6346"/>
                      <a:pt x="6132" y="6180"/>
                      <a:pt x="6168" y="6013"/>
                    </a:cubicBezTo>
                    <a:cubicBezTo>
                      <a:pt x="6537" y="3810"/>
                      <a:pt x="7609" y="1643"/>
                      <a:pt x="8990" y="346"/>
                    </a:cubicBezTo>
                    <a:lnTo>
                      <a:pt x="868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56"/>
              <p:cNvSpPr/>
              <p:nvPr/>
            </p:nvSpPr>
            <p:spPr>
              <a:xfrm>
                <a:off x="1821950" y="5686250"/>
                <a:ext cx="624500" cy="553650"/>
              </a:xfrm>
              <a:custGeom>
                <a:avLst/>
                <a:gdLst/>
                <a:ahLst/>
                <a:cxnLst/>
                <a:rect l="l" t="t" r="r" b="b"/>
                <a:pathLst>
                  <a:path w="24980" h="22146" extrusionOk="0">
                    <a:moveTo>
                      <a:pt x="24694" y="0"/>
                    </a:moveTo>
                    <a:cubicBezTo>
                      <a:pt x="23420" y="1012"/>
                      <a:pt x="22610" y="2810"/>
                      <a:pt x="22241" y="3798"/>
                    </a:cubicBezTo>
                    <a:cubicBezTo>
                      <a:pt x="22110" y="4120"/>
                      <a:pt x="22003" y="4453"/>
                      <a:pt x="21884" y="4775"/>
                    </a:cubicBezTo>
                    <a:cubicBezTo>
                      <a:pt x="21539" y="5739"/>
                      <a:pt x="21193" y="6727"/>
                      <a:pt x="20681" y="7608"/>
                    </a:cubicBezTo>
                    <a:cubicBezTo>
                      <a:pt x="20455" y="7977"/>
                      <a:pt x="20181" y="8335"/>
                      <a:pt x="19931" y="8692"/>
                    </a:cubicBezTo>
                    <a:cubicBezTo>
                      <a:pt x="19586" y="9168"/>
                      <a:pt x="19229" y="9668"/>
                      <a:pt x="18955" y="10204"/>
                    </a:cubicBezTo>
                    <a:cubicBezTo>
                      <a:pt x="18610" y="10883"/>
                      <a:pt x="18395" y="11609"/>
                      <a:pt x="18193" y="12323"/>
                    </a:cubicBezTo>
                    <a:cubicBezTo>
                      <a:pt x="18062" y="12788"/>
                      <a:pt x="17919" y="13276"/>
                      <a:pt x="17740" y="13716"/>
                    </a:cubicBezTo>
                    <a:cubicBezTo>
                      <a:pt x="17550" y="14216"/>
                      <a:pt x="17312" y="14693"/>
                      <a:pt x="17086" y="15145"/>
                    </a:cubicBezTo>
                    <a:cubicBezTo>
                      <a:pt x="16931" y="15466"/>
                      <a:pt x="16764" y="15800"/>
                      <a:pt x="16609" y="16133"/>
                    </a:cubicBezTo>
                    <a:cubicBezTo>
                      <a:pt x="16216" y="17026"/>
                      <a:pt x="15919" y="17979"/>
                      <a:pt x="15633" y="18884"/>
                    </a:cubicBezTo>
                    <a:lnTo>
                      <a:pt x="14883" y="21265"/>
                    </a:lnTo>
                    <a:cubicBezTo>
                      <a:pt x="14740" y="21122"/>
                      <a:pt x="14585" y="20967"/>
                      <a:pt x="14442" y="20800"/>
                    </a:cubicBezTo>
                    <a:cubicBezTo>
                      <a:pt x="13311" y="19634"/>
                      <a:pt x="12025" y="18324"/>
                      <a:pt x="10799" y="17407"/>
                    </a:cubicBezTo>
                    <a:lnTo>
                      <a:pt x="10466" y="17169"/>
                    </a:lnTo>
                    <a:cubicBezTo>
                      <a:pt x="9847" y="16717"/>
                      <a:pt x="9204" y="16252"/>
                      <a:pt x="8680" y="15681"/>
                    </a:cubicBezTo>
                    <a:cubicBezTo>
                      <a:pt x="8489" y="15466"/>
                      <a:pt x="8299" y="15205"/>
                      <a:pt x="8096" y="14966"/>
                    </a:cubicBezTo>
                    <a:cubicBezTo>
                      <a:pt x="7858" y="14669"/>
                      <a:pt x="7620" y="14371"/>
                      <a:pt x="7358" y="14097"/>
                    </a:cubicBezTo>
                    <a:cubicBezTo>
                      <a:pt x="6930" y="13657"/>
                      <a:pt x="6418" y="13300"/>
                      <a:pt x="5929" y="12966"/>
                    </a:cubicBezTo>
                    <a:cubicBezTo>
                      <a:pt x="5739" y="12823"/>
                      <a:pt x="5537" y="12692"/>
                      <a:pt x="5358" y="12561"/>
                    </a:cubicBezTo>
                    <a:cubicBezTo>
                      <a:pt x="2822" y="10680"/>
                      <a:pt x="929" y="7561"/>
                      <a:pt x="453" y="4418"/>
                    </a:cubicBezTo>
                    <a:lnTo>
                      <a:pt x="0" y="4489"/>
                    </a:lnTo>
                    <a:cubicBezTo>
                      <a:pt x="512" y="7739"/>
                      <a:pt x="2465" y="10978"/>
                      <a:pt x="5096" y="12930"/>
                    </a:cubicBezTo>
                    <a:cubicBezTo>
                      <a:pt x="5287" y="13085"/>
                      <a:pt x="5477" y="13216"/>
                      <a:pt x="5679" y="13347"/>
                    </a:cubicBezTo>
                    <a:cubicBezTo>
                      <a:pt x="6180" y="13704"/>
                      <a:pt x="6644" y="14038"/>
                      <a:pt x="7049" y="14431"/>
                    </a:cubicBezTo>
                    <a:cubicBezTo>
                      <a:pt x="7299" y="14693"/>
                      <a:pt x="7501" y="14966"/>
                      <a:pt x="7739" y="15264"/>
                    </a:cubicBezTo>
                    <a:cubicBezTo>
                      <a:pt x="7942" y="15526"/>
                      <a:pt x="8132" y="15776"/>
                      <a:pt x="8358" y="16014"/>
                    </a:cubicBezTo>
                    <a:cubicBezTo>
                      <a:pt x="8906" y="16621"/>
                      <a:pt x="9573" y="17098"/>
                      <a:pt x="10216" y="17562"/>
                    </a:cubicBezTo>
                    <a:lnTo>
                      <a:pt x="10537" y="17800"/>
                    </a:lnTo>
                    <a:cubicBezTo>
                      <a:pt x="11752" y="18681"/>
                      <a:pt x="13014" y="19991"/>
                      <a:pt x="14133" y="21134"/>
                    </a:cubicBezTo>
                    <a:cubicBezTo>
                      <a:pt x="14371" y="21396"/>
                      <a:pt x="14609" y="21634"/>
                      <a:pt x="14847" y="21872"/>
                    </a:cubicBezTo>
                    <a:lnTo>
                      <a:pt x="15109" y="22146"/>
                    </a:lnTo>
                    <a:lnTo>
                      <a:pt x="16097" y="18991"/>
                    </a:lnTo>
                    <a:cubicBezTo>
                      <a:pt x="16371" y="18074"/>
                      <a:pt x="16657" y="17157"/>
                      <a:pt x="17050" y="16276"/>
                    </a:cubicBezTo>
                    <a:cubicBezTo>
                      <a:pt x="17193" y="15955"/>
                      <a:pt x="17348" y="15621"/>
                      <a:pt x="17502" y="15312"/>
                    </a:cubicBezTo>
                    <a:cubicBezTo>
                      <a:pt x="17740" y="14835"/>
                      <a:pt x="17979" y="14347"/>
                      <a:pt x="18181" y="13835"/>
                    </a:cubicBezTo>
                    <a:cubicBezTo>
                      <a:pt x="18360" y="13383"/>
                      <a:pt x="18502" y="12883"/>
                      <a:pt x="18633" y="12407"/>
                    </a:cubicBezTo>
                    <a:cubicBezTo>
                      <a:pt x="18836" y="11728"/>
                      <a:pt x="19038" y="11025"/>
                      <a:pt x="19372" y="10383"/>
                    </a:cubicBezTo>
                    <a:cubicBezTo>
                      <a:pt x="19634" y="9871"/>
                      <a:pt x="19979" y="9394"/>
                      <a:pt x="20324" y="8930"/>
                    </a:cubicBezTo>
                    <a:cubicBezTo>
                      <a:pt x="20574" y="8573"/>
                      <a:pt x="20836" y="8204"/>
                      <a:pt x="21074" y="7811"/>
                    </a:cubicBezTo>
                    <a:cubicBezTo>
                      <a:pt x="21634" y="6906"/>
                      <a:pt x="21991" y="5894"/>
                      <a:pt x="22324" y="4906"/>
                    </a:cubicBezTo>
                    <a:cubicBezTo>
                      <a:pt x="22432" y="4584"/>
                      <a:pt x="22551" y="4275"/>
                      <a:pt x="22670" y="3941"/>
                    </a:cubicBezTo>
                    <a:cubicBezTo>
                      <a:pt x="23015" y="3001"/>
                      <a:pt x="23789" y="1298"/>
                      <a:pt x="24979" y="357"/>
                    </a:cubicBezTo>
                    <a:lnTo>
                      <a:pt x="246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56"/>
              <p:cNvSpPr/>
              <p:nvPr/>
            </p:nvSpPr>
            <p:spPr>
              <a:xfrm>
                <a:off x="1896650" y="5436500"/>
                <a:ext cx="263450" cy="569750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22790" extrusionOk="0">
                    <a:moveTo>
                      <a:pt x="322" y="1"/>
                    </a:moveTo>
                    <a:lnTo>
                      <a:pt x="322" y="1"/>
                    </a:lnTo>
                    <a:cubicBezTo>
                      <a:pt x="1" y="1382"/>
                      <a:pt x="215" y="2751"/>
                      <a:pt x="501" y="4275"/>
                    </a:cubicBezTo>
                    <a:cubicBezTo>
                      <a:pt x="977" y="6895"/>
                      <a:pt x="1572" y="9657"/>
                      <a:pt x="3037" y="11955"/>
                    </a:cubicBezTo>
                    <a:cubicBezTo>
                      <a:pt x="3239" y="12252"/>
                      <a:pt x="3442" y="12550"/>
                      <a:pt x="3656" y="12848"/>
                    </a:cubicBezTo>
                    <a:cubicBezTo>
                      <a:pt x="3954" y="13253"/>
                      <a:pt x="4239" y="13669"/>
                      <a:pt x="4489" y="14098"/>
                    </a:cubicBezTo>
                    <a:cubicBezTo>
                      <a:pt x="4763" y="14586"/>
                      <a:pt x="5013" y="15110"/>
                      <a:pt x="5227" y="15634"/>
                    </a:cubicBezTo>
                    <a:cubicBezTo>
                      <a:pt x="5347" y="15932"/>
                      <a:pt x="5489" y="16241"/>
                      <a:pt x="5632" y="16539"/>
                    </a:cubicBezTo>
                    <a:cubicBezTo>
                      <a:pt x="6763" y="18908"/>
                      <a:pt x="8514" y="20885"/>
                      <a:pt x="10204" y="22790"/>
                    </a:cubicBezTo>
                    <a:lnTo>
                      <a:pt x="10538" y="22480"/>
                    </a:lnTo>
                    <a:cubicBezTo>
                      <a:pt x="8871" y="20599"/>
                      <a:pt x="7144" y="18646"/>
                      <a:pt x="6049" y="16348"/>
                    </a:cubicBezTo>
                    <a:lnTo>
                      <a:pt x="5644" y="15455"/>
                    </a:lnTo>
                    <a:cubicBezTo>
                      <a:pt x="5418" y="14931"/>
                      <a:pt x="5180" y="14384"/>
                      <a:pt x="4882" y="13872"/>
                    </a:cubicBezTo>
                    <a:cubicBezTo>
                      <a:pt x="4632" y="13407"/>
                      <a:pt x="4335" y="12991"/>
                      <a:pt x="4037" y="12574"/>
                    </a:cubicBezTo>
                    <a:cubicBezTo>
                      <a:pt x="3834" y="12300"/>
                      <a:pt x="3620" y="12002"/>
                      <a:pt x="3430" y="11705"/>
                    </a:cubicBezTo>
                    <a:cubicBezTo>
                      <a:pt x="2001" y="9466"/>
                      <a:pt x="1417" y="6776"/>
                      <a:pt x="941" y="4180"/>
                    </a:cubicBezTo>
                    <a:cubicBezTo>
                      <a:pt x="679" y="2716"/>
                      <a:pt x="477" y="1382"/>
                      <a:pt x="763" y="108"/>
                    </a:cubicBez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1" name="Google Shape;2341;p56"/>
            <p:cNvGrpSpPr/>
            <p:nvPr/>
          </p:nvGrpSpPr>
          <p:grpSpPr>
            <a:xfrm rot="3492532">
              <a:off x="959485" y="4639772"/>
              <a:ext cx="494143" cy="900682"/>
              <a:chOff x="-214625" y="3943775"/>
              <a:chExt cx="458725" cy="836125"/>
            </a:xfrm>
          </p:grpSpPr>
          <p:sp>
            <p:nvSpPr>
              <p:cNvPr id="2342" name="Google Shape;2342;p56"/>
              <p:cNvSpPr/>
              <p:nvPr/>
            </p:nvSpPr>
            <p:spPr>
              <a:xfrm>
                <a:off x="-114025" y="3943775"/>
                <a:ext cx="195000" cy="501875"/>
              </a:xfrm>
              <a:custGeom>
                <a:avLst/>
                <a:gdLst/>
                <a:ahLst/>
                <a:cxnLst/>
                <a:rect l="l" t="t" r="r" b="b"/>
                <a:pathLst>
                  <a:path w="7800" h="20075" extrusionOk="0">
                    <a:moveTo>
                      <a:pt x="4323" y="0"/>
                    </a:moveTo>
                    <a:cubicBezTo>
                      <a:pt x="2204" y="3013"/>
                      <a:pt x="1" y="6299"/>
                      <a:pt x="84" y="9978"/>
                    </a:cubicBezTo>
                    <a:cubicBezTo>
                      <a:pt x="120" y="11918"/>
                      <a:pt x="811" y="13800"/>
                      <a:pt x="1596" y="15586"/>
                    </a:cubicBezTo>
                    <a:cubicBezTo>
                      <a:pt x="2335" y="17217"/>
                      <a:pt x="3168" y="18872"/>
                      <a:pt x="4490" y="20074"/>
                    </a:cubicBezTo>
                    <a:cubicBezTo>
                      <a:pt x="4454" y="18991"/>
                      <a:pt x="5156" y="18205"/>
                      <a:pt x="5680" y="17252"/>
                    </a:cubicBezTo>
                    <a:cubicBezTo>
                      <a:pt x="6811" y="15193"/>
                      <a:pt x="7800" y="12930"/>
                      <a:pt x="7538" y="10597"/>
                    </a:cubicBezTo>
                    <a:cubicBezTo>
                      <a:pt x="7371" y="9216"/>
                      <a:pt x="6776" y="7918"/>
                      <a:pt x="6252" y="6620"/>
                    </a:cubicBezTo>
                    <a:cubicBezTo>
                      <a:pt x="5394" y="4453"/>
                      <a:pt x="4692" y="2322"/>
                      <a:pt x="4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56"/>
              <p:cNvSpPr/>
              <p:nvPr/>
            </p:nvSpPr>
            <p:spPr>
              <a:xfrm>
                <a:off x="64875" y="4296800"/>
                <a:ext cx="179225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13097" extrusionOk="0">
                    <a:moveTo>
                      <a:pt x="6787" y="0"/>
                    </a:moveTo>
                    <a:cubicBezTo>
                      <a:pt x="5692" y="2536"/>
                      <a:pt x="2810" y="3798"/>
                      <a:pt x="1322" y="6120"/>
                    </a:cubicBezTo>
                    <a:cubicBezTo>
                      <a:pt x="1" y="8192"/>
                      <a:pt x="12" y="11049"/>
                      <a:pt x="1358" y="13097"/>
                    </a:cubicBezTo>
                    <a:cubicBezTo>
                      <a:pt x="1703" y="12502"/>
                      <a:pt x="2287" y="12109"/>
                      <a:pt x="2846" y="11704"/>
                    </a:cubicBezTo>
                    <a:cubicBezTo>
                      <a:pt x="4680" y="10406"/>
                      <a:pt x="6299" y="8632"/>
                      <a:pt x="6751" y="6429"/>
                    </a:cubicBezTo>
                    <a:cubicBezTo>
                      <a:pt x="7168" y="4429"/>
                      <a:pt x="6561" y="2048"/>
                      <a:pt x="6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56"/>
              <p:cNvSpPr/>
              <p:nvPr/>
            </p:nvSpPr>
            <p:spPr>
              <a:xfrm>
                <a:off x="-214625" y="4372100"/>
                <a:ext cx="233975" cy="263550"/>
              </a:xfrm>
              <a:custGeom>
                <a:avLst/>
                <a:gdLst/>
                <a:ahLst/>
                <a:cxnLst/>
                <a:rect l="l" t="t" r="r" b="b"/>
                <a:pathLst>
                  <a:path w="9359" h="105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2" y="2548"/>
                      <a:pt x="810" y="5168"/>
                      <a:pt x="2168" y="7346"/>
                    </a:cubicBezTo>
                    <a:cubicBezTo>
                      <a:pt x="2620" y="8049"/>
                      <a:pt x="3156" y="8704"/>
                      <a:pt x="3846" y="9132"/>
                    </a:cubicBezTo>
                    <a:cubicBezTo>
                      <a:pt x="4596" y="9585"/>
                      <a:pt x="5477" y="9775"/>
                      <a:pt x="6323" y="9954"/>
                    </a:cubicBezTo>
                    <a:cubicBezTo>
                      <a:pt x="7024" y="10104"/>
                      <a:pt x="8138" y="10541"/>
                      <a:pt x="8942" y="10541"/>
                    </a:cubicBezTo>
                    <a:cubicBezTo>
                      <a:pt x="9094" y="10541"/>
                      <a:pt x="9234" y="10526"/>
                      <a:pt x="9359" y="10490"/>
                    </a:cubicBezTo>
                    <a:cubicBezTo>
                      <a:pt x="8180" y="8204"/>
                      <a:pt x="7037" y="5465"/>
                      <a:pt x="5299" y="3525"/>
                    </a:cubicBezTo>
                    <a:cubicBezTo>
                      <a:pt x="3870" y="1929"/>
                      <a:pt x="1906" y="953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56"/>
              <p:cNvSpPr/>
              <p:nvPr/>
            </p:nvSpPr>
            <p:spPr>
              <a:xfrm>
                <a:off x="-32750" y="3943775"/>
                <a:ext cx="219700" cy="836125"/>
              </a:xfrm>
              <a:custGeom>
                <a:avLst/>
                <a:gdLst/>
                <a:ahLst/>
                <a:cxnLst/>
                <a:rect l="l" t="t" r="r" b="b"/>
                <a:pathLst>
                  <a:path w="8788" h="33445" extrusionOk="0">
                    <a:moveTo>
                      <a:pt x="1072" y="0"/>
                    </a:moveTo>
                    <a:cubicBezTo>
                      <a:pt x="858" y="1489"/>
                      <a:pt x="679" y="2965"/>
                      <a:pt x="536" y="4453"/>
                    </a:cubicBezTo>
                    <a:cubicBezTo>
                      <a:pt x="369" y="5941"/>
                      <a:pt x="250" y="7430"/>
                      <a:pt x="167" y="8918"/>
                    </a:cubicBezTo>
                    <a:cubicBezTo>
                      <a:pt x="0" y="11906"/>
                      <a:pt x="60" y="14907"/>
                      <a:pt x="524" y="17883"/>
                    </a:cubicBezTo>
                    <a:cubicBezTo>
                      <a:pt x="1012" y="20848"/>
                      <a:pt x="1870" y="23765"/>
                      <a:pt x="3227" y="26444"/>
                    </a:cubicBezTo>
                    <a:cubicBezTo>
                      <a:pt x="3917" y="27789"/>
                      <a:pt x="4703" y="29063"/>
                      <a:pt x="5620" y="30254"/>
                    </a:cubicBezTo>
                    <a:cubicBezTo>
                      <a:pt x="6561" y="31433"/>
                      <a:pt x="7608" y="32516"/>
                      <a:pt x="8787" y="33445"/>
                    </a:cubicBezTo>
                    <a:cubicBezTo>
                      <a:pt x="7668" y="32445"/>
                      <a:pt x="6668" y="31326"/>
                      <a:pt x="5811" y="30123"/>
                    </a:cubicBezTo>
                    <a:cubicBezTo>
                      <a:pt x="4930" y="28920"/>
                      <a:pt x="4179" y="27635"/>
                      <a:pt x="3536" y="26301"/>
                    </a:cubicBezTo>
                    <a:cubicBezTo>
                      <a:pt x="2274" y="23622"/>
                      <a:pt x="1417" y="20753"/>
                      <a:pt x="965" y="17812"/>
                    </a:cubicBezTo>
                    <a:cubicBezTo>
                      <a:pt x="477" y="14883"/>
                      <a:pt x="417" y="11906"/>
                      <a:pt x="512" y="8930"/>
                    </a:cubicBezTo>
                    <a:cubicBezTo>
                      <a:pt x="548" y="7442"/>
                      <a:pt x="643" y="5953"/>
                      <a:pt x="739" y="4465"/>
                    </a:cubicBezTo>
                    <a:lnTo>
                      <a:pt x="10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56"/>
              <p:cNvSpPr/>
              <p:nvPr/>
            </p:nvSpPr>
            <p:spPr>
              <a:xfrm>
                <a:off x="-214625" y="4297375"/>
                <a:ext cx="450675" cy="395925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837" extrusionOk="0">
                    <a:moveTo>
                      <a:pt x="17979" y="1"/>
                    </a:moveTo>
                    <a:lnTo>
                      <a:pt x="17979" y="1"/>
                    </a:lnTo>
                    <a:cubicBezTo>
                      <a:pt x="17920" y="1394"/>
                      <a:pt x="17431" y="2704"/>
                      <a:pt x="16812" y="3930"/>
                    </a:cubicBezTo>
                    <a:cubicBezTo>
                      <a:pt x="16217" y="5144"/>
                      <a:pt x="15443" y="6287"/>
                      <a:pt x="14669" y="7442"/>
                    </a:cubicBezTo>
                    <a:cubicBezTo>
                      <a:pt x="13895" y="8585"/>
                      <a:pt x="13169" y="9788"/>
                      <a:pt x="12693" y="11109"/>
                    </a:cubicBezTo>
                    <a:cubicBezTo>
                      <a:pt x="12276" y="12275"/>
                      <a:pt x="12087" y="13514"/>
                      <a:pt x="12134" y="14746"/>
                    </a:cubicBezTo>
                    <a:lnTo>
                      <a:pt x="12134" y="14746"/>
                    </a:lnTo>
                    <a:cubicBezTo>
                      <a:pt x="11083" y="13910"/>
                      <a:pt x="9889" y="13326"/>
                      <a:pt x="8752" y="12705"/>
                    </a:cubicBezTo>
                    <a:cubicBezTo>
                      <a:pt x="8097" y="12348"/>
                      <a:pt x="7466" y="11979"/>
                      <a:pt x="6871" y="11562"/>
                    </a:cubicBezTo>
                    <a:cubicBezTo>
                      <a:pt x="6275" y="11145"/>
                      <a:pt x="5739" y="10633"/>
                      <a:pt x="5239" y="10121"/>
                    </a:cubicBezTo>
                    <a:cubicBezTo>
                      <a:pt x="4227" y="9062"/>
                      <a:pt x="3358" y="7835"/>
                      <a:pt x="2537" y="6621"/>
                    </a:cubicBezTo>
                    <a:cubicBezTo>
                      <a:pt x="1703" y="5394"/>
                      <a:pt x="905" y="4132"/>
                      <a:pt x="1" y="2977"/>
                    </a:cubicBezTo>
                    <a:lnTo>
                      <a:pt x="1" y="2977"/>
                    </a:lnTo>
                    <a:cubicBezTo>
                      <a:pt x="834" y="4204"/>
                      <a:pt x="1572" y="5490"/>
                      <a:pt x="2382" y="6764"/>
                    </a:cubicBezTo>
                    <a:cubicBezTo>
                      <a:pt x="3168" y="8014"/>
                      <a:pt x="3989" y="9264"/>
                      <a:pt x="5001" y="10383"/>
                    </a:cubicBezTo>
                    <a:cubicBezTo>
                      <a:pt x="5501" y="10931"/>
                      <a:pt x="6061" y="11455"/>
                      <a:pt x="6668" y="11907"/>
                    </a:cubicBezTo>
                    <a:cubicBezTo>
                      <a:pt x="7275" y="12348"/>
                      <a:pt x="7918" y="12741"/>
                      <a:pt x="8573" y="13098"/>
                    </a:cubicBezTo>
                    <a:cubicBezTo>
                      <a:pt x="9883" y="13812"/>
                      <a:pt x="11192" y="14491"/>
                      <a:pt x="12276" y="15443"/>
                    </a:cubicBezTo>
                    <a:lnTo>
                      <a:pt x="12705" y="15836"/>
                    </a:lnTo>
                    <a:lnTo>
                      <a:pt x="12645" y="15253"/>
                    </a:lnTo>
                    <a:cubicBezTo>
                      <a:pt x="12502" y="13907"/>
                      <a:pt x="12645" y="12538"/>
                      <a:pt x="13097" y="11264"/>
                    </a:cubicBezTo>
                    <a:cubicBezTo>
                      <a:pt x="13538" y="9978"/>
                      <a:pt x="14252" y="8811"/>
                      <a:pt x="14967" y="7633"/>
                    </a:cubicBezTo>
                    <a:cubicBezTo>
                      <a:pt x="15693" y="6454"/>
                      <a:pt x="16455" y="5275"/>
                      <a:pt x="17027" y="4013"/>
                    </a:cubicBezTo>
                    <a:cubicBezTo>
                      <a:pt x="17574" y="2751"/>
                      <a:pt x="18027" y="1382"/>
                      <a:pt x="179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56"/>
              <p:cNvSpPr/>
              <p:nvPr/>
            </p:nvSpPr>
            <p:spPr>
              <a:xfrm>
                <a:off x="-67875" y="4054800"/>
                <a:ext cx="8932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38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4" y="655"/>
                      <a:pt x="274" y="1286"/>
                      <a:pt x="512" y="1905"/>
                    </a:cubicBezTo>
                    <a:cubicBezTo>
                      <a:pt x="774" y="2513"/>
                      <a:pt x="1096" y="3096"/>
                      <a:pt x="1477" y="3644"/>
                    </a:cubicBezTo>
                    <a:lnTo>
                      <a:pt x="1632" y="3870"/>
                    </a:lnTo>
                    <a:lnTo>
                      <a:pt x="1822" y="3691"/>
                    </a:lnTo>
                    <a:cubicBezTo>
                      <a:pt x="2227" y="3298"/>
                      <a:pt x="2560" y="2870"/>
                      <a:pt x="2858" y="2405"/>
                    </a:cubicBezTo>
                    <a:cubicBezTo>
                      <a:pt x="3013" y="2179"/>
                      <a:pt x="3144" y="1929"/>
                      <a:pt x="3263" y="1691"/>
                    </a:cubicBezTo>
                    <a:cubicBezTo>
                      <a:pt x="3382" y="1441"/>
                      <a:pt x="3501" y="1191"/>
                      <a:pt x="3572" y="929"/>
                    </a:cubicBezTo>
                    <a:lnTo>
                      <a:pt x="3572" y="929"/>
                    </a:lnTo>
                    <a:lnTo>
                      <a:pt x="3096" y="1584"/>
                    </a:lnTo>
                    <a:lnTo>
                      <a:pt x="3096" y="1584"/>
                    </a:lnTo>
                    <a:cubicBezTo>
                      <a:pt x="2953" y="1798"/>
                      <a:pt x="2775" y="2001"/>
                      <a:pt x="2608" y="2215"/>
                    </a:cubicBezTo>
                    <a:cubicBezTo>
                      <a:pt x="2323" y="2549"/>
                      <a:pt x="2030" y="2867"/>
                      <a:pt x="1722" y="3169"/>
                    </a:cubicBezTo>
                    <a:lnTo>
                      <a:pt x="1722" y="3169"/>
                    </a:lnTo>
                    <a:cubicBezTo>
                      <a:pt x="1417" y="2702"/>
                      <a:pt x="1126" y="2220"/>
                      <a:pt x="870" y="1739"/>
                    </a:cubicBezTo>
                    <a:cubicBezTo>
                      <a:pt x="572" y="1167"/>
                      <a:pt x="286" y="596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56"/>
              <p:cNvSpPr/>
              <p:nvPr/>
            </p:nvSpPr>
            <p:spPr>
              <a:xfrm>
                <a:off x="-90800" y="4143200"/>
                <a:ext cx="1381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5335" extrusionOk="0">
                    <a:moveTo>
                      <a:pt x="1" y="0"/>
                    </a:moveTo>
                    <a:cubicBezTo>
                      <a:pt x="132" y="453"/>
                      <a:pt x="310" y="882"/>
                      <a:pt x="489" y="1310"/>
                    </a:cubicBezTo>
                    <a:cubicBezTo>
                      <a:pt x="667" y="1739"/>
                      <a:pt x="846" y="2179"/>
                      <a:pt x="1060" y="2596"/>
                    </a:cubicBezTo>
                    <a:cubicBezTo>
                      <a:pt x="1453" y="3441"/>
                      <a:pt x="1918" y="4275"/>
                      <a:pt x="2406" y="5061"/>
                    </a:cubicBezTo>
                    <a:lnTo>
                      <a:pt x="2572" y="5334"/>
                    </a:lnTo>
                    <a:lnTo>
                      <a:pt x="2763" y="5096"/>
                    </a:lnTo>
                    <a:cubicBezTo>
                      <a:pt x="3322" y="4418"/>
                      <a:pt x="3858" y="3715"/>
                      <a:pt x="4311" y="2989"/>
                    </a:cubicBezTo>
                    <a:cubicBezTo>
                      <a:pt x="4549" y="2620"/>
                      <a:pt x="4763" y="2251"/>
                      <a:pt x="4966" y="1858"/>
                    </a:cubicBezTo>
                    <a:cubicBezTo>
                      <a:pt x="5168" y="1477"/>
                      <a:pt x="5358" y="1084"/>
                      <a:pt x="5525" y="679"/>
                    </a:cubicBezTo>
                    <a:lnTo>
                      <a:pt x="5525" y="679"/>
                    </a:lnTo>
                    <a:cubicBezTo>
                      <a:pt x="5287" y="1048"/>
                      <a:pt x="5049" y="1417"/>
                      <a:pt x="4787" y="1763"/>
                    </a:cubicBezTo>
                    <a:cubicBezTo>
                      <a:pt x="4537" y="2120"/>
                      <a:pt x="4287" y="2453"/>
                      <a:pt x="4037" y="2798"/>
                    </a:cubicBezTo>
                    <a:cubicBezTo>
                      <a:pt x="3578" y="3403"/>
                      <a:pt x="3110" y="3990"/>
                      <a:pt x="2633" y="4566"/>
                    </a:cubicBezTo>
                    <a:lnTo>
                      <a:pt x="2633" y="4566"/>
                    </a:lnTo>
                    <a:cubicBezTo>
                      <a:pt x="2202" y="3867"/>
                      <a:pt x="1781" y="3159"/>
                      <a:pt x="1370" y="244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56"/>
              <p:cNvSpPr/>
              <p:nvPr/>
            </p:nvSpPr>
            <p:spPr>
              <a:xfrm>
                <a:off x="-80675" y="4247375"/>
                <a:ext cx="136350" cy="1110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4442" extrusionOk="0">
                    <a:moveTo>
                      <a:pt x="5453" y="1"/>
                    </a:moveTo>
                    <a:lnTo>
                      <a:pt x="5453" y="1"/>
                    </a:lnTo>
                    <a:cubicBezTo>
                      <a:pt x="4942" y="691"/>
                      <a:pt x="4430" y="1358"/>
                      <a:pt x="3894" y="2013"/>
                    </a:cubicBezTo>
                    <a:cubicBezTo>
                      <a:pt x="3632" y="2358"/>
                      <a:pt x="3358" y="2668"/>
                      <a:pt x="3096" y="2989"/>
                    </a:cubicBezTo>
                    <a:lnTo>
                      <a:pt x="2449" y="3758"/>
                    </a:lnTo>
                    <a:lnTo>
                      <a:pt x="2449" y="3758"/>
                    </a:lnTo>
                    <a:lnTo>
                      <a:pt x="1310" y="2382"/>
                    </a:lnTo>
                    <a:cubicBezTo>
                      <a:pt x="870" y="1858"/>
                      <a:pt x="441" y="1322"/>
                      <a:pt x="0" y="810"/>
                    </a:cubicBezTo>
                    <a:lnTo>
                      <a:pt x="0" y="810"/>
                    </a:lnTo>
                    <a:cubicBezTo>
                      <a:pt x="298" y="1429"/>
                      <a:pt x="655" y="2013"/>
                      <a:pt x="1036" y="2572"/>
                    </a:cubicBezTo>
                    <a:cubicBezTo>
                      <a:pt x="1405" y="3156"/>
                      <a:pt x="1822" y="3703"/>
                      <a:pt x="2263" y="4239"/>
                    </a:cubicBezTo>
                    <a:lnTo>
                      <a:pt x="2417" y="4442"/>
                    </a:lnTo>
                    <a:lnTo>
                      <a:pt x="2596" y="4239"/>
                    </a:lnTo>
                    <a:cubicBezTo>
                      <a:pt x="2894" y="3930"/>
                      <a:pt x="3167" y="3584"/>
                      <a:pt x="3429" y="3263"/>
                    </a:cubicBezTo>
                    <a:cubicBezTo>
                      <a:pt x="3703" y="2930"/>
                      <a:pt x="3953" y="2596"/>
                      <a:pt x="4191" y="2239"/>
                    </a:cubicBezTo>
                    <a:cubicBezTo>
                      <a:pt x="4680" y="1525"/>
                      <a:pt x="5120" y="786"/>
                      <a:pt x="54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56"/>
              <p:cNvSpPr/>
              <p:nvPr/>
            </p:nvSpPr>
            <p:spPr>
              <a:xfrm>
                <a:off x="164900" y="4391450"/>
                <a:ext cx="61025" cy="77100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3084" extrusionOk="0">
                    <a:moveTo>
                      <a:pt x="631" y="0"/>
                    </a:moveTo>
                    <a:lnTo>
                      <a:pt x="631" y="0"/>
                    </a:lnTo>
                    <a:cubicBezTo>
                      <a:pt x="441" y="441"/>
                      <a:pt x="310" y="893"/>
                      <a:pt x="191" y="1358"/>
                    </a:cubicBezTo>
                    <a:cubicBezTo>
                      <a:pt x="95" y="1810"/>
                      <a:pt x="36" y="2274"/>
                      <a:pt x="12" y="2751"/>
                    </a:cubicBezTo>
                    <a:lnTo>
                      <a:pt x="0" y="3084"/>
                    </a:lnTo>
                    <a:lnTo>
                      <a:pt x="0" y="3084"/>
                    </a:lnTo>
                    <a:lnTo>
                      <a:pt x="310" y="2989"/>
                    </a:lnTo>
                    <a:cubicBezTo>
                      <a:pt x="691" y="2870"/>
                      <a:pt x="1084" y="2739"/>
                      <a:pt x="1441" y="2548"/>
                    </a:cubicBezTo>
                    <a:cubicBezTo>
                      <a:pt x="1798" y="2346"/>
                      <a:pt x="2143" y="2120"/>
                      <a:pt x="2441" y="1846"/>
                    </a:cubicBezTo>
                    <a:lnTo>
                      <a:pt x="2441" y="1846"/>
                    </a:lnTo>
                    <a:cubicBezTo>
                      <a:pt x="2048" y="1989"/>
                      <a:pt x="1679" y="2108"/>
                      <a:pt x="1310" y="2227"/>
                    </a:cubicBezTo>
                    <a:lnTo>
                      <a:pt x="502" y="2465"/>
                    </a:lnTo>
                    <a:lnTo>
                      <a:pt x="502" y="2465"/>
                    </a:lnTo>
                    <a:cubicBezTo>
                      <a:pt x="528" y="2112"/>
                      <a:pt x="553" y="1761"/>
                      <a:pt x="572" y="1417"/>
                    </a:cubicBezTo>
                    <a:cubicBezTo>
                      <a:pt x="607" y="941"/>
                      <a:pt x="631" y="476"/>
                      <a:pt x="6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56"/>
              <p:cNvSpPr/>
              <p:nvPr/>
            </p:nvSpPr>
            <p:spPr>
              <a:xfrm>
                <a:off x="119050" y="4444725"/>
                <a:ext cx="83075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930" extrusionOk="0">
                    <a:moveTo>
                      <a:pt x="239" y="0"/>
                    </a:moveTo>
                    <a:cubicBezTo>
                      <a:pt x="108" y="596"/>
                      <a:pt x="48" y="1203"/>
                      <a:pt x="36" y="1810"/>
                    </a:cubicBezTo>
                    <a:cubicBezTo>
                      <a:pt x="1" y="2417"/>
                      <a:pt x="36" y="3013"/>
                      <a:pt x="96" y="3632"/>
                    </a:cubicBezTo>
                    <a:lnTo>
                      <a:pt x="120" y="3930"/>
                    </a:lnTo>
                    <a:lnTo>
                      <a:pt x="405" y="3822"/>
                    </a:lnTo>
                    <a:cubicBezTo>
                      <a:pt x="941" y="3632"/>
                      <a:pt x="1453" y="3394"/>
                      <a:pt x="1953" y="3108"/>
                    </a:cubicBezTo>
                    <a:cubicBezTo>
                      <a:pt x="2441" y="2822"/>
                      <a:pt x="2906" y="2477"/>
                      <a:pt x="3322" y="2096"/>
                    </a:cubicBezTo>
                    <a:lnTo>
                      <a:pt x="3322" y="2096"/>
                    </a:lnTo>
                    <a:cubicBezTo>
                      <a:pt x="2798" y="2346"/>
                      <a:pt x="2287" y="2572"/>
                      <a:pt x="1786" y="2798"/>
                    </a:cubicBezTo>
                    <a:cubicBezTo>
                      <a:pt x="1367" y="2964"/>
                      <a:pt x="947" y="3138"/>
                      <a:pt x="521" y="3294"/>
                    </a:cubicBezTo>
                    <a:lnTo>
                      <a:pt x="521" y="3294"/>
                    </a:lnTo>
                    <a:cubicBezTo>
                      <a:pt x="477" y="2795"/>
                      <a:pt x="445" y="2297"/>
                      <a:pt x="405" y="1798"/>
                    </a:cubicBezTo>
                    <a:cubicBezTo>
                      <a:pt x="358" y="1203"/>
                      <a:pt x="310" y="608"/>
                      <a:pt x="2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56"/>
              <p:cNvSpPr/>
              <p:nvPr/>
            </p:nvSpPr>
            <p:spPr>
              <a:xfrm>
                <a:off x="-177425" y="4447700"/>
                <a:ext cx="64625" cy="807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3228" extrusionOk="0">
                    <a:moveTo>
                      <a:pt x="2204" y="1"/>
                    </a:moveTo>
                    <a:lnTo>
                      <a:pt x="2168" y="1405"/>
                    </a:lnTo>
                    <a:cubicBezTo>
                      <a:pt x="2159" y="1730"/>
                      <a:pt x="2151" y="2056"/>
                      <a:pt x="2135" y="2381"/>
                    </a:cubicBezTo>
                    <a:lnTo>
                      <a:pt x="2135" y="2381"/>
                    </a:lnTo>
                    <a:cubicBezTo>
                      <a:pt x="1857" y="2192"/>
                      <a:pt x="1569" y="2007"/>
                      <a:pt x="1275" y="1822"/>
                    </a:cubicBezTo>
                    <a:cubicBezTo>
                      <a:pt x="858" y="1572"/>
                      <a:pt x="441" y="1334"/>
                      <a:pt x="1" y="1144"/>
                    </a:cubicBezTo>
                    <a:lnTo>
                      <a:pt x="1" y="1144"/>
                    </a:lnTo>
                    <a:cubicBezTo>
                      <a:pt x="322" y="1501"/>
                      <a:pt x="691" y="1810"/>
                      <a:pt x="1049" y="2108"/>
                    </a:cubicBezTo>
                    <a:cubicBezTo>
                      <a:pt x="1430" y="2406"/>
                      <a:pt x="1811" y="2691"/>
                      <a:pt x="2204" y="2977"/>
                    </a:cubicBezTo>
                    <a:lnTo>
                      <a:pt x="2561" y="3227"/>
                    </a:lnTo>
                    <a:lnTo>
                      <a:pt x="2573" y="2810"/>
                    </a:lnTo>
                    <a:cubicBezTo>
                      <a:pt x="2585" y="2334"/>
                      <a:pt x="2585" y="1858"/>
                      <a:pt x="2525" y="1382"/>
                    </a:cubicBezTo>
                    <a:cubicBezTo>
                      <a:pt x="2477" y="917"/>
                      <a:pt x="2382" y="441"/>
                      <a:pt x="22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56"/>
              <p:cNvSpPr/>
              <p:nvPr/>
            </p:nvSpPr>
            <p:spPr>
              <a:xfrm>
                <a:off x="-128300" y="4497700"/>
                <a:ext cx="77700" cy="93200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3728" extrusionOk="0">
                    <a:moveTo>
                      <a:pt x="2263" y="1"/>
                    </a:moveTo>
                    <a:lnTo>
                      <a:pt x="2263" y="1"/>
                    </a:lnTo>
                    <a:cubicBezTo>
                      <a:pt x="2346" y="572"/>
                      <a:pt x="2417" y="1132"/>
                      <a:pt x="2501" y="1703"/>
                    </a:cubicBezTo>
                    <a:cubicBezTo>
                      <a:pt x="2548" y="2141"/>
                      <a:pt x="2596" y="2594"/>
                      <a:pt x="2625" y="3045"/>
                    </a:cubicBezTo>
                    <a:lnTo>
                      <a:pt x="2625" y="3045"/>
                    </a:lnTo>
                    <a:lnTo>
                      <a:pt x="1489" y="2644"/>
                    </a:lnTo>
                    <a:cubicBezTo>
                      <a:pt x="989" y="2477"/>
                      <a:pt x="500" y="2299"/>
                      <a:pt x="0" y="2144"/>
                    </a:cubicBezTo>
                    <a:lnTo>
                      <a:pt x="0" y="2144"/>
                    </a:lnTo>
                    <a:cubicBezTo>
                      <a:pt x="429" y="2465"/>
                      <a:pt x="870" y="2727"/>
                      <a:pt x="1334" y="2977"/>
                    </a:cubicBezTo>
                    <a:cubicBezTo>
                      <a:pt x="1572" y="3096"/>
                      <a:pt x="1810" y="3204"/>
                      <a:pt x="2048" y="3311"/>
                    </a:cubicBezTo>
                    <a:cubicBezTo>
                      <a:pt x="2286" y="3430"/>
                      <a:pt x="2536" y="3513"/>
                      <a:pt x="2775" y="3608"/>
                    </a:cubicBezTo>
                    <a:lnTo>
                      <a:pt x="3108" y="3727"/>
                    </a:lnTo>
                    <a:lnTo>
                      <a:pt x="3096" y="3370"/>
                    </a:lnTo>
                    <a:cubicBezTo>
                      <a:pt x="3060" y="2787"/>
                      <a:pt x="2989" y="2203"/>
                      <a:pt x="2858" y="1644"/>
                    </a:cubicBezTo>
                    <a:cubicBezTo>
                      <a:pt x="2715" y="1072"/>
                      <a:pt x="2525" y="525"/>
                      <a:pt x="2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4" name="Google Shape;2354;p56"/>
            <p:cNvSpPr/>
            <p:nvPr/>
          </p:nvSpPr>
          <p:spPr>
            <a:xfrm rot="2131633">
              <a:off x="264376" y="3526762"/>
              <a:ext cx="148962" cy="301767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6"/>
            <p:cNvSpPr/>
            <p:nvPr/>
          </p:nvSpPr>
          <p:spPr>
            <a:xfrm rot="-2281775">
              <a:off x="1954742" y="4656749"/>
              <a:ext cx="148956" cy="301766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C3E6ACE-1C45-BA1E-E2E7-1A152D0A01AC}"/>
              </a:ext>
            </a:extLst>
          </p:cNvPr>
          <p:cNvGrpSpPr/>
          <p:nvPr/>
        </p:nvGrpSpPr>
        <p:grpSpPr>
          <a:xfrm>
            <a:off x="2569268" y="3220827"/>
            <a:ext cx="4049454" cy="1904832"/>
            <a:chOff x="2569268" y="3220827"/>
            <a:chExt cx="4049454" cy="1904832"/>
          </a:xfrm>
        </p:grpSpPr>
        <p:grpSp>
          <p:nvGrpSpPr>
            <p:cNvPr id="104" name="Google Shape;5950;p62">
              <a:extLst>
                <a:ext uri="{FF2B5EF4-FFF2-40B4-BE49-F238E27FC236}">
                  <a16:creationId xmlns:a16="http://schemas.microsoft.com/office/drawing/2014/main" id="{5DB181B9-493C-A7C6-17FB-43ED0281C2BC}"/>
                </a:ext>
              </a:extLst>
            </p:cNvPr>
            <p:cNvGrpSpPr/>
            <p:nvPr/>
          </p:nvGrpSpPr>
          <p:grpSpPr>
            <a:xfrm>
              <a:off x="2569268" y="3485181"/>
              <a:ext cx="776091" cy="1640478"/>
              <a:chOff x="3407561" y="1811690"/>
              <a:chExt cx="1028882" cy="2311309"/>
            </a:xfrm>
          </p:grpSpPr>
          <p:sp>
            <p:nvSpPr>
              <p:cNvPr id="278" name="Google Shape;5951;p62">
                <a:extLst>
                  <a:ext uri="{FF2B5EF4-FFF2-40B4-BE49-F238E27FC236}">
                    <a16:creationId xmlns:a16="http://schemas.microsoft.com/office/drawing/2014/main" id="{7BB7F788-7068-31AC-E601-630F775EA3F0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4" name="Google Shape;5957;p62">
                <a:extLst>
                  <a:ext uri="{FF2B5EF4-FFF2-40B4-BE49-F238E27FC236}">
                    <a16:creationId xmlns:a16="http://schemas.microsoft.com/office/drawing/2014/main" id="{66278E3D-C4E6-538D-8D2C-9CA0EB90C8B7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5" name="Google Shape;5958;p62">
                <a:extLst>
                  <a:ext uri="{FF2B5EF4-FFF2-40B4-BE49-F238E27FC236}">
                    <a16:creationId xmlns:a16="http://schemas.microsoft.com/office/drawing/2014/main" id="{7BF28613-CD81-11B0-C255-F5D3AE41FEDA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6" name="Google Shape;5959;p62">
                <a:extLst>
                  <a:ext uri="{FF2B5EF4-FFF2-40B4-BE49-F238E27FC236}">
                    <a16:creationId xmlns:a16="http://schemas.microsoft.com/office/drawing/2014/main" id="{0FAE309A-697F-4091-619F-516263DE5A47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9" name="Google Shape;5962;p62">
                <a:extLst>
                  <a:ext uri="{FF2B5EF4-FFF2-40B4-BE49-F238E27FC236}">
                    <a16:creationId xmlns:a16="http://schemas.microsoft.com/office/drawing/2014/main" id="{ADA2D551-51D0-CA83-9066-B7925894EF22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0" name="Google Shape;5963;p62">
                <a:extLst>
                  <a:ext uri="{FF2B5EF4-FFF2-40B4-BE49-F238E27FC236}">
                    <a16:creationId xmlns:a16="http://schemas.microsoft.com/office/drawing/2014/main" id="{EC129CDF-AEC4-97F4-6875-472618B3B3DA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1" name="Google Shape;5964;p62">
                <a:extLst>
                  <a:ext uri="{FF2B5EF4-FFF2-40B4-BE49-F238E27FC236}">
                    <a16:creationId xmlns:a16="http://schemas.microsoft.com/office/drawing/2014/main" id="{3F00678D-01BF-A2DA-1B04-465148D3B18E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2" name="Google Shape;5965;p62">
                <a:extLst>
                  <a:ext uri="{FF2B5EF4-FFF2-40B4-BE49-F238E27FC236}">
                    <a16:creationId xmlns:a16="http://schemas.microsoft.com/office/drawing/2014/main" id="{ED9CC7A9-F904-C1D4-D441-B2EC4EB7991B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3" name="Google Shape;5966;p62">
                <a:extLst>
                  <a:ext uri="{FF2B5EF4-FFF2-40B4-BE49-F238E27FC236}">
                    <a16:creationId xmlns:a16="http://schemas.microsoft.com/office/drawing/2014/main" id="{4ECB2BF2-7BFD-F020-EBF0-33B2683976E4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4" name="Google Shape;5967;p62">
                <a:extLst>
                  <a:ext uri="{FF2B5EF4-FFF2-40B4-BE49-F238E27FC236}">
                    <a16:creationId xmlns:a16="http://schemas.microsoft.com/office/drawing/2014/main" id="{41677A3F-160C-D356-A52F-802624E9349F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5" name="Google Shape;5968;p62">
                <a:extLst>
                  <a:ext uri="{FF2B5EF4-FFF2-40B4-BE49-F238E27FC236}">
                    <a16:creationId xmlns:a16="http://schemas.microsoft.com/office/drawing/2014/main" id="{4829F25C-041A-1E13-FFD3-07DC37176592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6" name="Google Shape;5969;p62">
                <a:extLst>
                  <a:ext uri="{FF2B5EF4-FFF2-40B4-BE49-F238E27FC236}">
                    <a16:creationId xmlns:a16="http://schemas.microsoft.com/office/drawing/2014/main" id="{D282B00A-3848-A19D-B8E1-9F1BC573E92C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7" name="Google Shape;5970;p62">
                <a:extLst>
                  <a:ext uri="{FF2B5EF4-FFF2-40B4-BE49-F238E27FC236}">
                    <a16:creationId xmlns:a16="http://schemas.microsoft.com/office/drawing/2014/main" id="{E9F80932-A585-9D07-EF97-69AE5C4EFAF8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8" name="Google Shape;5971;p62">
                <a:extLst>
                  <a:ext uri="{FF2B5EF4-FFF2-40B4-BE49-F238E27FC236}">
                    <a16:creationId xmlns:a16="http://schemas.microsoft.com/office/drawing/2014/main" id="{2EDC8DF1-C929-D03A-AE6B-041FC8F74754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9" name="Google Shape;5972;p62">
                <a:extLst>
                  <a:ext uri="{FF2B5EF4-FFF2-40B4-BE49-F238E27FC236}">
                    <a16:creationId xmlns:a16="http://schemas.microsoft.com/office/drawing/2014/main" id="{74BD3B85-F0F0-84E0-CB3B-D49B62F8EDAA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0" name="Google Shape;5973;p62">
                <a:extLst>
                  <a:ext uri="{FF2B5EF4-FFF2-40B4-BE49-F238E27FC236}">
                    <a16:creationId xmlns:a16="http://schemas.microsoft.com/office/drawing/2014/main" id="{7B545DDE-6C02-EF21-30D8-8436E562B12F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3" name="Google Shape;5976;p62">
                <a:extLst>
                  <a:ext uri="{FF2B5EF4-FFF2-40B4-BE49-F238E27FC236}">
                    <a16:creationId xmlns:a16="http://schemas.microsoft.com/office/drawing/2014/main" id="{B80C1B7E-58C6-86EA-AC5E-2C723CA1FB7D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4" name="Google Shape;5977;p62">
                <a:extLst>
                  <a:ext uri="{FF2B5EF4-FFF2-40B4-BE49-F238E27FC236}">
                    <a16:creationId xmlns:a16="http://schemas.microsoft.com/office/drawing/2014/main" id="{B7889377-1A24-716B-EB1C-A6A5A1068EB5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5" name="Google Shape;5978;p62">
                <a:extLst>
                  <a:ext uri="{FF2B5EF4-FFF2-40B4-BE49-F238E27FC236}">
                    <a16:creationId xmlns:a16="http://schemas.microsoft.com/office/drawing/2014/main" id="{323A2135-C1AE-4126-EA5E-DCFF58667B70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6" name="Google Shape;5979;p62">
                <a:extLst>
                  <a:ext uri="{FF2B5EF4-FFF2-40B4-BE49-F238E27FC236}">
                    <a16:creationId xmlns:a16="http://schemas.microsoft.com/office/drawing/2014/main" id="{6488DD2C-AD1E-DD5B-B0E8-986EC96A365A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7" name="Google Shape;5980;p62">
                <a:extLst>
                  <a:ext uri="{FF2B5EF4-FFF2-40B4-BE49-F238E27FC236}">
                    <a16:creationId xmlns:a16="http://schemas.microsoft.com/office/drawing/2014/main" id="{65CECD8C-BF06-98B9-BFF7-A7069E200077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8" name="Google Shape;5981;p62">
                <a:extLst>
                  <a:ext uri="{FF2B5EF4-FFF2-40B4-BE49-F238E27FC236}">
                    <a16:creationId xmlns:a16="http://schemas.microsoft.com/office/drawing/2014/main" id="{1C2A8379-75BB-2041-4CAD-9168AF562BF1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9" name="Google Shape;5982;p62">
                <a:extLst>
                  <a:ext uri="{FF2B5EF4-FFF2-40B4-BE49-F238E27FC236}">
                    <a16:creationId xmlns:a16="http://schemas.microsoft.com/office/drawing/2014/main" id="{51602E69-E27D-8203-C47E-73D111E7B5B5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0" name="Google Shape;5983;p62">
                <a:extLst>
                  <a:ext uri="{FF2B5EF4-FFF2-40B4-BE49-F238E27FC236}">
                    <a16:creationId xmlns:a16="http://schemas.microsoft.com/office/drawing/2014/main" id="{497D25A8-E551-06D3-6A16-0BED35B636E0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1" name="Google Shape;5984;p62">
                <a:extLst>
                  <a:ext uri="{FF2B5EF4-FFF2-40B4-BE49-F238E27FC236}">
                    <a16:creationId xmlns:a16="http://schemas.microsoft.com/office/drawing/2014/main" id="{F8AE2601-B52D-E62C-9238-073387C5FEA6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2" name="Google Shape;5985;p62">
                <a:extLst>
                  <a:ext uri="{FF2B5EF4-FFF2-40B4-BE49-F238E27FC236}">
                    <a16:creationId xmlns:a16="http://schemas.microsoft.com/office/drawing/2014/main" id="{2FCAE7AD-F31D-E328-23C6-5B7E2A396B9E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3" name="Google Shape;5986;p62">
                <a:extLst>
                  <a:ext uri="{FF2B5EF4-FFF2-40B4-BE49-F238E27FC236}">
                    <a16:creationId xmlns:a16="http://schemas.microsoft.com/office/drawing/2014/main" id="{87F6E5BE-81A7-8BB6-8E5A-551657017F20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4" name="Google Shape;5989;p62">
                <a:extLst>
                  <a:ext uri="{FF2B5EF4-FFF2-40B4-BE49-F238E27FC236}">
                    <a16:creationId xmlns:a16="http://schemas.microsoft.com/office/drawing/2014/main" id="{2AA09111-0E1B-964A-39A7-23B0380F57B2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5" name="Google Shape;5990;p62">
                <a:extLst>
                  <a:ext uri="{FF2B5EF4-FFF2-40B4-BE49-F238E27FC236}">
                    <a16:creationId xmlns:a16="http://schemas.microsoft.com/office/drawing/2014/main" id="{2E5E9055-C0F6-9C5B-8E22-B13B309CFC83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6" name="Google Shape;5991;p62">
                <a:extLst>
                  <a:ext uri="{FF2B5EF4-FFF2-40B4-BE49-F238E27FC236}">
                    <a16:creationId xmlns:a16="http://schemas.microsoft.com/office/drawing/2014/main" id="{41AD59E8-C2A3-4D3F-0E7C-7F648226164D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7" name="Google Shape;5992;p62">
                <a:extLst>
                  <a:ext uri="{FF2B5EF4-FFF2-40B4-BE49-F238E27FC236}">
                    <a16:creationId xmlns:a16="http://schemas.microsoft.com/office/drawing/2014/main" id="{2D8006FC-81AA-F738-0FCF-FECE1F24D563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8" name="Google Shape;5993;p62">
                <a:extLst>
                  <a:ext uri="{FF2B5EF4-FFF2-40B4-BE49-F238E27FC236}">
                    <a16:creationId xmlns:a16="http://schemas.microsoft.com/office/drawing/2014/main" id="{80C6D9F8-0768-C055-DD5B-3095CB3459BB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9F94CDE-8A47-8F1A-6211-155D17A4DD91}"/>
                </a:ext>
              </a:extLst>
            </p:cNvPr>
            <p:cNvGrpSpPr/>
            <p:nvPr/>
          </p:nvGrpSpPr>
          <p:grpSpPr>
            <a:xfrm>
              <a:off x="2889121" y="3220827"/>
              <a:ext cx="3729601" cy="1806974"/>
              <a:chOff x="2889121" y="3220827"/>
              <a:chExt cx="3729601" cy="1806974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59EB5E0E-F920-084F-799A-7805572B4375}"/>
                  </a:ext>
                </a:extLst>
              </p:cNvPr>
              <p:cNvGrpSpPr/>
              <p:nvPr/>
            </p:nvGrpSpPr>
            <p:grpSpPr>
              <a:xfrm>
                <a:off x="3629069" y="3312876"/>
                <a:ext cx="754650" cy="1637417"/>
                <a:chOff x="1902225" y="1826942"/>
                <a:chExt cx="1074085" cy="2296057"/>
              </a:xfrm>
            </p:grpSpPr>
            <p:sp>
              <p:nvSpPr>
                <p:cNvPr id="219" name="Google Shape;5833;p62">
                  <a:extLst>
                    <a:ext uri="{FF2B5EF4-FFF2-40B4-BE49-F238E27FC236}">
                      <a16:creationId xmlns:a16="http://schemas.microsoft.com/office/drawing/2014/main" id="{802D9906-77B7-55E5-37B2-4C27BB6E19B9}"/>
                    </a:ext>
                  </a:extLst>
                </p:cNvPr>
                <p:cNvSpPr/>
                <p:nvPr/>
              </p:nvSpPr>
              <p:spPr>
                <a:xfrm>
                  <a:off x="2773176" y="3250222"/>
                  <a:ext cx="203134" cy="270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5478" extrusionOk="0">
                      <a:moveTo>
                        <a:pt x="1918" y="1"/>
                      </a:moveTo>
                      <a:cubicBezTo>
                        <a:pt x="1275" y="286"/>
                        <a:pt x="644" y="536"/>
                        <a:pt x="1" y="763"/>
                      </a:cubicBezTo>
                      <a:cubicBezTo>
                        <a:pt x="132" y="1048"/>
                        <a:pt x="501" y="1941"/>
                        <a:pt x="536" y="2382"/>
                      </a:cubicBezTo>
                      <a:cubicBezTo>
                        <a:pt x="655" y="2929"/>
                        <a:pt x="382" y="4334"/>
                        <a:pt x="525" y="4358"/>
                      </a:cubicBezTo>
                      <a:cubicBezTo>
                        <a:pt x="529" y="4359"/>
                        <a:pt x="534" y="4360"/>
                        <a:pt x="539" y="4360"/>
                      </a:cubicBezTo>
                      <a:cubicBezTo>
                        <a:pt x="730" y="4360"/>
                        <a:pt x="1024" y="3453"/>
                        <a:pt x="1013" y="3453"/>
                      </a:cubicBezTo>
                      <a:lnTo>
                        <a:pt x="1013" y="3453"/>
                      </a:lnTo>
                      <a:cubicBezTo>
                        <a:pt x="1060" y="3453"/>
                        <a:pt x="870" y="5061"/>
                        <a:pt x="1060" y="5108"/>
                      </a:cubicBezTo>
                      <a:cubicBezTo>
                        <a:pt x="1066" y="5109"/>
                        <a:pt x="1071" y="5110"/>
                        <a:pt x="1077" y="5110"/>
                      </a:cubicBezTo>
                      <a:cubicBezTo>
                        <a:pt x="1362" y="5110"/>
                        <a:pt x="1762" y="3620"/>
                        <a:pt x="1727" y="3608"/>
                      </a:cubicBezTo>
                      <a:lnTo>
                        <a:pt x="1727" y="3608"/>
                      </a:lnTo>
                      <a:cubicBezTo>
                        <a:pt x="1787" y="3608"/>
                        <a:pt x="1703" y="5465"/>
                        <a:pt x="1965" y="5477"/>
                      </a:cubicBezTo>
                      <a:cubicBezTo>
                        <a:pt x="1966" y="5477"/>
                        <a:pt x="1968" y="5477"/>
                        <a:pt x="1969" y="5477"/>
                      </a:cubicBezTo>
                      <a:cubicBezTo>
                        <a:pt x="2359" y="5477"/>
                        <a:pt x="2429" y="3703"/>
                        <a:pt x="2382" y="3549"/>
                      </a:cubicBezTo>
                      <a:lnTo>
                        <a:pt x="2382" y="3549"/>
                      </a:lnTo>
                      <a:cubicBezTo>
                        <a:pt x="2428" y="3688"/>
                        <a:pt x="2600" y="4979"/>
                        <a:pt x="2831" y="4979"/>
                      </a:cubicBezTo>
                      <a:cubicBezTo>
                        <a:pt x="2836" y="4979"/>
                        <a:pt x="2841" y="4979"/>
                        <a:pt x="2846" y="4977"/>
                      </a:cubicBezTo>
                      <a:cubicBezTo>
                        <a:pt x="3203" y="4894"/>
                        <a:pt x="3072" y="2834"/>
                        <a:pt x="2989" y="2691"/>
                      </a:cubicBezTo>
                      <a:lnTo>
                        <a:pt x="2989" y="2691"/>
                      </a:lnTo>
                      <a:cubicBezTo>
                        <a:pt x="3065" y="2767"/>
                        <a:pt x="3546" y="3475"/>
                        <a:pt x="3784" y="3475"/>
                      </a:cubicBezTo>
                      <a:cubicBezTo>
                        <a:pt x="3807" y="3475"/>
                        <a:pt x="3828" y="3468"/>
                        <a:pt x="3846" y="3453"/>
                      </a:cubicBezTo>
                      <a:cubicBezTo>
                        <a:pt x="4120" y="3215"/>
                        <a:pt x="2799" y="1239"/>
                        <a:pt x="2477" y="929"/>
                      </a:cubicBezTo>
                      <a:cubicBezTo>
                        <a:pt x="2334" y="703"/>
                        <a:pt x="2096" y="298"/>
                        <a:pt x="1918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5834;p62">
                  <a:extLst>
                    <a:ext uri="{FF2B5EF4-FFF2-40B4-BE49-F238E27FC236}">
                      <a16:creationId xmlns:a16="http://schemas.microsoft.com/office/drawing/2014/main" id="{709C90C9-5AB1-2CE4-E1B1-9E1F7DFE3114}"/>
                    </a:ext>
                  </a:extLst>
                </p:cNvPr>
                <p:cNvSpPr/>
                <p:nvPr/>
              </p:nvSpPr>
              <p:spPr>
                <a:xfrm>
                  <a:off x="2588871" y="2673496"/>
                  <a:ext cx="358652" cy="723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6" h="14678" extrusionOk="0">
                      <a:moveTo>
                        <a:pt x="1293" y="0"/>
                      </a:moveTo>
                      <a:cubicBezTo>
                        <a:pt x="500" y="0"/>
                        <a:pt x="1" y="1758"/>
                        <a:pt x="108" y="3045"/>
                      </a:cubicBezTo>
                      <a:cubicBezTo>
                        <a:pt x="251" y="4592"/>
                        <a:pt x="1263" y="5378"/>
                        <a:pt x="2263" y="8653"/>
                      </a:cubicBezTo>
                      <a:cubicBezTo>
                        <a:pt x="2954" y="10915"/>
                        <a:pt x="3525" y="12939"/>
                        <a:pt x="3811" y="13963"/>
                      </a:cubicBezTo>
                      <a:cubicBezTo>
                        <a:pt x="3823" y="13998"/>
                        <a:pt x="3823" y="14034"/>
                        <a:pt x="3847" y="14070"/>
                      </a:cubicBezTo>
                      <a:cubicBezTo>
                        <a:pt x="3942" y="14475"/>
                        <a:pt x="4025" y="14677"/>
                        <a:pt x="4025" y="14677"/>
                      </a:cubicBezTo>
                      <a:cubicBezTo>
                        <a:pt x="4978" y="14558"/>
                        <a:pt x="7276" y="13939"/>
                        <a:pt x="7157" y="13427"/>
                      </a:cubicBezTo>
                      <a:lnTo>
                        <a:pt x="7026" y="12844"/>
                      </a:lnTo>
                      <a:cubicBezTo>
                        <a:pt x="7026" y="12820"/>
                        <a:pt x="7014" y="12784"/>
                        <a:pt x="7014" y="12760"/>
                      </a:cubicBezTo>
                      <a:cubicBezTo>
                        <a:pt x="5573" y="6581"/>
                        <a:pt x="2775" y="1175"/>
                        <a:pt x="1858" y="282"/>
                      </a:cubicBezTo>
                      <a:cubicBezTo>
                        <a:pt x="1658" y="86"/>
                        <a:pt x="1468" y="0"/>
                        <a:pt x="1293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1" name="Google Shape;5835;p62">
                  <a:extLst>
                    <a:ext uri="{FF2B5EF4-FFF2-40B4-BE49-F238E27FC236}">
                      <a16:creationId xmlns:a16="http://schemas.microsoft.com/office/drawing/2014/main" id="{2C234AE4-A959-F6C4-A27C-5899D8B2498F}"/>
                    </a:ext>
                  </a:extLst>
                </p:cNvPr>
                <p:cNvSpPr/>
                <p:nvPr/>
              </p:nvSpPr>
              <p:spPr>
                <a:xfrm>
                  <a:off x="2777268" y="3302472"/>
                  <a:ext cx="158525" cy="64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1310" extrusionOk="0">
                      <a:moveTo>
                        <a:pt x="3204" y="0"/>
                      </a:moveTo>
                      <a:cubicBezTo>
                        <a:pt x="2644" y="203"/>
                        <a:pt x="2061" y="429"/>
                        <a:pt x="1489" y="643"/>
                      </a:cubicBezTo>
                      <a:cubicBezTo>
                        <a:pt x="989" y="822"/>
                        <a:pt x="477" y="1000"/>
                        <a:pt x="1" y="1203"/>
                      </a:cubicBezTo>
                      <a:cubicBezTo>
                        <a:pt x="25" y="1238"/>
                        <a:pt x="25" y="1274"/>
                        <a:pt x="37" y="1310"/>
                      </a:cubicBezTo>
                      <a:cubicBezTo>
                        <a:pt x="537" y="1143"/>
                        <a:pt x="1037" y="941"/>
                        <a:pt x="1525" y="738"/>
                      </a:cubicBezTo>
                      <a:cubicBezTo>
                        <a:pt x="2085" y="524"/>
                        <a:pt x="2656" y="310"/>
                        <a:pt x="3216" y="84"/>
                      </a:cubicBezTo>
                      <a:cubicBezTo>
                        <a:pt x="3216" y="60"/>
                        <a:pt x="3204" y="24"/>
                        <a:pt x="3204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4" name="Google Shape;5838;p62">
                  <a:extLst>
                    <a:ext uri="{FF2B5EF4-FFF2-40B4-BE49-F238E27FC236}">
                      <a16:creationId xmlns:a16="http://schemas.microsoft.com/office/drawing/2014/main" id="{F5EC8D5D-0323-7DE4-2CF7-9B14102506CA}"/>
                    </a:ext>
                  </a:extLst>
                </p:cNvPr>
                <p:cNvSpPr/>
                <p:nvPr/>
              </p:nvSpPr>
              <p:spPr>
                <a:xfrm>
                  <a:off x="1902225" y="2064681"/>
                  <a:ext cx="522402" cy="1033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8" h="20963" extrusionOk="0">
                      <a:moveTo>
                        <a:pt x="3836" y="1"/>
                      </a:moveTo>
                      <a:cubicBezTo>
                        <a:pt x="3434" y="1"/>
                        <a:pt x="3034" y="160"/>
                        <a:pt x="2715" y="418"/>
                      </a:cubicBezTo>
                      <a:cubicBezTo>
                        <a:pt x="2263" y="787"/>
                        <a:pt x="1965" y="1311"/>
                        <a:pt x="1787" y="1858"/>
                      </a:cubicBezTo>
                      <a:cubicBezTo>
                        <a:pt x="1525" y="2692"/>
                        <a:pt x="1477" y="3632"/>
                        <a:pt x="1799" y="4454"/>
                      </a:cubicBezTo>
                      <a:cubicBezTo>
                        <a:pt x="2084" y="5144"/>
                        <a:pt x="2608" y="5716"/>
                        <a:pt x="3025" y="6359"/>
                      </a:cubicBezTo>
                      <a:cubicBezTo>
                        <a:pt x="3442" y="6990"/>
                        <a:pt x="3739" y="7764"/>
                        <a:pt x="3501" y="8478"/>
                      </a:cubicBezTo>
                      <a:cubicBezTo>
                        <a:pt x="3370" y="8883"/>
                        <a:pt x="3073" y="9216"/>
                        <a:pt x="2775" y="9526"/>
                      </a:cubicBezTo>
                      <a:cubicBezTo>
                        <a:pt x="2203" y="10097"/>
                        <a:pt x="1549" y="10609"/>
                        <a:pt x="1179" y="11324"/>
                      </a:cubicBezTo>
                      <a:cubicBezTo>
                        <a:pt x="810" y="12038"/>
                        <a:pt x="810" y="13038"/>
                        <a:pt x="1430" y="13526"/>
                      </a:cubicBezTo>
                      <a:cubicBezTo>
                        <a:pt x="1727" y="13765"/>
                        <a:pt x="2156" y="13907"/>
                        <a:pt x="2299" y="14276"/>
                      </a:cubicBezTo>
                      <a:cubicBezTo>
                        <a:pt x="2394" y="14586"/>
                        <a:pt x="2215" y="14919"/>
                        <a:pt x="2025" y="15181"/>
                      </a:cubicBezTo>
                      <a:cubicBezTo>
                        <a:pt x="1620" y="15717"/>
                        <a:pt x="1084" y="16146"/>
                        <a:pt x="691" y="16670"/>
                      </a:cubicBezTo>
                      <a:cubicBezTo>
                        <a:pt x="287" y="17205"/>
                        <a:pt x="1" y="17896"/>
                        <a:pt x="191" y="18527"/>
                      </a:cubicBezTo>
                      <a:cubicBezTo>
                        <a:pt x="394" y="19170"/>
                        <a:pt x="1001" y="19599"/>
                        <a:pt x="1620" y="19837"/>
                      </a:cubicBezTo>
                      <a:cubicBezTo>
                        <a:pt x="2027" y="20002"/>
                        <a:pt x="2467" y="20111"/>
                        <a:pt x="2902" y="20111"/>
                      </a:cubicBezTo>
                      <a:cubicBezTo>
                        <a:pt x="3154" y="20111"/>
                        <a:pt x="3404" y="20075"/>
                        <a:pt x="3644" y="19991"/>
                      </a:cubicBezTo>
                      <a:cubicBezTo>
                        <a:pt x="3788" y="19940"/>
                        <a:pt x="3941" y="19880"/>
                        <a:pt x="4088" y="19880"/>
                      </a:cubicBezTo>
                      <a:cubicBezTo>
                        <a:pt x="4111" y="19880"/>
                        <a:pt x="4133" y="19881"/>
                        <a:pt x="4156" y="19884"/>
                      </a:cubicBezTo>
                      <a:cubicBezTo>
                        <a:pt x="4382" y="19920"/>
                        <a:pt x="4525" y="20122"/>
                        <a:pt x="4692" y="20289"/>
                      </a:cubicBezTo>
                      <a:cubicBezTo>
                        <a:pt x="5144" y="20741"/>
                        <a:pt x="5787" y="20962"/>
                        <a:pt x="6430" y="20962"/>
                      </a:cubicBezTo>
                      <a:cubicBezTo>
                        <a:pt x="6651" y="20962"/>
                        <a:pt x="6872" y="20936"/>
                        <a:pt x="7085" y="20884"/>
                      </a:cubicBezTo>
                      <a:cubicBezTo>
                        <a:pt x="7918" y="20670"/>
                        <a:pt x="8633" y="20099"/>
                        <a:pt x="9121" y="19396"/>
                      </a:cubicBezTo>
                      <a:cubicBezTo>
                        <a:pt x="9740" y="18551"/>
                        <a:pt x="10050" y="17444"/>
                        <a:pt x="9823" y="16432"/>
                      </a:cubicBezTo>
                      <a:cubicBezTo>
                        <a:pt x="9597" y="15408"/>
                        <a:pt x="8788" y="14503"/>
                        <a:pt x="7740" y="14336"/>
                      </a:cubicBezTo>
                      <a:lnTo>
                        <a:pt x="7740" y="14336"/>
                      </a:lnTo>
                      <a:cubicBezTo>
                        <a:pt x="7806" y="14347"/>
                        <a:pt x="7873" y="14352"/>
                        <a:pt x="7939" y="14352"/>
                      </a:cubicBezTo>
                      <a:cubicBezTo>
                        <a:pt x="8397" y="14352"/>
                        <a:pt x="8851" y="14112"/>
                        <a:pt x="9204" y="13800"/>
                      </a:cubicBezTo>
                      <a:cubicBezTo>
                        <a:pt x="10109" y="13014"/>
                        <a:pt x="10597" y="11645"/>
                        <a:pt x="10073" y="10574"/>
                      </a:cubicBezTo>
                      <a:cubicBezTo>
                        <a:pt x="9526" y="9419"/>
                        <a:pt x="8145" y="9002"/>
                        <a:pt x="6906" y="8704"/>
                      </a:cubicBezTo>
                      <a:cubicBezTo>
                        <a:pt x="7371" y="8335"/>
                        <a:pt x="7835" y="7954"/>
                        <a:pt x="8157" y="7454"/>
                      </a:cubicBezTo>
                      <a:cubicBezTo>
                        <a:pt x="9002" y="6180"/>
                        <a:pt x="8692" y="4406"/>
                        <a:pt x="7847" y="3144"/>
                      </a:cubicBezTo>
                      <a:cubicBezTo>
                        <a:pt x="7359" y="2418"/>
                        <a:pt x="6704" y="1799"/>
                        <a:pt x="6013" y="1263"/>
                      </a:cubicBezTo>
                      <a:cubicBezTo>
                        <a:pt x="5656" y="989"/>
                        <a:pt x="5299" y="727"/>
                        <a:pt x="4930" y="477"/>
                      </a:cubicBezTo>
                      <a:cubicBezTo>
                        <a:pt x="4644" y="287"/>
                        <a:pt x="4382" y="49"/>
                        <a:pt x="4025" y="13"/>
                      </a:cubicBezTo>
                      <a:cubicBezTo>
                        <a:pt x="3962" y="5"/>
                        <a:pt x="3899" y="1"/>
                        <a:pt x="3836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5" name="Google Shape;5839;p62">
                  <a:extLst>
                    <a:ext uri="{FF2B5EF4-FFF2-40B4-BE49-F238E27FC236}">
                      <a16:creationId xmlns:a16="http://schemas.microsoft.com/office/drawing/2014/main" id="{A38F3B14-9796-8CD5-735A-7EED17FFFFDF}"/>
                    </a:ext>
                  </a:extLst>
                </p:cNvPr>
                <p:cNvSpPr/>
                <p:nvPr/>
              </p:nvSpPr>
              <p:spPr>
                <a:xfrm>
                  <a:off x="2020182" y="2065174"/>
                  <a:ext cx="404445" cy="103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5" h="20965" extrusionOk="0">
                      <a:moveTo>
                        <a:pt x="1540" y="1"/>
                      </a:moveTo>
                      <a:cubicBezTo>
                        <a:pt x="1328" y="1"/>
                        <a:pt x="1105" y="36"/>
                        <a:pt x="918" y="98"/>
                      </a:cubicBezTo>
                      <a:cubicBezTo>
                        <a:pt x="870" y="158"/>
                        <a:pt x="822" y="229"/>
                        <a:pt x="775" y="289"/>
                      </a:cubicBezTo>
                      <a:cubicBezTo>
                        <a:pt x="287" y="1074"/>
                        <a:pt x="84" y="2051"/>
                        <a:pt x="37" y="2967"/>
                      </a:cubicBezTo>
                      <a:cubicBezTo>
                        <a:pt x="1" y="3860"/>
                        <a:pt x="299" y="4765"/>
                        <a:pt x="739" y="5539"/>
                      </a:cubicBezTo>
                      <a:cubicBezTo>
                        <a:pt x="930" y="5896"/>
                        <a:pt x="1156" y="6242"/>
                        <a:pt x="1418" y="6551"/>
                      </a:cubicBezTo>
                      <a:cubicBezTo>
                        <a:pt x="1632" y="6813"/>
                        <a:pt x="1846" y="7028"/>
                        <a:pt x="2049" y="7301"/>
                      </a:cubicBezTo>
                      <a:cubicBezTo>
                        <a:pt x="2227" y="7551"/>
                        <a:pt x="2370" y="7825"/>
                        <a:pt x="2418" y="8123"/>
                      </a:cubicBezTo>
                      <a:cubicBezTo>
                        <a:pt x="2477" y="8492"/>
                        <a:pt x="2418" y="8861"/>
                        <a:pt x="2323" y="9218"/>
                      </a:cubicBezTo>
                      <a:cubicBezTo>
                        <a:pt x="2085" y="10052"/>
                        <a:pt x="1596" y="10814"/>
                        <a:pt x="1418" y="11659"/>
                      </a:cubicBezTo>
                      <a:cubicBezTo>
                        <a:pt x="1227" y="12492"/>
                        <a:pt x="1287" y="13493"/>
                        <a:pt x="1823" y="14207"/>
                      </a:cubicBezTo>
                      <a:cubicBezTo>
                        <a:pt x="2025" y="14481"/>
                        <a:pt x="2311" y="14755"/>
                        <a:pt x="2358" y="15124"/>
                      </a:cubicBezTo>
                      <a:cubicBezTo>
                        <a:pt x="2406" y="15540"/>
                        <a:pt x="2192" y="15933"/>
                        <a:pt x="2001" y="16291"/>
                      </a:cubicBezTo>
                      <a:cubicBezTo>
                        <a:pt x="1775" y="16672"/>
                        <a:pt x="1549" y="17064"/>
                        <a:pt x="1418" y="17493"/>
                      </a:cubicBezTo>
                      <a:cubicBezTo>
                        <a:pt x="1287" y="17910"/>
                        <a:pt x="1239" y="18338"/>
                        <a:pt x="1287" y="18791"/>
                      </a:cubicBezTo>
                      <a:cubicBezTo>
                        <a:pt x="1311" y="19172"/>
                        <a:pt x="1418" y="19553"/>
                        <a:pt x="1596" y="19886"/>
                      </a:cubicBezTo>
                      <a:cubicBezTo>
                        <a:pt x="1626" y="19880"/>
                        <a:pt x="1653" y="19877"/>
                        <a:pt x="1680" y="19877"/>
                      </a:cubicBezTo>
                      <a:cubicBezTo>
                        <a:pt x="1706" y="19877"/>
                        <a:pt x="1733" y="19880"/>
                        <a:pt x="1763" y="19886"/>
                      </a:cubicBezTo>
                      <a:cubicBezTo>
                        <a:pt x="1989" y="19922"/>
                        <a:pt x="2132" y="20124"/>
                        <a:pt x="2299" y="20291"/>
                      </a:cubicBezTo>
                      <a:cubicBezTo>
                        <a:pt x="2751" y="20743"/>
                        <a:pt x="3394" y="20964"/>
                        <a:pt x="4037" y="20964"/>
                      </a:cubicBezTo>
                      <a:cubicBezTo>
                        <a:pt x="4258" y="20964"/>
                        <a:pt x="4479" y="20938"/>
                        <a:pt x="4692" y="20886"/>
                      </a:cubicBezTo>
                      <a:cubicBezTo>
                        <a:pt x="5525" y="20684"/>
                        <a:pt x="6240" y="20101"/>
                        <a:pt x="6728" y="19398"/>
                      </a:cubicBezTo>
                      <a:cubicBezTo>
                        <a:pt x="7347" y="18553"/>
                        <a:pt x="7657" y="17445"/>
                        <a:pt x="7430" y="16433"/>
                      </a:cubicBezTo>
                      <a:cubicBezTo>
                        <a:pt x="7204" y="15421"/>
                        <a:pt x="6395" y="14493"/>
                        <a:pt x="5347" y="14326"/>
                      </a:cubicBezTo>
                      <a:lnTo>
                        <a:pt x="5347" y="14326"/>
                      </a:lnTo>
                      <a:cubicBezTo>
                        <a:pt x="5413" y="14337"/>
                        <a:pt x="5480" y="14342"/>
                        <a:pt x="5546" y="14342"/>
                      </a:cubicBezTo>
                      <a:cubicBezTo>
                        <a:pt x="6004" y="14342"/>
                        <a:pt x="6458" y="14102"/>
                        <a:pt x="6811" y="13790"/>
                      </a:cubicBezTo>
                      <a:cubicBezTo>
                        <a:pt x="7716" y="12993"/>
                        <a:pt x="8204" y="11623"/>
                        <a:pt x="7680" y="10552"/>
                      </a:cubicBezTo>
                      <a:cubicBezTo>
                        <a:pt x="7133" y="9409"/>
                        <a:pt x="5752" y="8992"/>
                        <a:pt x="4513" y="8694"/>
                      </a:cubicBezTo>
                      <a:cubicBezTo>
                        <a:pt x="4978" y="8325"/>
                        <a:pt x="5442" y="7932"/>
                        <a:pt x="5764" y="7444"/>
                      </a:cubicBezTo>
                      <a:cubicBezTo>
                        <a:pt x="6609" y="6170"/>
                        <a:pt x="6299" y="4396"/>
                        <a:pt x="5454" y="3134"/>
                      </a:cubicBezTo>
                      <a:cubicBezTo>
                        <a:pt x="4966" y="2408"/>
                        <a:pt x="4311" y="1789"/>
                        <a:pt x="3620" y="1253"/>
                      </a:cubicBezTo>
                      <a:cubicBezTo>
                        <a:pt x="3263" y="979"/>
                        <a:pt x="2906" y="717"/>
                        <a:pt x="2537" y="467"/>
                      </a:cubicBezTo>
                      <a:cubicBezTo>
                        <a:pt x="2251" y="277"/>
                        <a:pt x="1989" y="39"/>
                        <a:pt x="1632" y="3"/>
                      </a:cubicBezTo>
                      <a:cubicBezTo>
                        <a:pt x="1602" y="1"/>
                        <a:pt x="1571" y="1"/>
                        <a:pt x="1540" y="1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6" name="Google Shape;5840;p62">
                  <a:extLst>
                    <a:ext uri="{FF2B5EF4-FFF2-40B4-BE49-F238E27FC236}">
                      <a16:creationId xmlns:a16="http://schemas.microsoft.com/office/drawing/2014/main" id="{F01B5B07-7B92-345D-3C89-E88AF6F6DDF4}"/>
                    </a:ext>
                  </a:extLst>
                </p:cNvPr>
                <p:cNvSpPr/>
                <p:nvPr/>
              </p:nvSpPr>
              <p:spPr>
                <a:xfrm>
                  <a:off x="1910457" y="4004401"/>
                  <a:ext cx="1028882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3" h="2406" extrusionOk="0">
                      <a:moveTo>
                        <a:pt x="10430" y="0"/>
                      </a:moveTo>
                      <a:cubicBezTo>
                        <a:pt x="4668" y="0"/>
                        <a:pt x="0" y="536"/>
                        <a:pt x="0" y="1203"/>
                      </a:cubicBezTo>
                      <a:cubicBezTo>
                        <a:pt x="0" y="1869"/>
                        <a:pt x="4668" y="2405"/>
                        <a:pt x="10430" y="2405"/>
                      </a:cubicBezTo>
                      <a:cubicBezTo>
                        <a:pt x="16193" y="2405"/>
                        <a:pt x="20872" y="1869"/>
                        <a:pt x="20872" y="1203"/>
                      </a:cubicBezTo>
                      <a:cubicBezTo>
                        <a:pt x="20872" y="536"/>
                        <a:pt x="16193" y="0"/>
                        <a:pt x="10430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7" name="Google Shape;5841;p62">
                  <a:extLst>
                    <a:ext uri="{FF2B5EF4-FFF2-40B4-BE49-F238E27FC236}">
                      <a16:creationId xmlns:a16="http://schemas.microsoft.com/office/drawing/2014/main" id="{D1BC92CA-81E0-EDF8-8F9E-D63F16867ACE}"/>
                    </a:ext>
                  </a:extLst>
                </p:cNvPr>
                <p:cNvSpPr/>
                <p:nvPr/>
              </p:nvSpPr>
              <p:spPr>
                <a:xfrm>
                  <a:off x="2468597" y="3407515"/>
                  <a:ext cx="1775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" h="13" extrusionOk="0">
                      <a:moveTo>
                        <a:pt x="12" y="0"/>
                      </a:moveTo>
                      <a:cubicBezTo>
                        <a:pt x="0" y="0"/>
                        <a:pt x="0" y="12"/>
                        <a:pt x="12" y="12"/>
                      </a:cubicBezTo>
                      <a:cubicBezTo>
                        <a:pt x="36" y="12"/>
                        <a:pt x="36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8" name="Google Shape;5842;p62">
                  <a:extLst>
                    <a:ext uri="{FF2B5EF4-FFF2-40B4-BE49-F238E27FC236}">
                      <a16:creationId xmlns:a16="http://schemas.microsoft.com/office/drawing/2014/main" id="{3F191CCF-B1AC-A4C5-CA28-363430712343}"/>
                    </a:ext>
                  </a:extLst>
                </p:cNvPr>
                <p:cNvSpPr/>
                <p:nvPr/>
              </p:nvSpPr>
              <p:spPr>
                <a:xfrm>
                  <a:off x="2465048" y="3338259"/>
                  <a:ext cx="236012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8" h="12943" extrusionOk="0">
                      <a:moveTo>
                        <a:pt x="4763" y="0"/>
                      </a:moveTo>
                      <a:cubicBezTo>
                        <a:pt x="3942" y="179"/>
                        <a:pt x="3096" y="262"/>
                        <a:pt x="2251" y="310"/>
                      </a:cubicBezTo>
                      <a:cubicBezTo>
                        <a:pt x="1608" y="346"/>
                        <a:pt x="965" y="358"/>
                        <a:pt x="322" y="358"/>
                      </a:cubicBezTo>
                      <a:cubicBezTo>
                        <a:pt x="370" y="2572"/>
                        <a:pt x="13" y="10597"/>
                        <a:pt x="1" y="12943"/>
                      </a:cubicBezTo>
                      <a:lnTo>
                        <a:pt x="3454" y="12943"/>
                      </a:lnTo>
                      <a:cubicBezTo>
                        <a:pt x="3454" y="12943"/>
                        <a:pt x="4120" y="6501"/>
                        <a:pt x="4537" y="3560"/>
                      </a:cubicBezTo>
                      <a:cubicBezTo>
                        <a:pt x="4644" y="2822"/>
                        <a:pt x="4728" y="1548"/>
                        <a:pt x="4787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29" name="Google Shape;5843;p62">
                  <a:extLst>
                    <a:ext uri="{FF2B5EF4-FFF2-40B4-BE49-F238E27FC236}">
                      <a16:creationId xmlns:a16="http://schemas.microsoft.com/office/drawing/2014/main" id="{5397DC1F-F3A3-91E0-921E-EC7EB98BEF97}"/>
                    </a:ext>
                  </a:extLst>
                </p:cNvPr>
                <p:cNvSpPr/>
                <p:nvPr/>
              </p:nvSpPr>
              <p:spPr>
                <a:xfrm>
                  <a:off x="2479737" y="3338259"/>
                  <a:ext cx="222457" cy="164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3" h="3347" extrusionOk="0">
                      <a:moveTo>
                        <a:pt x="4477" y="0"/>
                      </a:moveTo>
                      <a:cubicBezTo>
                        <a:pt x="3656" y="179"/>
                        <a:pt x="2810" y="274"/>
                        <a:pt x="1965" y="310"/>
                      </a:cubicBezTo>
                      <a:cubicBezTo>
                        <a:pt x="1322" y="346"/>
                        <a:pt x="679" y="358"/>
                        <a:pt x="48" y="358"/>
                      </a:cubicBezTo>
                      <a:cubicBezTo>
                        <a:pt x="60" y="989"/>
                        <a:pt x="24" y="2072"/>
                        <a:pt x="1" y="3346"/>
                      </a:cubicBezTo>
                      <a:cubicBezTo>
                        <a:pt x="655" y="3334"/>
                        <a:pt x="1322" y="3322"/>
                        <a:pt x="1977" y="3263"/>
                      </a:cubicBezTo>
                      <a:cubicBezTo>
                        <a:pt x="2620" y="3203"/>
                        <a:pt x="3263" y="3132"/>
                        <a:pt x="3882" y="3025"/>
                      </a:cubicBezTo>
                      <a:cubicBezTo>
                        <a:pt x="4037" y="3013"/>
                        <a:pt x="4180" y="2977"/>
                        <a:pt x="4334" y="2953"/>
                      </a:cubicBezTo>
                      <a:cubicBezTo>
                        <a:pt x="4406" y="2203"/>
                        <a:pt x="4465" y="1179"/>
                        <a:pt x="4513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5844;p62">
                  <a:extLst>
                    <a:ext uri="{FF2B5EF4-FFF2-40B4-BE49-F238E27FC236}">
                      <a16:creationId xmlns:a16="http://schemas.microsoft.com/office/drawing/2014/main" id="{3039B3C4-4322-CF3C-8603-655F346887A3}"/>
                    </a:ext>
                  </a:extLst>
                </p:cNvPr>
                <p:cNvSpPr/>
                <p:nvPr/>
              </p:nvSpPr>
              <p:spPr>
                <a:xfrm>
                  <a:off x="2465048" y="3714461"/>
                  <a:ext cx="199585" cy="26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5323" extrusionOk="0">
                      <a:moveTo>
                        <a:pt x="4049" y="0"/>
                      </a:moveTo>
                      <a:lnTo>
                        <a:pt x="4049" y="0"/>
                      </a:lnTo>
                      <a:cubicBezTo>
                        <a:pt x="3289" y="42"/>
                        <a:pt x="2529" y="60"/>
                        <a:pt x="1771" y="60"/>
                      </a:cubicBezTo>
                      <a:cubicBezTo>
                        <a:pt x="1235" y="60"/>
                        <a:pt x="700" y="51"/>
                        <a:pt x="168" y="36"/>
                      </a:cubicBezTo>
                      <a:cubicBezTo>
                        <a:pt x="144" y="286"/>
                        <a:pt x="144" y="536"/>
                        <a:pt x="132" y="798"/>
                      </a:cubicBezTo>
                      <a:lnTo>
                        <a:pt x="132" y="881"/>
                      </a:lnTo>
                      <a:cubicBezTo>
                        <a:pt x="132" y="1012"/>
                        <a:pt x="120" y="1167"/>
                        <a:pt x="120" y="1298"/>
                      </a:cubicBezTo>
                      <a:lnTo>
                        <a:pt x="120" y="1405"/>
                      </a:lnTo>
                      <a:cubicBezTo>
                        <a:pt x="60" y="3060"/>
                        <a:pt x="13" y="4525"/>
                        <a:pt x="1" y="5322"/>
                      </a:cubicBezTo>
                      <a:lnTo>
                        <a:pt x="3454" y="5322"/>
                      </a:lnTo>
                      <a:cubicBezTo>
                        <a:pt x="3454" y="5322"/>
                        <a:pt x="3644" y="3441"/>
                        <a:pt x="3894" y="1239"/>
                      </a:cubicBezTo>
                      <a:cubicBezTo>
                        <a:pt x="3894" y="1215"/>
                        <a:pt x="3918" y="1179"/>
                        <a:pt x="3918" y="1155"/>
                      </a:cubicBezTo>
                      <a:cubicBezTo>
                        <a:pt x="3930" y="1012"/>
                        <a:pt x="3942" y="893"/>
                        <a:pt x="3954" y="762"/>
                      </a:cubicBezTo>
                      <a:cubicBezTo>
                        <a:pt x="3954" y="739"/>
                        <a:pt x="3954" y="703"/>
                        <a:pt x="3978" y="691"/>
                      </a:cubicBezTo>
                      <a:cubicBezTo>
                        <a:pt x="4001" y="465"/>
                        <a:pt x="4013" y="227"/>
                        <a:pt x="4049" y="0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5845;p62">
                  <a:extLst>
                    <a:ext uri="{FF2B5EF4-FFF2-40B4-BE49-F238E27FC236}">
                      <a16:creationId xmlns:a16="http://schemas.microsoft.com/office/drawing/2014/main" id="{753011E4-3E32-E1B0-43CD-ED02F1997CD1}"/>
                    </a:ext>
                  </a:extLst>
                </p:cNvPr>
                <p:cNvSpPr/>
                <p:nvPr/>
              </p:nvSpPr>
              <p:spPr>
                <a:xfrm>
                  <a:off x="2471506" y="3749065"/>
                  <a:ext cx="189628" cy="1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45" extrusionOk="0">
                      <a:moveTo>
                        <a:pt x="3847" y="1"/>
                      </a:moveTo>
                      <a:lnTo>
                        <a:pt x="3847" y="1"/>
                      </a:lnTo>
                      <a:cubicBezTo>
                        <a:pt x="3704" y="13"/>
                        <a:pt x="3573" y="37"/>
                        <a:pt x="3430" y="60"/>
                      </a:cubicBezTo>
                      <a:cubicBezTo>
                        <a:pt x="2770" y="143"/>
                        <a:pt x="2117" y="176"/>
                        <a:pt x="1466" y="176"/>
                      </a:cubicBezTo>
                      <a:cubicBezTo>
                        <a:pt x="1271" y="176"/>
                        <a:pt x="1076" y="173"/>
                        <a:pt x="882" y="167"/>
                      </a:cubicBezTo>
                      <a:cubicBezTo>
                        <a:pt x="584" y="144"/>
                        <a:pt x="298" y="132"/>
                        <a:pt x="1" y="108"/>
                      </a:cubicBezTo>
                      <a:lnTo>
                        <a:pt x="1" y="179"/>
                      </a:lnTo>
                      <a:cubicBezTo>
                        <a:pt x="479" y="224"/>
                        <a:pt x="956" y="245"/>
                        <a:pt x="1431" y="245"/>
                      </a:cubicBezTo>
                      <a:cubicBezTo>
                        <a:pt x="2233" y="245"/>
                        <a:pt x="3030" y="184"/>
                        <a:pt x="3823" y="72"/>
                      </a:cubicBezTo>
                      <a:cubicBezTo>
                        <a:pt x="3823" y="48"/>
                        <a:pt x="3823" y="13"/>
                        <a:pt x="3847" y="1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5846;p62">
                  <a:extLst>
                    <a:ext uri="{FF2B5EF4-FFF2-40B4-BE49-F238E27FC236}">
                      <a16:creationId xmlns:a16="http://schemas.microsoft.com/office/drawing/2014/main" id="{7E1B1397-CCDB-BF05-FD93-9E5DDD03D5D6}"/>
                    </a:ext>
                  </a:extLst>
                </p:cNvPr>
                <p:cNvSpPr/>
                <p:nvPr/>
              </p:nvSpPr>
              <p:spPr>
                <a:xfrm>
                  <a:off x="2470372" y="3772577"/>
                  <a:ext cx="186671" cy="15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7" h="307" extrusionOk="0">
                      <a:moveTo>
                        <a:pt x="3786" y="0"/>
                      </a:moveTo>
                      <a:cubicBezTo>
                        <a:pt x="3608" y="36"/>
                        <a:pt x="3453" y="60"/>
                        <a:pt x="3274" y="95"/>
                      </a:cubicBezTo>
                      <a:cubicBezTo>
                        <a:pt x="2655" y="179"/>
                        <a:pt x="2048" y="214"/>
                        <a:pt x="1429" y="214"/>
                      </a:cubicBezTo>
                      <a:cubicBezTo>
                        <a:pt x="1107" y="214"/>
                        <a:pt x="810" y="191"/>
                        <a:pt x="512" y="179"/>
                      </a:cubicBezTo>
                      <a:cubicBezTo>
                        <a:pt x="369" y="167"/>
                        <a:pt x="214" y="167"/>
                        <a:pt x="71" y="155"/>
                      </a:cubicBezTo>
                      <a:lnTo>
                        <a:pt x="0" y="155"/>
                      </a:lnTo>
                      <a:cubicBezTo>
                        <a:pt x="12" y="155"/>
                        <a:pt x="12" y="179"/>
                        <a:pt x="0" y="226"/>
                      </a:cubicBezTo>
                      <a:cubicBezTo>
                        <a:pt x="24" y="226"/>
                        <a:pt x="71" y="238"/>
                        <a:pt x="95" y="238"/>
                      </a:cubicBezTo>
                      <a:cubicBezTo>
                        <a:pt x="274" y="250"/>
                        <a:pt x="441" y="274"/>
                        <a:pt x="619" y="286"/>
                      </a:cubicBezTo>
                      <a:cubicBezTo>
                        <a:pt x="865" y="300"/>
                        <a:pt x="1111" y="306"/>
                        <a:pt x="1357" y="306"/>
                      </a:cubicBezTo>
                      <a:cubicBezTo>
                        <a:pt x="2170" y="306"/>
                        <a:pt x="2979" y="232"/>
                        <a:pt x="3774" y="95"/>
                      </a:cubicBezTo>
                      <a:cubicBezTo>
                        <a:pt x="3774" y="60"/>
                        <a:pt x="3786" y="36"/>
                        <a:pt x="3786" y="0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5847;p62">
                  <a:extLst>
                    <a:ext uri="{FF2B5EF4-FFF2-40B4-BE49-F238E27FC236}">
                      <a16:creationId xmlns:a16="http://schemas.microsoft.com/office/drawing/2014/main" id="{266986D1-A839-539A-1863-4C0BAE0CC3C1}"/>
                    </a:ext>
                  </a:extLst>
                </p:cNvPr>
                <p:cNvSpPr/>
                <p:nvPr/>
              </p:nvSpPr>
              <p:spPr>
                <a:xfrm>
                  <a:off x="2439810" y="3967924"/>
                  <a:ext cx="306994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8" h="1961" extrusionOk="0">
                      <a:moveTo>
                        <a:pt x="3242" y="1"/>
                      </a:moveTo>
                      <a:cubicBezTo>
                        <a:pt x="2233" y="1"/>
                        <a:pt x="601" y="40"/>
                        <a:pt x="501" y="73"/>
                      </a:cubicBezTo>
                      <a:cubicBezTo>
                        <a:pt x="334" y="121"/>
                        <a:pt x="1" y="1514"/>
                        <a:pt x="191" y="1823"/>
                      </a:cubicBezTo>
                      <a:cubicBezTo>
                        <a:pt x="245" y="1927"/>
                        <a:pt x="929" y="1961"/>
                        <a:pt x="1820" y="1961"/>
                      </a:cubicBezTo>
                      <a:cubicBezTo>
                        <a:pt x="3284" y="1961"/>
                        <a:pt x="5306" y="1869"/>
                        <a:pt x="6002" y="1847"/>
                      </a:cubicBezTo>
                      <a:cubicBezTo>
                        <a:pt x="6145" y="1847"/>
                        <a:pt x="6228" y="1693"/>
                        <a:pt x="6168" y="1573"/>
                      </a:cubicBezTo>
                      <a:cubicBezTo>
                        <a:pt x="6049" y="1335"/>
                        <a:pt x="5764" y="990"/>
                        <a:pt x="5216" y="633"/>
                      </a:cubicBezTo>
                      <a:cubicBezTo>
                        <a:pt x="4323" y="38"/>
                        <a:pt x="4025" y="26"/>
                        <a:pt x="4025" y="26"/>
                      </a:cubicBezTo>
                      <a:cubicBezTo>
                        <a:pt x="3990" y="8"/>
                        <a:pt x="3672" y="1"/>
                        <a:pt x="3242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5848;p62">
                  <a:extLst>
                    <a:ext uri="{FF2B5EF4-FFF2-40B4-BE49-F238E27FC236}">
                      <a16:creationId xmlns:a16="http://schemas.microsoft.com/office/drawing/2014/main" id="{A8326119-8533-BFF3-8035-0330B56E39A4}"/>
                    </a:ext>
                  </a:extLst>
                </p:cNvPr>
                <p:cNvSpPr/>
                <p:nvPr/>
              </p:nvSpPr>
              <p:spPr>
                <a:xfrm>
                  <a:off x="2628798" y="3995134"/>
                  <a:ext cx="7812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5" h="532" extrusionOk="0">
                      <a:moveTo>
                        <a:pt x="1223" y="1"/>
                      </a:moveTo>
                      <a:cubicBezTo>
                        <a:pt x="1082" y="1"/>
                        <a:pt x="943" y="16"/>
                        <a:pt x="798" y="45"/>
                      </a:cubicBezTo>
                      <a:cubicBezTo>
                        <a:pt x="596" y="81"/>
                        <a:pt x="394" y="140"/>
                        <a:pt x="215" y="248"/>
                      </a:cubicBezTo>
                      <a:cubicBezTo>
                        <a:pt x="144" y="295"/>
                        <a:pt x="1" y="367"/>
                        <a:pt x="36" y="474"/>
                      </a:cubicBezTo>
                      <a:cubicBezTo>
                        <a:pt x="54" y="517"/>
                        <a:pt x="82" y="532"/>
                        <a:pt x="114" y="532"/>
                      </a:cubicBezTo>
                      <a:cubicBezTo>
                        <a:pt x="172" y="532"/>
                        <a:pt x="245" y="485"/>
                        <a:pt x="298" y="462"/>
                      </a:cubicBezTo>
                      <a:cubicBezTo>
                        <a:pt x="667" y="248"/>
                        <a:pt x="1072" y="176"/>
                        <a:pt x="1489" y="176"/>
                      </a:cubicBezTo>
                      <a:cubicBezTo>
                        <a:pt x="1560" y="176"/>
                        <a:pt x="1584" y="45"/>
                        <a:pt x="1501" y="21"/>
                      </a:cubicBezTo>
                      <a:cubicBezTo>
                        <a:pt x="1407" y="7"/>
                        <a:pt x="1315" y="1"/>
                        <a:pt x="122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5849;p62">
                  <a:extLst>
                    <a:ext uri="{FF2B5EF4-FFF2-40B4-BE49-F238E27FC236}">
                      <a16:creationId xmlns:a16="http://schemas.microsoft.com/office/drawing/2014/main" id="{DDA0C826-6730-4A8F-EE8B-D53BF57C6A63}"/>
                    </a:ext>
                  </a:extLst>
                </p:cNvPr>
                <p:cNvSpPr/>
                <p:nvPr/>
              </p:nvSpPr>
              <p:spPr>
                <a:xfrm>
                  <a:off x="2598533" y="3982663"/>
                  <a:ext cx="80199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7" h="611" extrusionOk="0">
                      <a:moveTo>
                        <a:pt x="1520" y="0"/>
                      </a:moveTo>
                      <a:cubicBezTo>
                        <a:pt x="1270" y="0"/>
                        <a:pt x="1008" y="24"/>
                        <a:pt x="758" y="96"/>
                      </a:cubicBezTo>
                      <a:lnTo>
                        <a:pt x="400" y="239"/>
                      </a:lnTo>
                      <a:cubicBezTo>
                        <a:pt x="317" y="274"/>
                        <a:pt x="198" y="322"/>
                        <a:pt x="103" y="393"/>
                      </a:cubicBezTo>
                      <a:cubicBezTo>
                        <a:pt x="91" y="393"/>
                        <a:pt x="79" y="417"/>
                        <a:pt x="55" y="429"/>
                      </a:cubicBezTo>
                      <a:cubicBezTo>
                        <a:pt x="0" y="484"/>
                        <a:pt x="47" y="610"/>
                        <a:pt x="129" y="610"/>
                      </a:cubicBezTo>
                      <a:cubicBezTo>
                        <a:pt x="136" y="610"/>
                        <a:pt x="143" y="609"/>
                        <a:pt x="150" y="608"/>
                      </a:cubicBezTo>
                      <a:cubicBezTo>
                        <a:pt x="269" y="560"/>
                        <a:pt x="377" y="489"/>
                        <a:pt x="472" y="429"/>
                      </a:cubicBezTo>
                      <a:cubicBezTo>
                        <a:pt x="579" y="370"/>
                        <a:pt x="686" y="322"/>
                        <a:pt x="805" y="298"/>
                      </a:cubicBezTo>
                      <a:cubicBezTo>
                        <a:pt x="1043" y="215"/>
                        <a:pt x="1281" y="179"/>
                        <a:pt x="1520" y="155"/>
                      </a:cubicBezTo>
                      <a:cubicBezTo>
                        <a:pt x="1627" y="143"/>
                        <a:pt x="1627" y="0"/>
                        <a:pt x="152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5850;p62">
                  <a:extLst>
                    <a:ext uri="{FF2B5EF4-FFF2-40B4-BE49-F238E27FC236}">
                      <a16:creationId xmlns:a16="http://schemas.microsoft.com/office/drawing/2014/main" id="{5D44FD6E-BF06-0BD5-9E08-7ECB58F76823}"/>
                    </a:ext>
                  </a:extLst>
                </p:cNvPr>
                <p:cNvSpPr/>
                <p:nvPr/>
              </p:nvSpPr>
              <p:spPr>
                <a:xfrm>
                  <a:off x="2583055" y="3969058"/>
                  <a:ext cx="70439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513" extrusionOk="0">
                      <a:moveTo>
                        <a:pt x="1098" y="0"/>
                      </a:moveTo>
                      <a:cubicBezTo>
                        <a:pt x="943" y="0"/>
                        <a:pt x="790" y="17"/>
                        <a:pt x="631" y="62"/>
                      </a:cubicBezTo>
                      <a:cubicBezTo>
                        <a:pt x="512" y="98"/>
                        <a:pt x="393" y="134"/>
                        <a:pt x="274" y="193"/>
                      </a:cubicBezTo>
                      <a:cubicBezTo>
                        <a:pt x="179" y="241"/>
                        <a:pt x="0" y="312"/>
                        <a:pt x="0" y="431"/>
                      </a:cubicBezTo>
                      <a:cubicBezTo>
                        <a:pt x="0" y="467"/>
                        <a:pt x="24" y="479"/>
                        <a:pt x="36" y="491"/>
                      </a:cubicBezTo>
                      <a:cubicBezTo>
                        <a:pt x="61" y="506"/>
                        <a:pt x="81" y="512"/>
                        <a:pt x="102" y="512"/>
                      </a:cubicBezTo>
                      <a:cubicBezTo>
                        <a:pt x="129" y="512"/>
                        <a:pt x="156" y="500"/>
                        <a:pt x="191" y="479"/>
                      </a:cubicBezTo>
                      <a:cubicBezTo>
                        <a:pt x="262" y="443"/>
                        <a:pt x="298" y="419"/>
                        <a:pt x="357" y="396"/>
                      </a:cubicBezTo>
                      <a:cubicBezTo>
                        <a:pt x="452" y="336"/>
                        <a:pt x="572" y="288"/>
                        <a:pt x="667" y="253"/>
                      </a:cubicBezTo>
                      <a:cubicBezTo>
                        <a:pt x="893" y="181"/>
                        <a:pt x="1131" y="134"/>
                        <a:pt x="1369" y="122"/>
                      </a:cubicBezTo>
                      <a:cubicBezTo>
                        <a:pt x="1429" y="110"/>
                        <a:pt x="1429" y="38"/>
                        <a:pt x="1369" y="15"/>
                      </a:cubicBezTo>
                      <a:cubicBezTo>
                        <a:pt x="1278" y="6"/>
                        <a:pt x="1188" y="0"/>
                        <a:pt x="109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5851;p62">
                  <a:extLst>
                    <a:ext uri="{FF2B5EF4-FFF2-40B4-BE49-F238E27FC236}">
                      <a16:creationId xmlns:a16="http://schemas.microsoft.com/office/drawing/2014/main" id="{706A9274-DF87-DEEB-A9EF-A2CE8A186527}"/>
                    </a:ext>
                  </a:extLst>
                </p:cNvPr>
                <p:cNvSpPr/>
                <p:nvPr/>
              </p:nvSpPr>
              <p:spPr>
                <a:xfrm>
                  <a:off x="2145188" y="3338259"/>
                  <a:ext cx="307585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12943" extrusionOk="0">
                      <a:moveTo>
                        <a:pt x="6204" y="0"/>
                      </a:moveTo>
                      <a:cubicBezTo>
                        <a:pt x="5359" y="179"/>
                        <a:pt x="4490" y="262"/>
                        <a:pt x="3644" y="310"/>
                      </a:cubicBezTo>
                      <a:cubicBezTo>
                        <a:pt x="3001" y="346"/>
                        <a:pt x="2370" y="358"/>
                        <a:pt x="1727" y="358"/>
                      </a:cubicBezTo>
                      <a:cubicBezTo>
                        <a:pt x="1537" y="2572"/>
                        <a:pt x="299" y="10597"/>
                        <a:pt x="1" y="12943"/>
                      </a:cubicBezTo>
                      <a:lnTo>
                        <a:pt x="3454" y="12943"/>
                      </a:lnTo>
                      <a:cubicBezTo>
                        <a:pt x="3454" y="12943"/>
                        <a:pt x="4835" y="6501"/>
                        <a:pt x="5585" y="3560"/>
                      </a:cubicBezTo>
                      <a:cubicBezTo>
                        <a:pt x="5775" y="2822"/>
                        <a:pt x="6014" y="1548"/>
                        <a:pt x="6240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5852;p62">
                  <a:extLst>
                    <a:ext uri="{FF2B5EF4-FFF2-40B4-BE49-F238E27FC236}">
                      <a16:creationId xmlns:a16="http://schemas.microsoft.com/office/drawing/2014/main" id="{01DA9CEC-FB5F-0CDD-CC0A-FEB60A9E153B}"/>
                    </a:ext>
                  </a:extLst>
                </p:cNvPr>
                <p:cNvSpPr/>
                <p:nvPr/>
              </p:nvSpPr>
              <p:spPr>
                <a:xfrm>
                  <a:off x="2212128" y="3338259"/>
                  <a:ext cx="240646" cy="164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3347" extrusionOk="0">
                      <a:moveTo>
                        <a:pt x="4846" y="0"/>
                      </a:moveTo>
                      <a:cubicBezTo>
                        <a:pt x="4001" y="179"/>
                        <a:pt x="3132" y="274"/>
                        <a:pt x="2286" y="310"/>
                      </a:cubicBezTo>
                      <a:cubicBezTo>
                        <a:pt x="1643" y="346"/>
                        <a:pt x="1012" y="358"/>
                        <a:pt x="369" y="358"/>
                      </a:cubicBezTo>
                      <a:cubicBezTo>
                        <a:pt x="310" y="989"/>
                        <a:pt x="179" y="2072"/>
                        <a:pt x="0" y="3346"/>
                      </a:cubicBezTo>
                      <a:cubicBezTo>
                        <a:pt x="667" y="3334"/>
                        <a:pt x="1322" y="3322"/>
                        <a:pt x="1989" y="3263"/>
                      </a:cubicBezTo>
                      <a:cubicBezTo>
                        <a:pt x="2632" y="3203"/>
                        <a:pt x="3286" y="3132"/>
                        <a:pt x="3929" y="3025"/>
                      </a:cubicBezTo>
                      <a:cubicBezTo>
                        <a:pt x="4072" y="3013"/>
                        <a:pt x="4227" y="2977"/>
                        <a:pt x="4370" y="2953"/>
                      </a:cubicBezTo>
                      <a:cubicBezTo>
                        <a:pt x="4525" y="2203"/>
                        <a:pt x="4703" y="1179"/>
                        <a:pt x="4882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39" name="Google Shape;5853;p62">
                  <a:extLst>
                    <a:ext uri="{FF2B5EF4-FFF2-40B4-BE49-F238E27FC236}">
                      <a16:creationId xmlns:a16="http://schemas.microsoft.com/office/drawing/2014/main" id="{2CE98D8F-83FA-662C-2A71-3E35DF431C56}"/>
                    </a:ext>
                  </a:extLst>
                </p:cNvPr>
                <p:cNvSpPr/>
                <p:nvPr/>
              </p:nvSpPr>
              <p:spPr>
                <a:xfrm>
                  <a:off x="2146371" y="3714461"/>
                  <a:ext cx="227781" cy="26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1" h="5323" extrusionOk="0">
                      <a:moveTo>
                        <a:pt x="4620" y="0"/>
                      </a:moveTo>
                      <a:cubicBezTo>
                        <a:pt x="3860" y="42"/>
                        <a:pt x="3096" y="60"/>
                        <a:pt x="2337" y="60"/>
                      </a:cubicBezTo>
                      <a:cubicBezTo>
                        <a:pt x="1800" y="60"/>
                        <a:pt x="1267" y="51"/>
                        <a:pt x="739" y="36"/>
                      </a:cubicBezTo>
                      <a:cubicBezTo>
                        <a:pt x="703" y="286"/>
                        <a:pt x="656" y="536"/>
                        <a:pt x="632" y="798"/>
                      </a:cubicBezTo>
                      <a:cubicBezTo>
                        <a:pt x="632" y="822"/>
                        <a:pt x="620" y="846"/>
                        <a:pt x="620" y="881"/>
                      </a:cubicBezTo>
                      <a:cubicBezTo>
                        <a:pt x="596" y="1012"/>
                        <a:pt x="572" y="1167"/>
                        <a:pt x="560" y="1298"/>
                      </a:cubicBezTo>
                      <a:cubicBezTo>
                        <a:pt x="560" y="1334"/>
                        <a:pt x="537" y="1370"/>
                        <a:pt x="537" y="1405"/>
                      </a:cubicBezTo>
                      <a:cubicBezTo>
                        <a:pt x="298" y="3060"/>
                        <a:pt x="96" y="4525"/>
                        <a:pt x="1" y="5322"/>
                      </a:cubicBezTo>
                      <a:lnTo>
                        <a:pt x="3454" y="5322"/>
                      </a:lnTo>
                      <a:cubicBezTo>
                        <a:pt x="3454" y="5322"/>
                        <a:pt x="3858" y="3441"/>
                        <a:pt x="4347" y="1239"/>
                      </a:cubicBezTo>
                      <a:cubicBezTo>
                        <a:pt x="4347" y="1215"/>
                        <a:pt x="4370" y="1179"/>
                        <a:pt x="4370" y="1155"/>
                      </a:cubicBezTo>
                      <a:cubicBezTo>
                        <a:pt x="4394" y="1012"/>
                        <a:pt x="4430" y="893"/>
                        <a:pt x="4454" y="762"/>
                      </a:cubicBezTo>
                      <a:cubicBezTo>
                        <a:pt x="4454" y="739"/>
                        <a:pt x="4466" y="703"/>
                        <a:pt x="4466" y="691"/>
                      </a:cubicBezTo>
                      <a:cubicBezTo>
                        <a:pt x="4513" y="465"/>
                        <a:pt x="4573" y="227"/>
                        <a:pt x="4620" y="0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0" name="Google Shape;5854;p62">
                  <a:extLst>
                    <a:ext uri="{FF2B5EF4-FFF2-40B4-BE49-F238E27FC236}">
                      <a16:creationId xmlns:a16="http://schemas.microsoft.com/office/drawing/2014/main" id="{3F297C9F-9830-9D72-7063-CF7DF5EF18CF}"/>
                    </a:ext>
                  </a:extLst>
                </p:cNvPr>
                <p:cNvSpPr/>
                <p:nvPr/>
              </p:nvSpPr>
              <p:spPr>
                <a:xfrm>
                  <a:off x="2176884" y="3749065"/>
                  <a:ext cx="189628" cy="1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45" extrusionOk="0">
                      <a:moveTo>
                        <a:pt x="3847" y="1"/>
                      </a:moveTo>
                      <a:lnTo>
                        <a:pt x="3847" y="1"/>
                      </a:lnTo>
                      <a:cubicBezTo>
                        <a:pt x="3716" y="13"/>
                        <a:pt x="3573" y="37"/>
                        <a:pt x="3430" y="60"/>
                      </a:cubicBezTo>
                      <a:cubicBezTo>
                        <a:pt x="2779" y="143"/>
                        <a:pt x="2121" y="176"/>
                        <a:pt x="1473" y="176"/>
                      </a:cubicBezTo>
                      <a:cubicBezTo>
                        <a:pt x="1279" y="176"/>
                        <a:pt x="1086" y="173"/>
                        <a:pt x="894" y="167"/>
                      </a:cubicBezTo>
                      <a:cubicBezTo>
                        <a:pt x="596" y="144"/>
                        <a:pt x="310" y="132"/>
                        <a:pt x="13" y="108"/>
                      </a:cubicBezTo>
                      <a:cubicBezTo>
                        <a:pt x="1" y="120"/>
                        <a:pt x="1" y="156"/>
                        <a:pt x="1" y="179"/>
                      </a:cubicBezTo>
                      <a:cubicBezTo>
                        <a:pt x="470" y="224"/>
                        <a:pt x="945" y="245"/>
                        <a:pt x="1421" y="245"/>
                      </a:cubicBezTo>
                      <a:cubicBezTo>
                        <a:pt x="2225" y="245"/>
                        <a:pt x="3035" y="184"/>
                        <a:pt x="3835" y="72"/>
                      </a:cubicBezTo>
                      <a:cubicBezTo>
                        <a:pt x="3835" y="48"/>
                        <a:pt x="3847" y="13"/>
                        <a:pt x="3847" y="1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1" name="Google Shape;5855;p62">
                  <a:extLst>
                    <a:ext uri="{FF2B5EF4-FFF2-40B4-BE49-F238E27FC236}">
                      <a16:creationId xmlns:a16="http://schemas.microsoft.com/office/drawing/2014/main" id="{9ED41210-94D5-86C9-49D1-98C7323C779D}"/>
                    </a:ext>
                  </a:extLst>
                </p:cNvPr>
                <p:cNvSpPr/>
                <p:nvPr/>
              </p:nvSpPr>
              <p:spPr>
                <a:xfrm>
                  <a:off x="2172792" y="3772577"/>
                  <a:ext cx="189037" cy="15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5" h="307" extrusionOk="0">
                      <a:moveTo>
                        <a:pt x="3834" y="0"/>
                      </a:moveTo>
                      <a:lnTo>
                        <a:pt x="3299" y="95"/>
                      </a:lnTo>
                      <a:cubicBezTo>
                        <a:pt x="2668" y="179"/>
                        <a:pt x="2060" y="214"/>
                        <a:pt x="1429" y="214"/>
                      </a:cubicBezTo>
                      <a:cubicBezTo>
                        <a:pt x="1120" y="214"/>
                        <a:pt x="822" y="191"/>
                        <a:pt x="524" y="179"/>
                      </a:cubicBezTo>
                      <a:cubicBezTo>
                        <a:pt x="382" y="167"/>
                        <a:pt x="227" y="167"/>
                        <a:pt x="84" y="155"/>
                      </a:cubicBezTo>
                      <a:lnTo>
                        <a:pt x="1" y="155"/>
                      </a:lnTo>
                      <a:lnTo>
                        <a:pt x="1" y="226"/>
                      </a:lnTo>
                      <a:cubicBezTo>
                        <a:pt x="36" y="226"/>
                        <a:pt x="84" y="238"/>
                        <a:pt x="108" y="238"/>
                      </a:cubicBezTo>
                      <a:cubicBezTo>
                        <a:pt x="274" y="250"/>
                        <a:pt x="453" y="274"/>
                        <a:pt x="632" y="286"/>
                      </a:cubicBezTo>
                      <a:cubicBezTo>
                        <a:pt x="878" y="300"/>
                        <a:pt x="1124" y="306"/>
                        <a:pt x="1371" y="306"/>
                      </a:cubicBezTo>
                      <a:cubicBezTo>
                        <a:pt x="2188" y="306"/>
                        <a:pt x="3006" y="232"/>
                        <a:pt x="3811" y="95"/>
                      </a:cubicBezTo>
                      <a:cubicBezTo>
                        <a:pt x="3811" y="60"/>
                        <a:pt x="3834" y="36"/>
                        <a:pt x="3834" y="0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2" name="Google Shape;5856;p62">
                  <a:extLst>
                    <a:ext uri="{FF2B5EF4-FFF2-40B4-BE49-F238E27FC236}">
                      <a16:creationId xmlns:a16="http://schemas.microsoft.com/office/drawing/2014/main" id="{A7BECCFF-095A-385E-8B6B-3513CF6C332B}"/>
                    </a:ext>
                  </a:extLst>
                </p:cNvPr>
                <p:cNvSpPr/>
                <p:nvPr/>
              </p:nvSpPr>
              <p:spPr>
                <a:xfrm>
                  <a:off x="2121725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3232" y="1"/>
                      </a:moveTo>
                      <a:cubicBezTo>
                        <a:pt x="2226" y="1"/>
                        <a:pt x="597" y="40"/>
                        <a:pt x="489" y="73"/>
                      </a:cubicBezTo>
                      <a:cubicBezTo>
                        <a:pt x="322" y="121"/>
                        <a:pt x="1" y="1514"/>
                        <a:pt x="179" y="1823"/>
                      </a:cubicBezTo>
                      <a:cubicBezTo>
                        <a:pt x="233" y="1927"/>
                        <a:pt x="919" y="1961"/>
                        <a:pt x="1811" y="1961"/>
                      </a:cubicBezTo>
                      <a:cubicBezTo>
                        <a:pt x="3279" y="1961"/>
                        <a:pt x="5305" y="1869"/>
                        <a:pt x="6001" y="1847"/>
                      </a:cubicBezTo>
                      <a:cubicBezTo>
                        <a:pt x="6132" y="1847"/>
                        <a:pt x="6216" y="1693"/>
                        <a:pt x="6156" y="1573"/>
                      </a:cubicBezTo>
                      <a:cubicBezTo>
                        <a:pt x="6037" y="1335"/>
                        <a:pt x="5763" y="990"/>
                        <a:pt x="5204" y="633"/>
                      </a:cubicBezTo>
                      <a:cubicBezTo>
                        <a:pt x="4299" y="38"/>
                        <a:pt x="4013" y="26"/>
                        <a:pt x="4013" y="26"/>
                      </a:cubicBezTo>
                      <a:cubicBezTo>
                        <a:pt x="3977" y="8"/>
                        <a:pt x="3661" y="1"/>
                        <a:pt x="3232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3" name="Google Shape;5857;p62">
                  <a:extLst>
                    <a:ext uri="{FF2B5EF4-FFF2-40B4-BE49-F238E27FC236}">
                      <a16:creationId xmlns:a16="http://schemas.microsoft.com/office/drawing/2014/main" id="{44FA6AE3-640E-2B1B-D384-BABE06F161F7}"/>
                    </a:ext>
                  </a:extLst>
                </p:cNvPr>
                <p:cNvSpPr/>
                <p:nvPr/>
              </p:nvSpPr>
              <p:spPr>
                <a:xfrm>
                  <a:off x="2309530" y="3995134"/>
                  <a:ext cx="78720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532" extrusionOk="0">
                      <a:moveTo>
                        <a:pt x="1223" y="1"/>
                      </a:moveTo>
                      <a:cubicBezTo>
                        <a:pt x="1082" y="1"/>
                        <a:pt x="943" y="16"/>
                        <a:pt x="798" y="45"/>
                      </a:cubicBezTo>
                      <a:cubicBezTo>
                        <a:pt x="596" y="81"/>
                        <a:pt x="406" y="140"/>
                        <a:pt x="227" y="248"/>
                      </a:cubicBezTo>
                      <a:cubicBezTo>
                        <a:pt x="144" y="295"/>
                        <a:pt x="1" y="367"/>
                        <a:pt x="48" y="474"/>
                      </a:cubicBezTo>
                      <a:cubicBezTo>
                        <a:pt x="61" y="517"/>
                        <a:pt x="88" y="532"/>
                        <a:pt x="121" y="532"/>
                      </a:cubicBezTo>
                      <a:cubicBezTo>
                        <a:pt x="178" y="532"/>
                        <a:pt x="253" y="485"/>
                        <a:pt x="298" y="462"/>
                      </a:cubicBezTo>
                      <a:cubicBezTo>
                        <a:pt x="667" y="248"/>
                        <a:pt x="1072" y="176"/>
                        <a:pt x="1489" y="176"/>
                      </a:cubicBezTo>
                      <a:cubicBezTo>
                        <a:pt x="1560" y="176"/>
                        <a:pt x="1596" y="45"/>
                        <a:pt x="1501" y="21"/>
                      </a:cubicBezTo>
                      <a:cubicBezTo>
                        <a:pt x="1407" y="7"/>
                        <a:pt x="1315" y="1"/>
                        <a:pt x="122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5858;p62">
                  <a:extLst>
                    <a:ext uri="{FF2B5EF4-FFF2-40B4-BE49-F238E27FC236}">
                      <a16:creationId xmlns:a16="http://schemas.microsoft.com/office/drawing/2014/main" id="{928F316A-E8FD-AF3D-BCB5-A642490543F6}"/>
                    </a:ext>
                  </a:extLst>
                </p:cNvPr>
                <p:cNvSpPr/>
                <p:nvPr/>
              </p:nvSpPr>
              <p:spPr>
                <a:xfrm>
                  <a:off x="2279807" y="3982663"/>
                  <a:ext cx="79657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6" h="611" extrusionOk="0">
                      <a:moveTo>
                        <a:pt x="1509" y="0"/>
                      </a:moveTo>
                      <a:cubicBezTo>
                        <a:pt x="1259" y="0"/>
                        <a:pt x="1009" y="24"/>
                        <a:pt x="758" y="96"/>
                      </a:cubicBezTo>
                      <a:lnTo>
                        <a:pt x="389" y="239"/>
                      </a:lnTo>
                      <a:cubicBezTo>
                        <a:pt x="306" y="274"/>
                        <a:pt x="187" y="322"/>
                        <a:pt x="92" y="393"/>
                      </a:cubicBezTo>
                      <a:cubicBezTo>
                        <a:pt x="80" y="393"/>
                        <a:pt x="68" y="417"/>
                        <a:pt x="56" y="429"/>
                      </a:cubicBezTo>
                      <a:cubicBezTo>
                        <a:pt x="1" y="484"/>
                        <a:pt x="48" y="610"/>
                        <a:pt x="121" y="610"/>
                      </a:cubicBezTo>
                      <a:cubicBezTo>
                        <a:pt x="127" y="610"/>
                        <a:pt x="133" y="609"/>
                        <a:pt x="139" y="608"/>
                      </a:cubicBezTo>
                      <a:cubicBezTo>
                        <a:pt x="258" y="560"/>
                        <a:pt x="366" y="489"/>
                        <a:pt x="473" y="429"/>
                      </a:cubicBezTo>
                      <a:cubicBezTo>
                        <a:pt x="568" y="370"/>
                        <a:pt x="675" y="322"/>
                        <a:pt x="794" y="298"/>
                      </a:cubicBezTo>
                      <a:cubicBezTo>
                        <a:pt x="1032" y="215"/>
                        <a:pt x="1270" y="179"/>
                        <a:pt x="1509" y="155"/>
                      </a:cubicBezTo>
                      <a:cubicBezTo>
                        <a:pt x="1616" y="143"/>
                        <a:pt x="1616" y="0"/>
                        <a:pt x="150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5859;p62">
                  <a:extLst>
                    <a:ext uri="{FF2B5EF4-FFF2-40B4-BE49-F238E27FC236}">
                      <a16:creationId xmlns:a16="http://schemas.microsoft.com/office/drawing/2014/main" id="{C0831D14-4367-74A0-4811-C5287FB0A8CE}"/>
                    </a:ext>
                  </a:extLst>
                </p:cNvPr>
                <p:cNvSpPr/>
                <p:nvPr/>
              </p:nvSpPr>
              <p:spPr>
                <a:xfrm>
                  <a:off x="2264920" y="3969058"/>
                  <a:ext cx="70488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513" extrusionOk="0">
                      <a:moveTo>
                        <a:pt x="1095" y="0"/>
                      </a:moveTo>
                      <a:cubicBezTo>
                        <a:pt x="937" y="0"/>
                        <a:pt x="778" y="17"/>
                        <a:pt x="620" y="62"/>
                      </a:cubicBezTo>
                      <a:cubicBezTo>
                        <a:pt x="501" y="98"/>
                        <a:pt x="382" y="134"/>
                        <a:pt x="263" y="193"/>
                      </a:cubicBezTo>
                      <a:cubicBezTo>
                        <a:pt x="156" y="241"/>
                        <a:pt x="1" y="312"/>
                        <a:pt x="1" y="431"/>
                      </a:cubicBezTo>
                      <a:cubicBezTo>
                        <a:pt x="1" y="467"/>
                        <a:pt x="13" y="479"/>
                        <a:pt x="25" y="491"/>
                      </a:cubicBezTo>
                      <a:cubicBezTo>
                        <a:pt x="50" y="506"/>
                        <a:pt x="72" y="512"/>
                        <a:pt x="95" y="512"/>
                      </a:cubicBezTo>
                      <a:cubicBezTo>
                        <a:pt x="126" y="512"/>
                        <a:pt x="157" y="500"/>
                        <a:pt x="191" y="479"/>
                      </a:cubicBezTo>
                      <a:cubicBezTo>
                        <a:pt x="251" y="443"/>
                        <a:pt x="298" y="419"/>
                        <a:pt x="358" y="396"/>
                      </a:cubicBezTo>
                      <a:cubicBezTo>
                        <a:pt x="441" y="336"/>
                        <a:pt x="560" y="288"/>
                        <a:pt x="668" y="253"/>
                      </a:cubicBezTo>
                      <a:cubicBezTo>
                        <a:pt x="894" y="181"/>
                        <a:pt x="1132" y="134"/>
                        <a:pt x="1370" y="122"/>
                      </a:cubicBezTo>
                      <a:cubicBezTo>
                        <a:pt x="1430" y="110"/>
                        <a:pt x="1430" y="38"/>
                        <a:pt x="1370" y="15"/>
                      </a:cubicBezTo>
                      <a:cubicBezTo>
                        <a:pt x="1279" y="6"/>
                        <a:pt x="1187" y="0"/>
                        <a:pt x="109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5860;p62">
                  <a:extLst>
                    <a:ext uri="{FF2B5EF4-FFF2-40B4-BE49-F238E27FC236}">
                      <a16:creationId xmlns:a16="http://schemas.microsoft.com/office/drawing/2014/main" id="{053EFAD1-B042-FA8C-2D08-2266E1AF7288}"/>
                    </a:ext>
                  </a:extLst>
                </p:cNvPr>
                <p:cNvSpPr/>
                <p:nvPr/>
              </p:nvSpPr>
              <p:spPr>
                <a:xfrm>
                  <a:off x="2108219" y="3073408"/>
                  <a:ext cx="684969" cy="396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6" h="8050" extrusionOk="0">
                      <a:moveTo>
                        <a:pt x="12323" y="1"/>
                      </a:moveTo>
                      <a:cubicBezTo>
                        <a:pt x="12316" y="1"/>
                        <a:pt x="12308" y="2"/>
                        <a:pt x="12300" y="4"/>
                      </a:cubicBezTo>
                      <a:cubicBezTo>
                        <a:pt x="12133" y="28"/>
                        <a:pt x="11979" y="75"/>
                        <a:pt x="11812" y="111"/>
                      </a:cubicBezTo>
                      <a:cubicBezTo>
                        <a:pt x="11776" y="123"/>
                        <a:pt x="11740" y="123"/>
                        <a:pt x="11705" y="123"/>
                      </a:cubicBezTo>
                      <a:cubicBezTo>
                        <a:pt x="11121" y="206"/>
                        <a:pt x="10550" y="289"/>
                        <a:pt x="9966" y="325"/>
                      </a:cubicBezTo>
                      <a:lnTo>
                        <a:pt x="9919" y="325"/>
                      </a:lnTo>
                      <a:cubicBezTo>
                        <a:pt x="9859" y="325"/>
                        <a:pt x="9812" y="349"/>
                        <a:pt x="9776" y="349"/>
                      </a:cubicBezTo>
                      <a:cubicBezTo>
                        <a:pt x="9657" y="361"/>
                        <a:pt x="9514" y="361"/>
                        <a:pt x="9395" y="373"/>
                      </a:cubicBezTo>
                      <a:cubicBezTo>
                        <a:pt x="9371" y="373"/>
                        <a:pt x="9335" y="373"/>
                        <a:pt x="9312" y="385"/>
                      </a:cubicBezTo>
                      <a:cubicBezTo>
                        <a:pt x="8578" y="436"/>
                        <a:pt x="7847" y="459"/>
                        <a:pt x="7119" y="459"/>
                      </a:cubicBezTo>
                      <a:cubicBezTo>
                        <a:pt x="6488" y="459"/>
                        <a:pt x="5858" y="442"/>
                        <a:pt x="5228" y="409"/>
                      </a:cubicBezTo>
                      <a:lnTo>
                        <a:pt x="5109" y="409"/>
                      </a:lnTo>
                      <a:cubicBezTo>
                        <a:pt x="4859" y="385"/>
                        <a:pt x="4609" y="373"/>
                        <a:pt x="4359" y="349"/>
                      </a:cubicBezTo>
                      <a:cubicBezTo>
                        <a:pt x="4061" y="313"/>
                        <a:pt x="3763" y="301"/>
                        <a:pt x="3466" y="266"/>
                      </a:cubicBezTo>
                      <a:lnTo>
                        <a:pt x="3382" y="266"/>
                      </a:lnTo>
                      <a:cubicBezTo>
                        <a:pt x="3144" y="242"/>
                        <a:pt x="2906" y="206"/>
                        <a:pt x="2668" y="194"/>
                      </a:cubicBezTo>
                      <a:cubicBezTo>
                        <a:pt x="2662" y="193"/>
                        <a:pt x="2656" y="193"/>
                        <a:pt x="2649" y="193"/>
                      </a:cubicBezTo>
                      <a:cubicBezTo>
                        <a:pt x="2585" y="193"/>
                        <a:pt x="2525" y="248"/>
                        <a:pt x="2525" y="313"/>
                      </a:cubicBezTo>
                      <a:cubicBezTo>
                        <a:pt x="2430" y="980"/>
                        <a:pt x="2346" y="1540"/>
                        <a:pt x="2275" y="1837"/>
                      </a:cubicBezTo>
                      <a:cubicBezTo>
                        <a:pt x="1775" y="3599"/>
                        <a:pt x="501" y="6659"/>
                        <a:pt x="1" y="7350"/>
                      </a:cubicBezTo>
                      <a:cubicBezTo>
                        <a:pt x="358" y="7469"/>
                        <a:pt x="810" y="7576"/>
                        <a:pt x="1334" y="7671"/>
                      </a:cubicBezTo>
                      <a:cubicBezTo>
                        <a:pt x="1358" y="7671"/>
                        <a:pt x="1394" y="7683"/>
                        <a:pt x="1406" y="7683"/>
                      </a:cubicBezTo>
                      <a:cubicBezTo>
                        <a:pt x="2695" y="7907"/>
                        <a:pt x="4401" y="8050"/>
                        <a:pt x="6238" y="8050"/>
                      </a:cubicBezTo>
                      <a:cubicBezTo>
                        <a:pt x="8797" y="8050"/>
                        <a:pt x="11608" y="7773"/>
                        <a:pt x="13895" y="7052"/>
                      </a:cubicBezTo>
                      <a:cubicBezTo>
                        <a:pt x="13479" y="5623"/>
                        <a:pt x="13086" y="3766"/>
                        <a:pt x="12741" y="1921"/>
                      </a:cubicBezTo>
                      <a:cubicBezTo>
                        <a:pt x="12729" y="1873"/>
                        <a:pt x="12729" y="1813"/>
                        <a:pt x="12717" y="1778"/>
                      </a:cubicBezTo>
                      <a:cubicBezTo>
                        <a:pt x="12610" y="1194"/>
                        <a:pt x="12491" y="611"/>
                        <a:pt x="12395" y="63"/>
                      </a:cubicBezTo>
                      <a:cubicBezTo>
                        <a:pt x="12376" y="24"/>
                        <a:pt x="12356" y="1"/>
                        <a:pt x="12323" y="1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7" name="Google Shape;5861;p62">
                  <a:extLst>
                    <a:ext uri="{FF2B5EF4-FFF2-40B4-BE49-F238E27FC236}">
                      <a16:creationId xmlns:a16="http://schemas.microsoft.com/office/drawing/2014/main" id="{1EE4DA46-849F-7690-D542-4A91FF89F730}"/>
                    </a:ext>
                  </a:extLst>
                </p:cNvPr>
                <p:cNvSpPr/>
                <p:nvPr/>
              </p:nvSpPr>
              <p:spPr>
                <a:xfrm>
                  <a:off x="2173975" y="3085880"/>
                  <a:ext cx="103317" cy="36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6" h="7431" extrusionOk="0">
                      <a:moveTo>
                        <a:pt x="2024" y="1"/>
                      </a:moveTo>
                      <a:cubicBezTo>
                        <a:pt x="1965" y="429"/>
                        <a:pt x="1882" y="846"/>
                        <a:pt x="1810" y="1263"/>
                      </a:cubicBezTo>
                      <a:cubicBezTo>
                        <a:pt x="1608" y="2394"/>
                        <a:pt x="1322" y="3513"/>
                        <a:pt x="989" y="4632"/>
                      </a:cubicBezTo>
                      <a:cubicBezTo>
                        <a:pt x="834" y="5180"/>
                        <a:pt x="631" y="5751"/>
                        <a:pt x="441" y="6299"/>
                      </a:cubicBezTo>
                      <a:cubicBezTo>
                        <a:pt x="298" y="6656"/>
                        <a:pt x="143" y="7037"/>
                        <a:pt x="0" y="7418"/>
                      </a:cubicBezTo>
                      <a:cubicBezTo>
                        <a:pt x="24" y="7418"/>
                        <a:pt x="60" y="7430"/>
                        <a:pt x="72" y="7430"/>
                      </a:cubicBezTo>
                      <a:cubicBezTo>
                        <a:pt x="131" y="7299"/>
                        <a:pt x="179" y="7156"/>
                        <a:pt x="238" y="7025"/>
                      </a:cubicBezTo>
                      <a:cubicBezTo>
                        <a:pt x="358" y="6716"/>
                        <a:pt x="477" y="6418"/>
                        <a:pt x="596" y="6109"/>
                      </a:cubicBezTo>
                      <a:cubicBezTo>
                        <a:pt x="1322" y="4108"/>
                        <a:pt x="1822" y="2061"/>
                        <a:pt x="20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8" name="Google Shape;5862;p62">
                  <a:extLst>
                    <a:ext uri="{FF2B5EF4-FFF2-40B4-BE49-F238E27FC236}">
                      <a16:creationId xmlns:a16="http://schemas.microsoft.com/office/drawing/2014/main" id="{F87E47E9-E7CD-9E56-B04F-F0706D3F6DBD}"/>
                    </a:ext>
                  </a:extLst>
                </p:cNvPr>
                <p:cNvSpPr/>
                <p:nvPr/>
              </p:nvSpPr>
              <p:spPr>
                <a:xfrm>
                  <a:off x="2246485" y="3091745"/>
                  <a:ext cx="118253" cy="15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9" h="3219" extrusionOk="0">
                      <a:moveTo>
                        <a:pt x="2280" y="1"/>
                      </a:moveTo>
                      <a:cubicBezTo>
                        <a:pt x="2280" y="13"/>
                        <a:pt x="2280" y="13"/>
                        <a:pt x="2256" y="37"/>
                      </a:cubicBezTo>
                      <a:cubicBezTo>
                        <a:pt x="2077" y="644"/>
                        <a:pt x="1780" y="1239"/>
                        <a:pt x="1399" y="1775"/>
                      </a:cubicBezTo>
                      <a:cubicBezTo>
                        <a:pt x="1006" y="2311"/>
                        <a:pt x="530" y="2751"/>
                        <a:pt x="30" y="3168"/>
                      </a:cubicBezTo>
                      <a:cubicBezTo>
                        <a:pt x="0" y="3197"/>
                        <a:pt x="19" y="3219"/>
                        <a:pt x="40" y="3219"/>
                      </a:cubicBezTo>
                      <a:cubicBezTo>
                        <a:pt x="45" y="3219"/>
                        <a:pt x="49" y="3218"/>
                        <a:pt x="53" y="3216"/>
                      </a:cubicBezTo>
                      <a:cubicBezTo>
                        <a:pt x="387" y="3025"/>
                        <a:pt x="672" y="2775"/>
                        <a:pt x="934" y="2489"/>
                      </a:cubicBezTo>
                      <a:cubicBezTo>
                        <a:pt x="1399" y="2013"/>
                        <a:pt x="1780" y="1465"/>
                        <a:pt x="2066" y="870"/>
                      </a:cubicBezTo>
                      <a:cubicBezTo>
                        <a:pt x="2196" y="584"/>
                        <a:pt x="2316" y="298"/>
                        <a:pt x="239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49" name="Google Shape;5863;p62">
                  <a:extLst>
                    <a:ext uri="{FF2B5EF4-FFF2-40B4-BE49-F238E27FC236}">
                      <a16:creationId xmlns:a16="http://schemas.microsoft.com/office/drawing/2014/main" id="{5FE5FEF9-8351-C4B7-346E-3486FF87E639}"/>
                    </a:ext>
                  </a:extLst>
                </p:cNvPr>
                <p:cNvSpPr/>
                <p:nvPr/>
              </p:nvSpPr>
              <p:spPr>
                <a:xfrm>
                  <a:off x="2684548" y="3077697"/>
                  <a:ext cx="51708" cy="89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" h="1822" extrusionOk="0">
                      <a:moveTo>
                        <a:pt x="1" y="0"/>
                      </a:moveTo>
                      <a:cubicBezTo>
                        <a:pt x="96" y="286"/>
                        <a:pt x="239" y="572"/>
                        <a:pt x="370" y="822"/>
                      </a:cubicBezTo>
                      <a:cubicBezTo>
                        <a:pt x="560" y="1179"/>
                        <a:pt x="787" y="1512"/>
                        <a:pt x="1049" y="1822"/>
                      </a:cubicBezTo>
                      <a:cubicBezTo>
                        <a:pt x="1037" y="1774"/>
                        <a:pt x="1037" y="1715"/>
                        <a:pt x="1025" y="1667"/>
                      </a:cubicBezTo>
                      <a:cubicBezTo>
                        <a:pt x="799" y="1393"/>
                        <a:pt x="608" y="1095"/>
                        <a:pt x="441" y="774"/>
                      </a:cubicBezTo>
                      <a:cubicBezTo>
                        <a:pt x="310" y="524"/>
                        <a:pt x="203" y="262"/>
                        <a:pt x="96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5864;p62">
                  <a:extLst>
                    <a:ext uri="{FF2B5EF4-FFF2-40B4-BE49-F238E27FC236}">
                      <a16:creationId xmlns:a16="http://schemas.microsoft.com/office/drawing/2014/main" id="{AE9D2227-52A7-7D91-378D-3F44CBFE291E}"/>
                    </a:ext>
                  </a:extLst>
                </p:cNvPr>
                <p:cNvSpPr/>
                <p:nvPr/>
              </p:nvSpPr>
              <p:spPr>
                <a:xfrm>
                  <a:off x="2561317" y="3088837"/>
                  <a:ext cx="38793" cy="126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2568" extrusionOk="0">
                      <a:moveTo>
                        <a:pt x="715" y="0"/>
                      </a:moveTo>
                      <a:cubicBezTo>
                        <a:pt x="727" y="298"/>
                        <a:pt x="739" y="596"/>
                        <a:pt x="727" y="905"/>
                      </a:cubicBezTo>
                      <a:cubicBezTo>
                        <a:pt x="727" y="1191"/>
                        <a:pt x="715" y="1465"/>
                        <a:pt x="691" y="1739"/>
                      </a:cubicBezTo>
                      <a:cubicBezTo>
                        <a:pt x="679" y="1965"/>
                        <a:pt x="691" y="2322"/>
                        <a:pt x="429" y="2453"/>
                      </a:cubicBezTo>
                      <a:cubicBezTo>
                        <a:pt x="387" y="2471"/>
                        <a:pt x="350" y="2480"/>
                        <a:pt x="319" y="2480"/>
                      </a:cubicBezTo>
                      <a:cubicBezTo>
                        <a:pt x="145" y="2480"/>
                        <a:pt x="121" y="2235"/>
                        <a:pt x="131" y="2084"/>
                      </a:cubicBezTo>
                      <a:cubicBezTo>
                        <a:pt x="143" y="1834"/>
                        <a:pt x="191" y="1596"/>
                        <a:pt x="203" y="1346"/>
                      </a:cubicBezTo>
                      <a:cubicBezTo>
                        <a:pt x="239" y="905"/>
                        <a:pt x="215" y="477"/>
                        <a:pt x="179" y="48"/>
                      </a:cubicBezTo>
                      <a:cubicBezTo>
                        <a:pt x="143" y="48"/>
                        <a:pt x="120" y="48"/>
                        <a:pt x="84" y="60"/>
                      </a:cubicBezTo>
                      <a:cubicBezTo>
                        <a:pt x="96" y="107"/>
                        <a:pt x="96" y="167"/>
                        <a:pt x="96" y="227"/>
                      </a:cubicBezTo>
                      <a:cubicBezTo>
                        <a:pt x="143" y="786"/>
                        <a:pt x="131" y="1370"/>
                        <a:pt x="60" y="1953"/>
                      </a:cubicBezTo>
                      <a:cubicBezTo>
                        <a:pt x="24" y="2132"/>
                        <a:pt x="0" y="2358"/>
                        <a:pt x="131" y="2489"/>
                      </a:cubicBezTo>
                      <a:cubicBezTo>
                        <a:pt x="178" y="2544"/>
                        <a:pt x="240" y="2567"/>
                        <a:pt x="306" y="2567"/>
                      </a:cubicBezTo>
                      <a:cubicBezTo>
                        <a:pt x="412" y="2567"/>
                        <a:pt x="527" y="2509"/>
                        <a:pt x="608" y="2429"/>
                      </a:cubicBezTo>
                      <a:cubicBezTo>
                        <a:pt x="786" y="2239"/>
                        <a:pt x="774" y="1953"/>
                        <a:pt x="774" y="1715"/>
                      </a:cubicBezTo>
                      <a:cubicBezTo>
                        <a:pt x="786" y="1417"/>
                        <a:pt x="786" y="1108"/>
                        <a:pt x="786" y="810"/>
                      </a:cubicBezTo>
                      <a:cubicBezTo>
                        <a:pt x="786" y="536"/>
                        <a:pt x="774" y="274"/>
                        <a:pt x="751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5865;p62">
                  <a:extLst>
                    <a:ext uri="{FF2B5EF4-FFF2-40B4-BE49-F238E27FC236}">
                      <a16:creationId xmlns:a16="http://schemas.microsoft.com/office/drawing/2014/main" id="{C21C8C50-B347-50FB-D66A-2EB86711EABB}"/>
                    </a:ext>
                  </a:extLst>
                </p:cNvPr>
                <p:cNvSpPr/>
                <p:nvPr/>
              </p:nvSpPr>
              <p:spPr>
                <a:xfrm>
                  <a:off x="2188664" y="2631006"/>
                  <a:ext cx="566962" cy="589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2" h="11967" extrusionOk="0">
                      <a:moveTo>
                        <a:pt x="4650" y="1"/>
                      </a:moveTo>
                      <a:cubicBezTo>
                        <a:pt x="4608" y="1"/>
                        <a:pt x="4566" y="1"/>
                        <a:pt x="4524" y="1"/>
                      </a:cubicBezTo>
                      <a:cubicBezTo>
                        <a:pt x="2703" y="49"/>
                        <a:pt x="1417" y="359"/>
                        <a:pt x="1000" y="763"/>
                      </a:cubicBezTo>
                      <a:cubicBezTo>
                        <a:pt x="941" y="823"/>
                        <a:pt x="893" y="871"/>
                        <a:pt x="881" y="930"/>
                      </a:cubicBezTo>
                      <a:cubicBezTo>
                        <a:pt x="833" y="1025"/>
                        <a:pt x="750" y="1585"/>
                        <a:pt x="667" y="2418"/>
                      </a:cubicBezTo>
                      <a:cubicBezTo>
                        <a:pt x="619" y="2787"/>
                        <a:pt x="583" y="3216"/>
                        <a:pt x="536" y="3692"/>
                      </a:cubicBezTo>
                      <a:cubicBezTo>
                        <a:pt x="488" y="4228"/>
                        <a:pt x="429" y="4812"/>
                        <a:pt x="381" y="5407"/>
                      </a:cubicBezTo>
                      <a:cubicBezTo>
                        <a:pt x="333" y="5931"/>
                        <a:pt x="298" y="6478"/>
                        <a:pt x="250" y="7014"/>
                      </a:cubicBezTo>
                      <a:cubicBezTo>
                        <a:pt x="202" y="7610"/>
                        <a:pt x="155" y="8205"/>
                        <a:pt x="119" y="8764"/>
                      </a:cubicBezTo>
                      <a:cubicBezTo>
                        <a:pt x="83" y="9241"/>
                        <a:pt x="60" y="9693"/>
                        <a:pt x="36" y="10110"/>
                      </a:cubicBezTo>
                      <a:cubicBezTo>
                        <a:pt x="24" y="10658"/>
                        <a:pt x="12" y="11169"/>
                        <a:pt x="0" y="11562"/>
                      </a:cubicBezTo>
                      <a:cubicBezTo>
                        <a:pt x="509" y="11637"/>
                        <a:pt x="2902" y="11966"/>
                        <a:pt x="5882" y="11966"/>
                      </a:cubicBezTo>
                      <a:cubicBezTo>
                        <a:pt x="7640" y="11966"/>
                        <a:pt x="9602" y="11852"/>
                        <a:pt x="11501" y="11503"/>
                      </a:cubicBezTo>
                      <a:cubicBezTo>
                        <a:pt x="11501" y="11050"/>
                        <a:pt x="11466" y="10586"/>
                        <a:pt x="11454" y="10098"/>
                      </a:cubicBezTo>
                      <a:cubicBezTo>
                        <a:pt x="11430" y="9598"/>
                        <a:pt x="11394" y="9098"/>
                        <a:pt x="11347" y="8610"/>
                      </a:cubicBezTo>
                      <a:cubicBezTo>
                        <a:pt x="11311" y="8050"/>
                        <a:pt x="11251" y="7502"/>
                        <a:pt x="11192" y="6967"/>
                      </a:cubicBezTo>
                      <a:cubicBezTo>
                        <a:pt x="11109" y="6371"/>
                        <a:pt x="11037" y="5788"/>
                        <a:pt x="10954" y="5228"/>
                      </a:cubicBezTo>
                      <a:cubicBezTo>
                        <a:pt x="10859" y="4657"/>
                        <a:pt x="10751" y="4121"/>
                        <a:pt x="10668" y="3645"/>
                      </a:cubicBezTo>
                      <a:cubicBezTo>
                        <a:pt x="10561" y="3133"/>
                        <a:pt x="10442" y="2668"/>
                        <a:pt x="10347" y="2276"/>
                      </a:cubicBezTo>
                      <a:cubicBezTo>
                        <a:pt x="10192" y="1740"/>
                        <a:pt x="10025" y="1347"/>
                        <a:pt x="9870" y="1133"/>
                      </a:cubicBezTo>
                      <a:cubicBezTo>
                        <a:pt x="9811" y="1049"/>
                        <a:pt x="9585" y="930"/>
                        <a:pt x="9251" y="811"/>
                      </a:cubicBezTo>
                      <a:cubicBezTo>
                        <a:pt x="8242" y="428"/>
                        <a:pt x="6228" y="1"/>
                        <a:pt x="4650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2" name="Google Shape;5866;p62">
                  <a:extLst>
                    <a:ext uri="{FF2B5EF4-FFF2-40B4-BE49-F238E27FC236}">
                      <a16:creationId xmlns:a16="http://schemas.microsoft.com/office/drawing/2014/main" id="{18CFEA4C-C1D3-7251-034D-D35D65E10D4E}"/>
                    </a:ext>
                  </a:extLst>
                </p:cNvPr>
                <p:cNvSpPr/>
                <p:nvPr/>
              </p:nvSpPr>
              <p:spPr>
                <a:xfrm>
                  <a:off x="2336345" y="2637611"/>
                  <a:ext cx="266672" cy="210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0" h="4273" extrusionOk="0">
                      <a:moveTo>
                        <a:pt x="1506" y="1"/>
                      </a:moveTo>
                      <a:cubicBezTo>
                        <a:pt x="542" y="1"/>
                        <a:pt x="0" y="268"/>
                        <a:pt x="778" y="1106"/>
                      </a:cubicBezTo>
                      <a:cubicBezTo>
                        <a:pt x="1743" y="2142"/>
                        <a:pt x="3100" y="3273"/>
                        <a:pt x="3814" y="3868"/>
                      </a:cubicBezTo>
                      <a:cubicBezTo>
                        <a:pt x="4124" y="4130"/>
                        <a:pt x="4326" y="4273"/>
                        <a:pt x="4326" y="4273"/>
                      </a:cubicBezTo>
                      <a:cubicBezTo>
                        <a:pt x="4326" y="4273"/>
                        <a:pt x="4445" y="4070"/>
                        <a:pt x="4588" y="3737"/>
                      </a:cubicBezTo>
                      <a:cubicBezTo>
                        <a:pt x="4934" y="3011"/>
                        <a:pt x="5410" y="1713"/>
                        <a:pt x="5076" y="820"/>
                      </a:cubicBezTo>
                      <a:cubicBezTo>
                        <a:pt x="4862" y="237"/>
                        <a:pt x="3886" y="260"/>
                        <a:pt x="2779" y="106"/>
                      </a:cubicBezTo>
                      <a:cubicBezTo>
                        <a:pt x="2326" y="42"/>
                        <a:pt x="1883" y="1"/>
                        <a:pt x="1506" y="1"/>
                      </a:cubicBezTo>
                      <a:close/>
                    </a:path>
                  </a:pathLst>
                </a:custGeom>
                <a:solidFill>
                  <a:srgbClr val="C8D9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5867;p62">
                  <a:extLst>
                    <a:ext uri="{FF2B5EF4-FFF2-40B4-BE49-F238E27FC236}">
                      <a16:creationId xmlns:a16="http://schemas.microsoft.com/office/drawing/2014/main" id="{69F6D181-B4CD-1710-7D99-A6ED4C08FDD3}"/>
                    </a:ext>
                  </a:extLst>
                </p:cNvPr>
                <p:cNvSpPr/>
                <p:nvPr/>
              </p:nvSpPr>
              <p:spPr>
                <a:xfrm>
                  <a:off x="2370554" y="2557707"/>
                  <a:ext cx="209000" cy="135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40" extrusionOk="0">
                      <a:moveTo>
                        <a:pt x="549" y="0"/>
                      </a:moveTo>
                      <a:lnTo>
                        <a:pt x="168" y="1310"/>
                      </a:lnTo>
                      <a:cubicBezTo>
                        <a:pt x="168" y="1310"/>
                        <a:pt x="1" y="2119"/>
                        <a:pt x="1668" y="2560"/>
                      </a:cubicBezTo>
                      <a:cubicBezTo>
                        <a:pt x="2166" y="2692"/>
                        <a:pt x="2551" y="2739"/>
                        <a:pt x="2848" y="2739"/>
                      </a:cubicBezTo>
                      <a:cubicBezTo>
                        <a:pt x="3592" y="2739"/>
                        <a:pt x="3775" y="2441"/>
                        <a:pt x="3775" y="2441"/>
                      </a:cubicBezTo>
                      <a:lnTo>
                        <a:pt x="4240" y="786"/>
                      </a:lnTo>
                      <a:lnTo>
                        <a:pt x="549" y="0"/>
                      </a:ln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5868;p62">
                  <a:extLst>
                    <a:ext uri="{FF2B5EF4-FFF2-40B4-BE49-F238E27FC236}">
                      <a16:creationId xmlns:a16="http://schemas.microsoft.com/office/drawing/2014/main" id="{9E63647B-199C-541D-B5E3-454CD9FDBA33}"/>
                    </a:ext>
                  </a:extLst>
                </p:cNvPr>
                <p:cNvSpPr/>
                <p:nvPr/>
              </p:nvSpPr>
              <p:spPr>
                <a:xfrm>
                  <a:off x="2377012" y="2540652"/>
                  <a:ext cx="209592" cy="10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2036" extrusionOk="0">
                      <a:moveTo>
                        <a:pt x="1192" y="1"/>
                      </a:moveTo>
                      <a:cubicBezTo>
                        <a:pt x="942" y="1"/>
                        <a:pt x="668" y="1"/>
                        <a:pt x="418" y="84"/>
                      </a:cubicBezTo>
                      <a:cubicBezTo>
                        <a:pt x="287" y="120"/>
                        <a:pt x="144" y="179"/>
                        <a:pt x="72" y="287"/>
                      </a:cubicBezTo>
                      <a:cubicBezTo>
                        <a:pt x="1" y="406"/>
                        <a:pt x="25" y="560"/>
                        <a:pt x="72" y="691"/>
                      </a:cubicBezTo>
                      <a:cubicBezTo>
                        <a:pt x="203" y="1072"/>
                        <a:pt x="537" y="1406"/>
                        <a:pt x="942" y="1608"/>
                      </a:cubicBezTo>
                      <a:cubicBezTo>
                        <a:pt x="1334" y="1823"/>
                        <a:pt x="1787" y="1930"/>
                        <a:pt x="2227" y="1989"/>
                      </a:cubicBezTo>
                      <a:cubicBezTo>
                        <a:pt x="2411" y="2018"/>
                        <a:pt x="2591" y="2035"/>
                        <a:pt x="2768" y="2035"/>
                      </a:cubicBezTo>
                      <a:cubicBezTo>
                        <a:pt x="2960" y="2035"/>
                        <a:pt x="3149" y="2015"/>
                        <a:pt x="3335" y="1965"/>
                      </a:cubicBezTo>
                      <a:cubicBezTo>
                        <a:pt x="3632" y="1894"/>
                        <a:pt x="4037" y="1715"/>
                        <a:pt x="4168" y="1453"/>
                      </a:cubicBezTo>
                      <a:cubicBezTo>
                        <a:pt x="4251" y="1239"/>
                        <a:pt x="4180" y="822"/>
                        <a:pt x="4049" y="644"/>
                      </a:cubicBezTo>
                      <a:cubicBezTo>
                        <a:pt x="3930" y="501"/>
                        <a:pt x="3739" y="441"/>
                        <a:pt x="3537" y="394"/>
                      </a:cubicBezTo>
                      <a:cubicBezTo>
                        <a:pt x="2763" y="179"/>
                        <a:pt x="1977" y="25"/>
                        <a:pt x="1192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5" name="Google Shape;5869;p62">
                  <a:extLst>
                    <a:ext uri="{FF2B5EF4-FFF2-40B4-BE49-F238E27FC236}">
                      <a16:creationId xmlns:a16="http://schemas.microsoft.com/office/drawing/2014/main" id="{211A968F-13ED-6833-75EE-6DE770627AC5}"/>
                    </a:ext>
                  </a:extLst>
                </p:cNvPr>
                <p:cNvSpPr/>
                <p:nvPr/>
              </p:nvSpPr>
              <p:spPr>
                <a:xfrm>
                  <a:off x="2346253" y="2608085"/>
                  <a:ext cx="247399" cy="154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9" h="3136" extrusionOk="0">
                      <a:moveTo>
                        <a:pt x="740" y="1"/>
                      </a:moveTo>
                      <a:cubicBezTo>
                        <a:pt x="372" y="1"/>
                        <a:pt x="0" y="1006"/>
                        <a:pt x="53" y="1133"/>
                      </a:cubicBezTo>
                      <a:cubicBezTo>
                        <a:pt x="887" y="3002"/>
                        <a:pt x="2554" y="3038"/>
                        <a:pt x="2899" y="3133"/>
                      </a:cubicBezTo>
                      <a:cubicBezTo>
                        <a:pt x="2904" y="3135"/>
                        <a:pt x="2909" y="3136"/>
                        <a:pt x="2915" y="3136"/>
                      </a:cubicBezTo>
                      <a:cubicBezTo>
                        <a:pt x="3147" y="3136"/>
                        <a:pt x="3828" y="1967"/>
                        <a:pt x="3828" y="1967"/>
                      </a:cubicBezTo>
                      <a:cubicBezTo>
                        <a:pt x="3828" y="1967"/>
                        <a:pt x="4416" y="2907"/>
                        <a:pt x="4563" y="2907"/>
                      </a:cubicBezTo>
                      <a:cubicBezTo>
                        <a:pt x="4564" y="2907"/>
                        <a:pt x="4565" y="2907"/>
                        <a:pt x="4566" y="2907"/>
                      </a:cubicBezTo>
                      <a:cubicBezTo>
                        <a:pt x="4721" y="2895"/>
                        <a:pt x="4995" y="1990"/>
                        <a:pt x="5018" y="1717"/>
                      </a:cubicBezTo>
                      <a:cubicBezTo>
                        <a:pt x="5018" y="1550"/>
                        <a:pt x="4756" y="907"/>
                        <a:pt x="4637" y="657"/>
                      </a:cubicBezTo>
                      <a:cubicBezTo>
                        <a:pt x="4632" y="647"/>
                        <a:pt x="4619" y="641"/>
                        <a:pt x="4605" y="641"/>
                      </a:cubicBezTo>
                      <a:cubicBezTo>
                        <a:pt x="4584" y="641"/>
                        <a:pt x="4561" y="653"/>
                        <a:pt x="4554" y="681"/>
                      </a:cubicBezTo>
                      <a:cubicBezTo>
                        <a:pt x="4459" y="883"/>
                        <a:pt x="4280" y="1359"/>
                        <a:pt x="3887" y="1395"/>
                      </a:cubicBezTo>
                      <a:cubicBezTo>
                        <a:pt x="3798" y="1402"/>
                        <a:pt x="3711" y="1405"/>
                        <a:pt x="3626" y="1405"/>
                      </a:cubicBezTo>
                      <a:cubicBezTo>
                        <a:pt x="2101" y="1405"/>
                        <a:pt x="1258" y="343"/>
                        <a:pt x="875" y="50"/>
                      </a:cubicBezTo>
                      <a:cubicBezTo>
                        <a:pt x="831" y="16"/>
                        <a:pt x="785" y="1"/>
                        <a:pt x="740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6" name="Google Shape;5870;p62">
                  <a:extLst>
                    <a:ext uri="{FF2B5EF4-FFF2-40B4-BE49-F238E27FC236}">
                      <a16:creationId xmlns:a16="http://schemas.microsoft.com/office/drawing/2014/main" id="{3086AD91-E156-6223-6605-D61C6D03A865}"/>
                    </a:ext>
                  </a:extLst>
                </p:cNvPr>
                <p:cNvSpPr/>
                <p:nvPr/>
              </p:nvSpPr>
              <p:spPr>
                <a:xfrm>
                  <a:off x="2342112" y="2598275"/>
                  <a:ext cx="251540" cy="15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3" h="3121" extrusionOk="0">
                      <a:moveTo>
                        <a:pt x="754" y="1"/>
                      </a:moveTo>
                      <a:cubicBezTo>
                        <a:pt x="376" y="1"/>
                        <a:pt x="1" y="1014"/>
                        <a:pt x="54" y="1142"/>
                      </a:cubicBezTo>
                      <a:cubicBezTo>
                        <a:pt x="899" y="2987"/>
                        <a:pt x="2614" y="3035"/>
                        <a:pt x="2923" y="3118"/>
                      </a:cubicBezTo>
                      <a:cubicBezTo>
                        <a:pt x="2929" y="3120"/>
                        <a:pt x="2934" y="3120"/>
                        <a:pt x="2940" y="3120"/>
                      </a:cubicBezTo>
                      <a:cubicBezTo>
                        <a:pt x="3172" y="3120"/>
                        <a:pt x="3864" y="1951"/>
                        <a:pt x="3864" y="1951"/>
                      </a:cubicBezTo>
                      <a:cubicBezTo>
                        <a:pt x="3864" y="1951"/>
                        <a:pt x="4445" y="2880"/>
                        <a:pt x="4620" y="2880"/>
                      </a:cubicBezTo>
                      <a:cubicBezTo>
                        <a:pt x="4622" y="2880"/>
                        <a:pt x="4624" y="2880"/>
                        <a:pt x="4626" y="2880"/>
                      </a:cubicBezTo>
                      <a:cubicBezTo>
                        <a:pt x="4781" y="2856"/>
                        <a:pt x="5067" y="1951"/>
                        <a:pt x="5079" y="1677"/>
                      </a:cubicBezTo>
                      <a:cubicBezTo>
                        <a:pt x="5102" y="1511"/>
                        <a:pt x="4840" y="880"/>
                        <a:pt x="4709" y="618"/>
                      </a:cubicBezTo>
                      <a:cubicBezTo>
                        <a:pt x="4704" y="608"/>
                        <a:pt x="4691" y="602"/>
                        <a:pt x="4677" y="602"/>
                      </a:cubicBezTo>
                      <a:cubicBezTo>
                        <a:pt x="4656" y="602"/>
                        <a:pt x="4633" y="614"/>
                        <a:pt x="4626" y="642"/>
                      </a:cubicBezTo>
                      <a:cubicBezTo>
                        <a:pt x="4531" y="856"/>
                        <a:pt x="4352" y="1332"/>
                        <a:pt x="3947" y="1368"/>
                      </a:cubicBezTo>
                      <a:cubicBezTo>
                        <a:pt x="3849" y="1376"/>
                        <a:pt x="3753" y="1380"/>
                        <a:pt x="3660" y="1380"/>
                      </a:cubicBezTo>
                      <a:cubicBezTo>
                        <a:pt x="2137" y="1380"/>
                        <a:pt x="1269" y="338"/>
                        <a:pt x="888" y="46"/>
                      </a:cubicBezTo>
                      <a:cubicBezTo>
                        <a:pt x="843" y="15"/>
                        <a:pt x="799" y="1"/>
                        <a:pt x="754" y="1"/>
                      </a:cubicBezTo>
                      <a:close/>
                    </a:path>
                  </a:pathLst>
                </a:custGeom>
                <a:solidFill>
                  <a:srgbClr val="C8D9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8" name="Google Shape;5872;p62">
                  <a:extLst>
                    <a:ext uri="{FF2B5EF4-FFF2-40B4-BE49-F238E27FC236}">
                      <a16:creationId xmlns:a16="http://schemas.microsoft.com/office/drawing/2014/main" id="{CF88E977-880B-D242-0F82-263F2B49DB5E}"/>
                    </a:ext>
                  </a:extLst>
                </p:cNvPr>
                <p:cNvSpPr/>
                <p:nvPr/>
              </p:nvSpPr>
              <p:spPr>
                <a:xfrm>
                  <a:off x="2078890" y="3324161"/>
                  <a:ext cx="80445" cy="60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2" h="1233" extrusionOk="0">
                      <a:moveTo>
                        <a:pt x="340" y="0"/>
                      </a:moveTo>
                      <a:cubicBezTo>
                        <a:pt x="286" y="0"/>
                        <a:pt x="242" y="14"/>
                        <a:pt x="215" y="48"/>
                      </a:cubicBezTo>
                      <a:cubicBezTo>
                        <a:pt x="84" y="215"/>
                        <a:pt x="536" y="584"/>
                        <a:pt x="536" y="584"/>
                      </a:cubicBezTo>
                      <a:cubicBezTo>
                        <a:pt x="536" y="584"/>
                        <a:pt x="357" y="527"/>
                        <a:pt x="227" y="527"/>
                      </a:cubicBezTo>
                      <a:cubicBezTo>
                        <a:pt x="85" y="527"/>
                        <a:pt x="1" y="595"/>
                        <a:pt x="274" y="882"/>
                      </a:cubicBezTo>
                      <a:cubicBezTo>
                        <a:pt x="539" y="1165"/>
                        <a:pt x="904" y="1232"/>
                        <a:pt x="1189" y="1232"/>
                      </a:cubicBezTo>
                      <a:cubicBezTo>
                        <a:pt x="1442" y="1232"/>
                        <a:pt x="1632" y="1179"/>
                        <a:pt x="1632" y="1179"/>
                      </a:cubicBezTo>
                      <a:lnTo>
                        <a:pt x="894" y="203"/>
                      </a:lnTo>
                      <a:cubicBezTo>
                        <a:pt x="894" y="203"/>
                        <a:pt x="548" y="0"/>
                        <a:pt x="340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59" name="Google Shape;5873;p62">
                  <a:extLst>
                    <a:ext uri="{FF2B5EF4-FFF2-40B4-BE49-F238E27FC236}">
                      <a16:creationId xmlns:a16="http://schemas.microsoft.com/office/drawing/2014/main" id="{DF3C34B5-1545-1ED5-E660-AFE49461A9EE}"/>
                    </a:ext>
                  </a:extLst>
                </p:cNvPr>
                <p:cNvSpPr/>
                <p:nvPr/>
              </p:nvSpPr>
              <p:spPr>
                <a:xfrm>
                  <a:off x="2095403" y="3231983"/>
                  <a:ext cx="161384" cy="152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" h="3088" extrusionOk="0">
                      <a:moveTo>
                        <a:pt x="1915" y="0"/>
                      </a:moveTo>
                      <a:cubicBezTo>
                        <a:pt x="1365" y="0"/>
                        <a:pt x="0" y="1138"/>
                        <a:pt x="11" y="1275"/>
                      </a:cubicBezTo>
                      <a:cubicBezTo>
                        <a:pt x="23" y="1442"/>
                        <a:pt x="856" y="3026"/>
                        <a:pt x="1201" y="3085"/>
                      </a:cubicBezTo>
                      <a:cubicBezTo>
                        <a:pt x="1212" y="3087"/>
                        <a:pt x="1224" y="3088"/>
                        <a:pt x="1236" y="3088"/>
                      </a:cubicBezTo>
                      <a:cubicBezTo>
                        <a:pt x="1643" y="3088"/>
                        <a:pt x="3156" y="2186"/>
                        <a:pt x="3214" y="1621"/>
                      </a:cubicBezTo>
                      <a:cubicBezTo>
                        <a:pt x="3273" y="1037"/>
                        <a:pt x="2083" y="61"/>
                        <a:pt x="2083" y="61"/>
                      </a:cubicBezTo>
                      <a:cubicBezTo>
                        <a:pt x="2043" y="19"/>
                        <a:pt x="1986" y="0"/>
                        <a:pt x="1915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0" name="Google Shape;5874;p62">
                  <a:extLst>
                    <a:ext uri="{FF2B5EF4-FFF2-40B4-BE49-F238E27FC236}">
                      <a16:creationId xmlns:a16="http://schemas.microsoft.com/office/drawing/2014/main" id="{62D1D9E4-5FA5-F9A5-3144-32F65277E88C}"/>
                    </a:ext>
                  </a:extLst>
                </p:cNvPr>
                <p:cNvSpPr/>
                <p:nvPr/>
              </p:nvSpPr>
              <p:spPr>
                <a:xfrm>
                  <a:off x="2113740" y="3329928"/>
                  <a:ext cx="28590" cy="41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37" extrusionOk="0">
                      <a:moveTo>
                        <a:pt x="40" y="1"/>
                      </a:moveTo>
                      <a:cubicBezTo>
                        <a:pt x="20" y="1"/>
                        <a:pt x="1" y="21"/>
                        <a:pt x="8" y="50"/>
                      </a:cubicBezTo>
                      <a:cubicBezTo>
                        <a:pt x="56" y="205"/>
                        <a:pt x="127" y="348"/>
                        <a:pt x="222" y="479"/>
                      </a:cubicBezTo>
                      <a:cubicBezTo>
                        <a:pt x="270" y="562"/>
                        <a:pt x="306" y="610"/>
                        <a:pt x="365" y="681"/>
                      </a:cubicBezTo>
                      <a:lnTo>
                        <a:pt x="460" y="765"/>
                      </a:lnTo>
                      <a:cubicBezTo>
                        <a:pt x="484" y="800"/>
                        <a:pt x="520" y="824"/>
                        <a:pt x="544" y="836"/>
                      </a:cubicBezTo>
                      <a:cubicBezTo>
                        <a:pt x="568" y="836"/>
                        <a:pt x="579" y="824"/>
                        <a:pt x="579" y="812"/>
                      </a:cubicBezTo>
                      <a:cubicBezTo>
                        <a:pt x="544" y="800"/>
                        <a:pt x="520" y="765"/>
                        <a:pt x="508" y="741"/>
                      </a:cubicBezTo>
                      <a:cubicBezTo>
                        <a:pt x="472" y="705"/>
                        <a:pt x="448" y="681"/>
                        <a:pt x="425" y="646"/>
                      </a:cubicBezTo>
                      <a:cubicBezTo>
                        <a:pt x="365" y="586"/>
                        <a:pt x="329" y="527"/>
                        <a:pt x="282" y="455"/>
                      </a:cubicBezTo>
                      <a:cubicBezTo>
                        <a:pt x="187" y="324"/>
                        <a:pt x="115" y="169"/>
                        <a:pt x="67" y="27"/>
                      </a:cubicBezTo>
                      <a:cubicBezTo>
                        <a:pt x="63" y="8"/>
                        <a:pt x="51" y="1"/>
                        <a:pt x="40" y="1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1" name="Google Shape;5875;p62">
                  <a:extLst>
                    <a:ext uri="{FF2B5EF4-FFF2-40B4-BE49-F238E27FC236}">
                      <a16:creationId xmlns:a16="http://schemas.microsoft.com/office/drawing/2014/main" id="{647C24B0-621B-9D98-28B5-6FDDC7846993}"/>
                    </a:ext>
                  </a:extLst>
                </p:cNvPr>
                <p:cNvSpPr/>
                <p:nvPr/>
              </p:nvSpPr>
              <p:spPr>
                <a:xfrm>
                  <a:off x="1914548" y="2658758"/>
                  <a:ext cx="397988" cy="674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4" h="13679" extrusionOk="0">
                      <a:moveTo>
                        <a:pt x="6920" y="1"/>
                      </a:moveTo>
                      <a:cubicBezTo>
                        <a:pt x="5835" y="1"/>
                        <a:pt x="2349" y="3138"/>
                        <a:pt x="1180" y="5320"/>
                      </a:cubicBezTo>
                      <a:cubicBezTo>
                        <a:pt x="1" y="7487"/>
                        <a:pt x="1477" y="10095"/>
                        <a:pt x="3085" y="12940"/>
                      </a:cubicBezTo>
                      <a:cubicBezTo>
                        <a:pt x="3108" y="12964"/>
                        <a:pt x="3120" y="12988"/>
                        <a:pt x="3132" y="13012"/>
                      </a:cubicBezTo>
                      <a:cubicBezTo>
                        <a:pt x="3251" y="13238"/>
                        <a:pt x="3382" y="13464"/>
                        <a:pt x="3501" y="13678"/>
                      </a:cubicBezTo>
                      <a:lnTo>
                        <a:pt x="6156" y="11416"/>
                      </a:lnTo>
                      <a:cubicBezTo>
                        <a:pt x="6156" y="11416"/>
                        <a:pt x="5978" y="11154"/>
                        <a:pt x="5740" y="10726"/>
                      </a:cubicBezTo>
                      <a:lnTo>
                        <a:pt x="5692" y="10630"/>
                      </a:lnTo>
                      <a:cubicBezTo>
                        <a:pt x="5144" y="9654"/>
                        <a:pt x="4299" y="7987"/>
                        <a:pt x="4323" y="7011"/>
                      </a:cubicBezTo>
                      <a:cubicBezTo>
                        <a:pt x="4370" y="5570"/>
                        <a:pt x="6216" y="4570"/>
                        <a:pt x="7252" y="3915"/>
                      </a:cubicBezTo>
                      <a:cubicBezTo>
                        <a:pt x="8073" y="3403"/>
                        <a:pt x="7907" y="427"/>
                        <a:pt x="7085" y="34"/>
                      </a:cubicBezTo>
                      <a:cubicBezTo>
                        <a:pt x="7039" y="11"/>
                        <a:pt x="6983" y="1"/>
                        <a:pt x="6920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2" name="Google Shape;5876;p62">
                  <a:extLst>
                    <a:ext uri="{FF2B5EF4-FFF2-40B4-BE49-F238E27FC236}">
                      <a16:creationId xmlns:a16="http://schemas.microsoft.com/office/drawing/2014/main" id="{5A7B6D2C-82A2-4761-220E-D97B0CF8AAAD}"/>
                    </a:ext>
                  </a:extLst>
                </p:cNvPr>
                <p:cNvSpPr/>
                <p:nvPr/>
              </p:nvSpPr>
              <p:spPr>
                <a:xfrm>
                  <a:off x="2065975" y="3182148"/>
                  <a:ext cx="131512" cy="117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" h="2382" extrusionOk="0">
                      <a:moveTo>
                        <a:pt x="2584" y="0"/>
                      </a:moveTo>
                      <a:cubicBezTo>
                        <a:pt x="2572" y="0"/>
                        <a:pt x="2560" y="12"/>
                        <a:pt x="2549" y="24"/>
                      </a:cubicBezTo>
                      <a:cubicBezTo>
                        <a:pt x="2287" y="203"/>
                        <a:pt x="2037" y="405"/>
                        <a:pt x="1787" y="608"/>
                      </a:cubicBezTo>
                      <a:cubicBezTo>
                        <a:pt x="1298" y="1012"/>
                        <a:pt x="834" y="1429"/>
                        <a:pt x="405" y="1870"/>
                      </a:cubicBezTo>
                      <a:cubicBezTo>
                        <a:pt x="263" y="2024"/>
                        <a:pt x="132" y="2155"/>
                        <a:pt x="1" y="2310"/>
                      </a:cubicBezTo>
                      <a:cubicBezTo>
                        <a:pt x="13" y="2334"/>
                        <a:pt x="24" y="2346"/>
                        <a:pt x="48" y="2382"/>
                      </a:cubicBezTo>
                      <a:cubicBezTo>
                        <a:pt x="489" y="1917"/>
                        <a:pt x="953" y="1453"/>
                        <a:pt x="1453" y="1024"/>
                      </a:cubicBezTo>
                      <a:cubicBezTo>
                        <a:pt x="1751" y="774"/>
                        <a:pt x="2072" y="524"/>
                        <a:pt x="2394" y="286"/>
                      </a:cubicBezTo>
                      <a:cubicBezTo>
                        <a:pt x="2489" y="203"/>
                        <a:pt x="2572" y="143"/>
                        <a:pt x="2668" y="84"/>
                      </a:cubicBezTo>
                      <a:cubicBezTo>
                        <a:pt x="2644" y="60"/>
                        <a:pt x="2620" y="24"/>
                        <a:pt x="2584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3" name="Google Shape;5877;p62">
                  <a:extLst>
                    <a:ext uri="{FF2B5EF4-FFF2-40B4-BE49-F238E27FC236}">
                      <a16:creationId xmlns:a16="http://schemas.microsoft.com/office/drawing/2014/main" id="{78FD0B0C-F69A-D6CA-A2C7-404AFE0D4C23}"/>
                    </a:ext>
                  </a:extLst>
                </p:cNvPr>
                <p:cNvSpPr/>
                <p:nvPr/>
              </p:nvSpPr>
              <p:spPr>
                <a:xfrm>
                  <a:off x="2209170" y="2851739"/>
                  <a:ext cx="62848" cy="41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834" extrusionOk="0">
                      <a:moveTo>
                        <a:pt x="1275" y="0"/>
                      </a:moveTo>
                      <a:lnTo>
                        <a:pt x="1275" y="0"/>
                      </a:lnTo>
                      <a:cubicBezTo>
                        <a:pt x="1025" y="95"/>
                        <a:pt x="798" y="214"/>
                        <a:pt x="596" y="345"/>
                      </a:cubicBezTo>
                      <a:cubicBezTo>
                        <a:pt x="382" y="476"/>
                        <a:pt x="179" y="631"/>
                        <a:pt x="1" y="834"/>
                      </a:cubicBezTo>
                      <a:cubicBezTo>
                        <a:pt x="156" y="822"/>
                        <a:pt x="310" y="798"/>
                        <a:pt x="477" y="774"/>
                      </a:cubicBezTo>
                      <a:cubicBezTo>
                        <a:pt x="632" y="750"/>
                        <a:pt x="787" y="715"/>
                        <a:pt x="953" y="655"/>
                      </a:cubicBezTo>
                      <a:cubicBezTo>
                        <a:pt x="858" y="631"/>
                        <a:pt x="787" y="619"/>
                        <a:pt x="691" y="619"/>
                      </a:cubicBezTo>
                      <a:cubicBezTo>
                        <a:pt x="650" y="607"/>
                        <a:pt x="605" y="601"/>
                        <a:pt x="562" y="601"/>
                      </a:cubicBezTo>
                      <a:cubicBezTo>
                        <a:pt x="519" y="601"/>
                        <a:pt x="477" y="607"/>
                        <a:pt x="441" y="619"/>
                      </a:cubicBezTo>
                      <a:cubicBezTo>
                        <a:pt x="429" y="619"/>
                        <a:pt x="417" y="619"/>
                        <a:pt x="394" y="631"/>
                      </a:cubicBezTo>
                      <a:cubicBezTo>
                        <a:pt x="489" y="584"/>
                        <a:pt x="572" y="524"/>
                        <a:pt x="667" y="465"/>
                      </a:cubicBezTo>
                      <a:cubicBezTo>
                        <a:pt x="870" y="334"/>
                        <a:pt x="1096" y="179"/>
                        <a:pt x="1275" y="0"/>
                      </a:cubicBezTo>
                      <a:close/>
                    </a:path>
                  </a:pathLst>
                </a:custGeom>
                <a:solidFill>
                  <a:srgbClr val="4436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4" name="Google Shape;5878;p62">
                  <a:extLst>
                    <a:ext uri="{FF2B5EF4-FFF2-40B4-BE49-F238E27FC236}">
                      <a16:creationId xmlns:a16="http://schemas.microsoft.com/office/drawing/2014/main" id="{90FC8077-FE75-33CA-2424-D8247EF808A5}"/>
                    </a:ext>
                  </a:extLst>
                </p:cNvPr>
                <p:cNvSpPr/>
                <p:nvPr/>
              </p:nvSpPr>
              <p:spPr>
                <a:xfrm>
                  <a:off x="2590054" y="1929816"/>
                  <a:ext cx="245378" cy="284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8" h="5769" extrusionOk="0">
                      <a:moveTo>
                        <a:pt x="1357" y="0"/>
                      </a:moveTo>
                      <a:cubicBezTo>
                        <a:pt x="938" y="0"/>
                        <a:pt x="524" y="115"/>
                        <a:pt x="334" y="487"/>
                      </a:cubicBezTo>
                      <a:cubicBezTo>
                        <a:pt x="1" y="1201"/>
                        <a:pt x="370" y="2249"/>
                        <a:pt x="620" y="2844"/>
                      </a:cubicBezTo>
                      <a:cubicBezTo>
                        <a:pt x="965" y="3642"/>
                        <a:pt x="1501" y="4344"/>
                        <a:pt x="2049" y="5035"/>
                      </a:cubicBezTo>
                      <a:cubicBezTo>
                        <a:pt x="2334" y="5383"/>
                        <a:pt x="2712" y="5769"/>
                        <a:pt x="3218" y="5769"/>
                      </a:cubicBezTo>
                      <a:cubicBezTo>
                        <a:pt x="3282" y="5769"/>
                        <a:pt x="3349" y="5763"/>
                        <a:pt x="3418" y="5749"/>
                      </a:cubicBezTo>
                      <a:cubicBezTo>
                        <a:pt x="3763" y="5666"/>
                        <a:pt x="4073" y="5428"/>
                        <a:pt x="4263" y="5166"/>
                      </a:cubicBezTo>
                      <a:cubicBezTo>
                        <a:pt x="4478" y="4892"/>
                        <a:pt x="4561" y="4582"/>
                        <a:pt x="4621" y="4285"/>
                      </a:cubicBezTo>
                      <a:cubicBezTo>
                        <a:pt x="4978" y="2487"/>
                        <a:pt x="4001" y="760"/>
                        <a:pt x="2275" y="153"/>
                      </a:cubicBezTo>
                      <a:cubicBezTo>
                        <a:pt x="2049" y="78"/>
                        <a:pt x="1702" y="0"/>
                        <a:pt x="1357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5879;p62">
                  <a:extLst>
                    <a:ext uri="{FF2B5EF4-FFF2-40B4-BE49-F238E27FC236}">
                      <a16:creationId xmlns:a16="http://schemas.microsoft.com/office/drawing/2014/main" id="{8E419A1D-E3FD-A077-EA07-E73A29001F1B}"/>
                    </a:ext>
                  </a:extLst>
                </p:cNvPr>
                <p:cNvSpPr/>
                <p:nvPr/>
              </p:nvSpPr>
              <p:spPr>
                <a:xfrm>
                  <a:off x="2186890" y="1923211"/>
                  <a:ext cx="619212" cy="69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62" h="14094" extrusionOk="0">
                      <a:moveTo>
                        <a:pt x="7114" y="0"/>
                      </a:moveTo>
                      <a:cubicBezTo>
                        <a:pt x="6889" y="0"/>
                        <a:pt x="6657" y="13"/>
                        <a:pt x="6418" y="37"/>
                      </a:cubicBezTo>
                      <a:cubicBezTo>
                        <a:pt x="2727" y="430"/>
                        <a:pt x="0" y="4062"/>
                        <a:pt x="357" y="8003"/>
                      </a:cubicBezTo>
                      <a:cubicBezTo>
                        <a:pt x="465" y="9217"/>
                        <a:pt x="858" y="10300"/>
                        <a:pt x="1429" y="11205"/>
                      </a:cubicBezTo>
                      <a:cubicBezTo>
                        <a:pt x="2569" y="12986"/>
                        <a:pt x="4483" y="14094"/>
                        <a:pt x="6626" y="14094"/>
                      </a:cubicBezTo>
                      <a:cubicBezTo>
                        <a:pt x="6833" y="14094"/>
                        <a:pt x="7041" y="14084"/>
                        <a:pt x="7251" y="14063"/>
                      </a:cubicBezTo>
                      <a:cubicBezTo>
                        <a:pt x="7430" y="14051"/>
                        <a:pt x="7608" y="14027"/>
                        <a:pt x="7775" y="14003"/>
                      </a:cubicBezTo>
                      <a:cubicBezTo>
                        <a:pt x="9585" y="13753"/>
                        <a:pt x="10728" y="13170"/>
                        <a:pt x="11442" y="12372"/>
                      </a:cubicBezTo>
                      <a:cubicBezTo>
                        <a:pt x="12276" y="11420"/>
                        <a:pt x="12549" y="10146"/>
                        <a:pt x="12549" y="8693"/>
                      </a:cubicBezTo>
                      <a:cubicBezTo>
                        <a:pt x="12561" y="8062"/>
                        <a:pt x="12526" y="7395"/>
                        <a:pt x="12478" y="6717"/>
                      </a:cubicBezTo>
                      <a:cubicBezTo>
                        <a:pt x="12166" y="2541"/>
                        <a:pt x="10365" y="0"/>
                        <a:pt x="7114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6" name="Google Shape;5880;p62">
                  <a:extLst>
                    <a:ext uri="{FF2B5EF4-FFF2-40B4-BE49-F238E27FC236}">
                      <a16:creationId xmlns:a16="http://schemas.microsoft.com/office/drawing/2014/main" id="{1B9B1272-77BB-035D-799C-30DAC74339E2}"/>
                    </a:ext>
                  </a:extLst>
                </p:cNvPr>
                <p:cNvSpPr/>
                <p:nvPr/>
              </p:nvSpPr>
              <p:spPr>
                <a:xfrm>
                  <a:off x="2059518" y="1826942"/>
                  <a:ext cx="661456" cy="550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9" h="11171" extrusionOk="0">
                      <a:moveTo>
                        <a:pt x="9177" y="1"/>
                      </a:moveTo>
                      <a:cubicBezTo>
                        <a:pt x="8748" y="1"/>
                        <a:pt x="8315" y="41"/>
                        <a:pt x="7883" y="109"/>
                      </a:cubicBezTo>
                      <a:cubicBezTo>
                        <a:pt x="7823" y="121"/>
                        <a:pt x="7775" y="121"/>
                        <a:pt x="7716" y="133"/>
                      </a:cubicBezTo>
                      <a:cubicBezTo>
                        <a:pt x="6263" y="383"/>
                        <a:pt x="4739" y="823"/>
                        <a:pt x="3406" y="1562"/>
                      </a:cubicBezTo>
                      <a:cubicBezTo>
                        <a:pt x="2953" y="1812"/>
                        <a:pt x="2525" y="2097"/>
                        <a:pt x="2120" y="2431"/>
                      </a:cubicBezTo>
                      <a:cubicBezTo>
                        <a:pt x="1441" y="2990"/>
                        <a:pt x="846" y="3681"/>
                        <a:pt x="489" y="4502"/>
                      </a:cubicBezTo>
                      <a:cubicBezTo>
                        <a:pt x="36" y="5479"/>
                        <a:pt x="1" y="6550"/>
                        <a:pt x="263" y="7479"/>
                      </a:cubicBezTo>
                      <a:cubicBezTo>
                        <a:pt x="536" y="8396"/>
                        <a:pt x="1263" y="9932"/>
                        <a:pt x="1727" y="10158"/>
                      </a:cubicBezTo>
                      <a:cubicBezTo>
                        <a:pt x="1818" y="10205"/>
                        <a:pt x="1944" y="10222"/>
                        <a:pt x="2088" y="10222"/>
                      </a:cubicBezTo>
                      <a:cubicBezTo>
                        <a:pt x="2446" y="10222"/>
                        <a:pt x="2917" y="10118"/>
                        <a:pt x="3256" y="10118"/>
                      </a:cubicBezTo>
                      <a:cubicBezTo>
                        <a:pt x="3367" y="10118"/>
                        <a:pt x="3463" y="10129"/>
                        <a:pt x="3537" y="10158"/>
                      </a:cubicBezTo>
                      <a:cubicBezTo>
                        <a:pt x="4001" y="10313"/>
                        <a:pt x="4358" y="10587"/>
                        <a:pt x="4549" y="10908"/>
                      </a:cubicBezTo>
                      <a:cubicBezTo>
                        <a:pt x="4633" y="11060"/>
                        <a:pt x="4736" y="11170"/>
                        <a:pt x="4907" y="11170"/>
                      </a:cubicBezTo>
                      <a:cubicBezTo>
                        <a:pt x="4978" y="11170"/>
                        <a:pt x="5059" y="11152"/>
                        <a:pt x="5156" y="11110"/>
                      </a:cubicBezTo>
                      <a:cubicBezTo>
                        <a:pt x="5394" y="11003"/>
                        <a:pt x="5608" y="10813"/>
                        <a:pt x="5692" y="10610"/>
                      </a:cubicBezTo>
                      <a:cubicBezTo>
                        <a:pt x="6013" y="10253"/>
                        <a:pt x="5775" y="9741"/>
                        <a:pt x="5728" y="9301"/>
                      </a:cubicBezTo>
                      <a:cubicBezTo>
                        <a:pt x="5751" y="9086"/>
                        <a:pt x="5799" y="8836"/>
                        <a:pt x="5918" y="8610"/>
                      </a:cubicBezTo>
                      <a:cubicBezTo>
                        <a:pt x="6097" y="8253"/>
                        <a:pt x="6418" y="7979"/>
                        <a:pt x="6799" y="7836"/>
                      </a:cubicBezTo>
                      <a:cubicBezTo>
                        <a:pt x="7144" y="7693"/>
                        <a:pt x="7478" y="7634"/>
                        <a:pt x="7811" y="7539"/>
                      </a:cubicBezTo>
                      <a:cubicBezTo>
                        <a:pt x="8168" y="7431"/>
                        <a:pt x="9764" y="7015"/>
                        <a:pt x="10919" y="6193"/>
                      </a:cubicBezTo>
                      <a:cubicBezTo>
                        <a:pt x="11621" y="5705"/>
                        <a:pt x="12312" y="5133"/>
                        <a:pt x="12824" y="4443"/>
                      </a:cubicBezTo>
                      <a:cubicBezTo>
                        <a:pt x="13169" y="3979"/>
                        <a:pt x="13419" y="3431"/>
                        <a:pt x="13407" y="2859"/>
                      </a:cubicBezTo>
                      <a:cubicBezTo>
                        <a:pt x="13359" y="1478"/>
                        <a:pt x="11931" y="573"/>
                        <a:pt x="10800" y="228"/>
                      </a:cubicBezTo>
                      <a:cubicBezTo>
                        <a:pt x="10271" y="67"/>
                        <a:pt x="9727" y="1"/>
                        <a:pt x="9177" y="1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7" name="Google Shape;5881;p62">
                  <a:extLst>
                    <a:ext uri="{FF2B5EF4-FFF2-40B4-BE49-F238E27FC236}">
                      <a16:creationId xmlns:a16="http://schemas.microsoft.com/office/drawing/2014/main" id="{AE3FAD8D-F529-BDFD-9CFA-6699E15BFBD0}"/>
                    </a:ext>
                  </a:extLst>
                </p:cNvPr>
                <p:cNvSpPr/>
                <p:nvPr/>
              </p:nvSpPr>
              <p:spPr>
                <a:xfrm>
                  <a:off x="2226768" y="1833449"/>
                  <a:ext cx="420859" cy="236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8" h="4789" extrusionOk="0">
                      <a:moveTo>
                        <a:pt x="4478" y="1"/>
                      </a:moveTo>
                      <a:cubicBezTo>
                        <a:pt x="4418" y="25"/>
                        <a:pt x="4371" y="25"/>
                        <a:pt x="4311" y="37"/>
                      </a:cubicBezTo>
                      <a:cubicBezTo>
                        <a:pt x="2870" y="287"/>
                        <a:pt x="1334" y="715"/>
                        <a:pt x="1" y="1465"/>
                      </a:cubicBezTo>
                      <a:cubicBezTo>
                        <a:pt x="156" y="2299"/>
                        <a:pt x="906" y="3025"/>
                        <a:pt x="1763" y="3061"/>
                      </a:cubicBezTo>
                      <a:cubicBezTo>
                        <a:pt x="1787" y="3062"/>
                        <a:pt x="1812" y="3062"/>
                        <a:pt x="1837" y="3062"/>
                      </a:cubicBezTo>
                      <a:cubicBezTo>
                        <a:pt x="1975" y="3062"/>
                        <a:pt x="2116" y="3052"/>
                        <a:pt x="2252" y="3052"/>
                      </a:cubicBezTo>
                      <a:cubicBezTo>
                        <a:pt x="2471" y="3052"/>
                        <a:pt x="2676" y="3078"/>
                        <a:pt x="2835" y="3216"/>
                      </a:cubicBezTo>
                      <a:cubicBezTo>
                        <a:pt x="2954" y="3323"/>
                        <a:pt x="3037" y="3454"/>
                        <a:pt x="3120" y="3573"/>
                      </a:cubicBezTo>
                      <a:cubicBezTo>
                        <a:pt x="3466" y="4048"/>
                        <a:pt x="4056" y="4329"/>
                        <a:pt x="4645" y="4329"/>
                      </a:cubicBezTo>
                      <a:cubicBezTo>
                        <a:pt x="4868" y="4329"/>
                        <a:pt x="5090" y="4289"/>
                        <a:pt x="5299" y="4204"/>
                      </a:cubicBezTo>
                      <a:cubicBezTo>
                        <a:pt x="5355" y="4172"/>
                        <a:pt x="5426" y="4140"/>
                        <a:pt x="5489" y="4140"/>
                      </a:cubicBezTo>
                      <a:cubicBezTo>
                        <a:pt x="5520" y="4140"/>
                        <a:pt x="5549" y="4148"/>
                        <a:pt x="5573" y="4168"/>
                      </a:cubicBezTo>
                      <a:cubicBezTo>
                        <a:pt x="5633" y="4216"/>
                        <a:pt x="5656" y="4287"/>
                        <a:pt x="5680" y="4347"/>
                      </a:cubicBezTo>
                      <a:cubicBezTo>
                        <a:pt x="5787" y="4609"/>
                        <a:pt x="6049" y="4751"/>
                        <a:pt x="6323" y="4787"/>
                      </a:cubicBezTo>
                      <a:cubicBezTo>
                        <a:pt x="6346" y="4788"/>
                        <a:pt x="6370" y="4789"/>
                        <a:pt x="6393" y="4789"/>
                      </a:cubicBezTo>
                      <a:cubicBezTo>
                        <a:pt x="6643" y="4789"/>
                        <a:pt x="6892" y="4731"/>
                        <a:pt x="7121" y="4644"/>
                      </a:cubicBezTo>
                      <a:cubicBezTo>
                        <a:pt x="7478" y="4525"/>
                        <a:pt x="7859" y="4382"/>
                        <a:pt x="8121" y="4109"/>
                      </a:cubicBezTo>
                      <a:cubicBezTo>
                        <a:pt x="8395" y="3835"/>
                        <a:pt x="8538" y="3394"/>
                        <a:pt x="8371" y="3085"/>
                      </a:cubicBezTo>
                      <a:cubicBezTo>
                        <a:pt x="8240" y="2823"/>
                        <a:pt x="7954" y="2656"/>
                        <a:pt x="7692" y="2501"/>
                      </a:cubicBezTo>
                      <a:cubicBezTo>
                        <a:pt x="6692" y="1942"/>
                        <a:pt x="5728" y="1299"/>
                        <a:pt x="4918" y="477"/>
                      </a:cubicBezTo>
                      <a:cubicBezTo>
                        <a:pt x="4787" y="334"/>
                        <a:pt x="4621" y="179"/>
                        <a:pt x="4478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8" name="Google Shape;5882;p62">
                  <a:extLst>
                    <a:ext uri="{FF2B5EF4-FFF2-40B4-BE49-F238E27FC236}">
                      <a16:creationId xmlns:a16="http://schemas.microsoft.com/office/drawing/2014/main" id="{1DE62EFA-C109-629E-5710-055845758735}"/>
                    </a:ext>
                  </a:extLst>
                </p:cNvPr>
                <p:cNvSpPr/>
                <p:nvPr/>
              </p:nvSpPr>
              <p:spPr>
                <a:xfrm>
                  <a:off x="2498518" y="2136895"/>
                  <a:ext cx="1232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" h="13" extrusionOk="0">
                      <a:moveTo>
                        <a:pt x="24" y="12"/>
                      </a:moveTo>
                      <a:lnTo>
                        <a:pt x="24" y="12"/>
                      </a:lnTo>
                      <a:cubicBezTo>
                        <a:pt x="1" y="0"/>
                        <a:pt x="1" y="0"/>
                        <a:pt x="24" y="12"/>
                      </a:cubicBezTo>
                      <a:close/>
                    </a:path>
                  </a:pathLst>
                </a:custGeom>
                <a:solidFill>
                  <a:srgbClr val="FF55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69" name="Google Shape;5883;p62">
                  <a:extLst>
                    <a:ext uri="{FF2B5EF4-FFF2-40B4-BE49-F238E27FC236}">
                      <a16:creationId xmlns:a16="http://schemas.microsoft.com/office/drawing/2014/main" id="{070C6C33-3DF9-1679-C87D-DA273C1E2C07}"/>
                    </a:ext>
                  </a:extLst>
                </p:cNvPr>
                <p:cNvSpPr/>
                <p:nvPr/>
              </p:nvSpPr>
              <p:spPr>
                <a:xfrm>
                  <a:off x="2088847" y="2295716"/>
                  <a:ext cx="180263" cy="183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7" h="3731" extrusionOk="0">
                      <a:moveTo>
                        <a:pt x="1412" y="0"/>
                      </a:moveTo>
                      <a:cubicBezTo>
                        <a:pt x="1142" y="0"/>
                        <a:pt x="879" y="53"/>
                        <a:pt x="656" y="184"/>
                      </a:cubicBezTo>
                      <a:cubicBezTo>
                        <a:pt x="418" y="315"/>
                        <a:pt x="215" y="529"/>
                        <a:pt x="120" y="850"/>
                      </a:cubicBezTo>
                      <a:cubicBezTo>
                        <a:pt x="1" y="1208"/>
                        <a:pt x="13" y="1577"/>
                        <a:pt x="96" y="1910"/>
                      </a:cubicBezTo>
                      <a:cubicBezTo>
                        <a:pt x="299" y="2636"/>
                        <a:pt x="799" y="3208"/>
                        <a:pt x="1454" y="3505"/>
                      </a:cubicBezTo>
                      <a:cubicBezTo>
                        <a:pt x="1722" y="3628"/>
                        <a:pt x="2078" y="3730"/>
                        <a:pt x="2430" y="3730"/>
                      </a:cubicBezTo>
                      <a:cubicBezTo>
                        <a:pt x="2796" y="3730"/>
                        <a:pt x="3157" y="3619"/>
                        <a:pt x="3406" y="3303"/>
                      </a:cubicBezTo>
                      <a:cubicBezTo>
                        <a:pt x="3632" y="3041"/>
                        <a:pt x="3656" y="2672"/>
                        <a:pt x="3632" y="2339"/>
                      </a:cubicBezTo>
                      <a:cubicBezTo>
                        <a:pt x="3549" y="1624"/>
                        <a:pt x="3347" y="779"/>
                        <a:pt x="2763" y="386"/>
                      </a:cubicBezTo>
                      <a:cubicBezTo>
                        <a:pt x="2424" y="178"/>
                        <a:pt x="1906" y="0"/>
                        <a:pt x="1412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0" name="Google Shape;5884;p62">
                  <a:extLst>
                    <a:ext uri="{FF2B5EF4-FFF2-40B4-BE49-F238E27FC236}">
                      <a16:creationId xmlns:a16="http://schemas.microsoft.com/office/drawing/2014/main" id="{01026E77-DECD-F8FF-167D-B49DB1E19B45}"/>
                    </a:ext>
                  </a:extLst>
                </p:cNvPr>
                <p:cNvSpPr/>
                <p:nvPr/>
              </p:nvSpPr>
              <p:spPr>
                <a:xfrm>
                  <a:off x="2108219" y="2343136"/>
                  <a:ext cx="112140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" h="1307" extrusionOk="0">
                      <a:moveTo>
                        <a:pt x="786" y="1"/>
                      </a:moveTo>
                      <a:cubicBezTo>
                        <a:pt x="693" y="1"/>
                        <a:pt x="601" y="14"/>
                        <a:pt x="513" y="43"/>
                      </a:cubicBezTo>
                      <a:cubicBezTo>
                        <a:pt x="394" y="67"/>
                        <a:pt x="287" y="126"/>
                        <a:pt x="203" y="222"/>
                      </a:cubicBezTo>
                      <a:cubicBezTo>
                        <a:pt x="132" y="293"/>
                        <a:pt x="1" y="424"/>
                        <a:pt x="37" y="543"/>
                      </a:cubicBezTo>
                      <a:cubicBezTo>
                        <a:pt x="45" y="595"/>
                        <a:pt x="92" y="629"/>
                        <a:pt x="140" y="629"/>
                      </a:cubicBezTo>
                      <a:cubicBezTo>
                        <a:pt x="158" y="629"/>
                        <a:pt x="175" y="624"/>
                        <a:pt x="191" y="615"/>
                      </a:cubicBezTo>
                      <a:cubicBezTo>
                        <a:pt x="263" y="591"/>
                        <a:pt x="322" y="484"/>
                        <a:pt x="382" y="436"/>
                      </a:cubicBezTo>
                      <a:cubicBezTo>
                        <a:pt x="453" y="376"/>
                        <a:pt x="525" y="341"/>
                        <a:pt x="620" y="305"/>
                      </a:cubicBezTo>
                      <a:cubicBezTo>
                        <a:pt x="680" y="293"/>
                        <a:pt x="727" y="281"/>
                        <a:pt x="787" y="281"/>
                      </a:cubicBezTo>
                      <a:cubicBezTo>
                        <a:pt x="703" y="424"/>
                        <a:pt x="668" y="591"/>
                        <a:pt x="680" y="769"/>
                      </a:cubicBezTo>
                      <a:cubicBezTo>
                        <a:pt x="691" y="877"/>
                        <a:pt x="727" y="972"/>
                        <a:pt x="763" y="1067"/>
                      </a:cubicBezTo>
                      <a:cubicBezTo>
                        <a:pt x="799" y="1115"/>
                        <a:pt x="822" y="1174"/>
                        <a:pt x="870" y="1198"/>
                      </a:cubicBezTo>
                      <a:cubicBezTo>
                        <a:pt x="882" y="1210"/>
                        <a:pt x="894" y="1246"/>
                        <a:pt x="930" y="1258"/>
                      </a:cubicBezTo>
                      <a:cubicBezTo>
                        <a:pt x="965" y="1293"/>
                        <a:pt x="989" y="1293"/>
                        <a:pt x="1037" y="1305"/>
                      </a:cubicBezTo>
                      <a:cubicBezTo>
                        <a:pt x="1041" y="1306"/>
                        <a:pt x="1046" y="1306"/>
                        <a:pt x="1050" y="1306"/>
                      </a:cubicBezTo>
                      <a:cubicBezTo>
                        <a:pt x="1105" y="1306"/>
                        <a:pt x="1154" y="1241"/>
                        <a:pt x="1132" y="1186"/>
                      </a:cubicBezTo>
                      <a:cubicBezTo>
                        <a:pt x="1120" y="1150"/>
                        <a:pt x="1120" y="1127"/>
                        <a:pt x="1108" y="1115"/>
                      </a:cubicBezTo>
                      <a:cubicBezTo>
                        <a:pt x="1096" y="1091"/>
                        <a:pt x="1084" y="1079"/>
                        <a:pt x="1061" y="1055"/>
                      </a:cubicBezTo>
                      <a:cubicBezTo>
                        <a:pt x="1037" y="1019"/>
                        <a:pt x="1013" y="996"/>
                        <a:pt x="1001" y="960"/>
                      </a:cubicBezTo>
                      <a:cubicBezTo>
                        <a:pt x="953" y="888"/>
                        <a:pt x="930" y="817"/>
                        <a:pt x="930" y="722"/>
                      </a:cubicBezTo>
                      <a:cubicBezTo>
                        <a:pt x="918" y="579"/>
                        <a:pt x="941" y="424"/>
                        <a:pt x="1001" y="293"/>
                      </a:cubicBezTo>
                      <a:cubicBezTo>
                        <a:pt x="1108" y="305"/>
                        <a:pt x="1215" y="353"/>
                        <a:pt x="1299" y="400"/>
                      </a:cubicBezTo>
                      <a:cubicBezTo>
                        <a:pt x="1644" y="555"/>
                        <a:pt x="1989" y="877"/>
                        <a:pt x="2144" y="1234"/>
                      </a:cubicBezTo>
                      <a:cubicBezTo>
                        <a:pt x="2152" y="1262"/>
                        <a:pt x="2171" y="1274"/>
                        <a:pt x="2191" y="1274"/>
                      </a:cubicBezTo>
                      <a:cubicBezTo>
                        <a:pt x="2231" y="1274"/>
                        <a:pt x="2275" y="1229"/>
                        <a:pt x="2251" y="1174"/>
                      </a:cubicBezTo>
                      <a:cubicBezTo>
                        <a:pt x="2168" y="924"/>
                        <a:pt x="2061" y="722"/>
                        <a:pt x="1894" y="543"/>
                      </a:cubicBezTo>
                      <a:cubicBezTo>
                        <a:pt x="1715" y="365"/>
                        <a:pt x="1525" y="222"/>
                        <a:pt x="1287" y="115"/>
                      </a:cubicBezTo>
                      <a:cubicBezTo>
                        <a:pt x="1132" y="45"/>
                        <a:pt x="958" y="1"/>
                        <a:pt x="786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1" name="Google Shape;5887;p62">
                  <a:extLst>
                    <a:ext uri="{FF2B5EF4-FFF2-40B4-BE49-F238E27FC236}">
                      <a16:creationId xmlns:a16="http://schemas.microsoft.com/office/drawing/2014/main" id="{FD6D0974-7259-C34B-B38F-F5BC37FCEED8}"/>
                    </a:ext>
                  </a:extLst>
                </p:cNvPr>
                <p:cNvSpPr/>
                <p:nvPr/>
              </p:nvSpPr>
              <p:spPr>
                <a:xfrm>
                  <a:off x="2558113" y="2367980"/>
                  <a:ext cx="168778" cy="7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1465" extrusionOk="0">
                      <a:moveTo>
                        <a:pt x="3040" y="0"/>
                      </a:moveTo>
                      <a:cubicBezTo>
                        <a:pt x="2836" y="0"/>
                        <a:pt x="2435" y="151"/>
                        <a:pt x="1863" y="170"/>
                      </a:cubicBezTo>
                      <a:cubicBezTo>
                        <a:pt x="1816" y="172"/>
                        <a:pt x="1771" y="173"/>
                        <a:pt x="1727" y="173"/>
                      </a:cubicBezTo>
                      <a:cubicBezTo>
                        <a:pt x="1270" y="173"/>
                        <a:pt x="968" y="64"/>
                        <a:pt x="707" y="64"/>
                      </a:cubicBezTo>
                      <a:cubicBezTo>
                        <a:pt x="592" y="64"/>
                        <a:pt x="484" y="85"/>
                        <a:pt x="375" y="146"/>
                      </a:cubicBezTo>
                      <a:cubicBezTo>
                        <a:pt x="0" y="339"/>
                        <a:pt x="741" y="1464"/>
                        <a:pt x="1709" y="1464"/>
                      </a:cubicBezTo>
                      <a:cubicBezTo>
                        <a:pt x="1756" y="1464"/>
                        <a:pt x="1804" y="1461"/>
                        <a:pt x="1851" y="1456"/>
                      </a:cubicBezTo>
                      <a:cubicBezTo>
                        <a:pt x="2863" y="1325"/>
                        <a:pt x="3423" y="384"/>
                        <a:pt x="3161" y="39"/>
                      </a:cubicBezTo>
                      <a:cubicBezTo>
                        <a:pt x="3136" y="11"/>
                        <a:pt x="3095" y="0"/>
                        <a:pt x="3040" y="0"/>
                      </a:cubicBezTo>
                      <a:close/>
                    </a:path>
                  </a:pathLst>
                </a:custGeom>
                <a:solidFill>
                  <a:srgbClr val="B22E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2" name="Google Shape;5888;p62">
                  <a:extLst>
                    <a:ext uri="{FF2B5EF4-FFF2-40B4-BE49-F238E27FC236}">
                      <a16:creationId xmlns:a16="http://schemas.microsoft.com/office/drawing/2014/main" id="{665FC3C9-589A-6749-1EA7-B6AB4EEC3896}"/>
                    </a:ext>
                  </a:extLst>
                </p:cNvPr>
                <p:cNvSpPr/>
                <p:nvPr/>
              </p:nvSpPr>
              <p:spPr>
                <a:xfrm>
                  <a:off x="2571274" y="2385479"/>
                  <a:ext cx="102775" cy="5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5" h="1112" extrusionOk="0">
                      <a:moveTo>
                        <a:pt x="268" y="0"/>
                      </a:moveTo>
                      <a:cubicBezTo>
                        <a:pt x="171" y="0"/>
                        <a:pt x="79" y="16"/>
                        <a:pt x="1" y="53"/>
                      </a:cubicBezTo>
                      <a:cubicBezTo>
                        <a:pt x="90" y="442"/>
                        <a:pt x="677" y="1112"/>
                        <a:pt x="1404" y="1112"/>
                      </a:cubicBezTo>
                      <a:cubicBezTo>
                        <a:pt x="1455" y="1112"/>
                        <a:pt x="1508" y="1108"/>
                        <a:pt x="1561" y="1101"/>
                      </a:cubicBezTo>
                      <a:cubicBezTo>
                        <a:pt x="1763" y="1065"/>
                        <a:pt x="1942" y="1030"/>
                        <a:pt x="2084" y="946"/>
                      </a:cubicBezTo>
                      <a:cubicBezTo>
                        <a:pt x="1799" y="613"/>
                        <a:pt x="1430" y="375"/>
                        <a:pt x="1061" y="208"/>
                      </a:cubicBezTo>
                      <a:cubicBezTo>
                        <a:pt x="859" y="120"/>
                        <a:pt x="541" y="0"/>
                        <a:pt x="268" y="0"/>
                      </a:cubicBezTo>
                      <a:close/>
                    </a:path>
                  </a:pathLst>
                </a:custGeom>
                <a:solidFill>
                  <a:srgbClr val="FF58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3" name="Google Shape;5889;p62">
                  <a:extLst>
                    <a:ext uri="{FF2B5EF4-FFF2-40B4-BE49-F238E27FC236}">
                      <a16:creationId xmlns:a16="http://schemas.microsoft.com/office/drawing/2014/main" id="{802935EB-DF01-762C-4D40-B4C5DBEA0F5D}"/>
                    </a:ext>
                  </a:extLst>
                </p:cNvPr>
                <p:cNvSpPr/>
                <p:nvPr/>
              </p:nvSpPr>
              <p:spPr>
                <a:xfrm>
                  <a:off x="2512616" y="2175639"/>
                  <a:ext cx="93360" cy="3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4" h="670" extrusionOk="0">
                      <a:moveTo>
                        <a:pt x="1084" y="0"/>
                      </a:moveTo>
                      <a:cubicBezTo>
                        <a:pt x="893" y="0"/>
                        <a:pt x="715" y="48"/>
                        <a:pt x="572" y="107"/>
                      </a:cubicBezTo>
                      <a:cubicBezTo>
                        <a:pt x="357" y="191"/>
                        <a:pt x="155" y="322"/>
                        <a:pt x="48" y="536"/>
                      </a:cubicBezTo>
                      <a:cubicBezTo>
                        <a:pt x="36" y="548"/>
                        <a:pt x="36" y="584"/>
                        <a:pt x="12" y="596"/>
                      </a:cubicBezTo>
                      <a:cubicBezTo>
                        <a:pt x="2" y="637"/>
                        <a:pt x="0" y="669"/>
                        <a:pt x="31" y="669"/>
                      </a:cubicBezTo>
                      <a:cubicBezTo>
                        <a:pt x="36" y="669"/>
                        <a:pt x="42" y="669"/>
                        <a:pt x="48" y="667"/>
                      </a:cubicBezTo>
                      <a:cubicBezTo>
                        <a:pt x="60" y="667"/>
                        <a:pt x="96" y="643"/>
                        <a:pt x="107" y="619"/>
                      </a:cubicBezTo>
                      <a:cubicBezTo>
                        <a:pt x="325" y="424"/>
                        <a:pt x="632" y="273"/>
                        <a:pt x="1006" y="273"/>
                      </a:cubicBezTo>
                      <a:cubicBezTo>
                        <a:pt x="1020" y="273"/>
                        <a:pt x="1034" y="274"/>
                        <a:pt x="1048" y="274"/>
                      </a:cubicBezTo>
                      <a:cubicBezTo>
                        <a:pt x="1143" y="298"/>
                        <a:pt x="1250" y="298"/>
                        <a:pt x="1358" y="322"/>
                      </a:cubicBezTo>
                      <a:cubicBezTo>
                        <a:pt x="1445" y="351"/>
                        <a:pt x="1540" y="388"/>
                        <a:pt x="1649" y="388"/>
                      </a:cubicBezTo>
                      <a:cubicBezTo>
                        <a:pt x="1674" y="388"/>
                        <a:pt x="1700" y="386"/>
                        <a:pt x="1727" y="381"/>
                      </a:cubicBezTo>
                      <a:cubicBezTo>
                        <a:pt x="1858" y="381"/>
                        <a:pt x="1893" y="250"/>
                        <a:pt x="1834" y="191"/>
                      </a:cubicBezTo>
                      <a:cubicBezTo>
                        <a:pt x="1762" y="84"/>
                        <a:pt x="1560" y="60"/>
                        <a:pt x="1441" y="24"/>
                      </a:cubicBezTo>
                      <a:cubicBezTo>
                        <a:pt x="1322" y="12"/>
                        <a:pt x="1191" y="0"/>
                        <a:pt x="1084" y="0"/>
                      </a:cubicBezTo>
                      <a:close/>
                    </a:path>
                  </a:pathLst>
                </a:custGeom>
                <a:solidFill>
                  <a:srgbClr val="C05A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4" name="Google Shape;5890;p62">
                  <a:extLst>
                    <a:ext uri="{FF2B5EF4-FFF2-40B4-BE49-F238E27FC236}">
                      <a16:creationId xmlns:a16="http://schemas.microsoft.com/office/drawing/2014/main" id="{6F27B97E-4E36-BBC6-720E-AB354451A0B9}"/>
                    </a:ext>
                  </a:extLst>
                </p:cNvPr>
                <p:cNvSpPr/>
                <p:nvPr/>
              </p:nvSpPr>
              <p:spPr>
                <a:xfrm>
                  <a:off x="2691696" y="2167802"/>
                  <a:ext cx="73692" cy="26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" h="547" extrusionOk="0">
                      <a:moveTo>
                        <a:pt x="640" y="0"/>
                      </a:moveTo>
                      <a:cubicBezTo>
                        <a:pt x="606" y="0"/>
                        <a:pt x="571" y="2"/>
                        <a:pt x="534" y="4"/>
                      </a:cubicBezTo>
                      <a:cubicBezTo>
                        <a:pt x="451" y="16"/>
                        <a:pt x="368" y="40"/>
                        <a:pt x="284" y="76"/>
                      </a:cubicBezTo>
                      <a:cubicBezTo>
                        <a:pt x="201" y="123"/>
                        <a:pt x="70" y="171"/>
                        <a:pt x="34" y="290"/>
                      </a:cubicBezTo>
                      <a:cubicBezTo>
                        <a:pt x="0" y="358"/>
                        <a:pt x="53" y="470"/>
                        <a:pt x="151" y="470"/>
                      </a:cubicBezTo>
                      <a:cubicBezTo>
                        <a:pt x="155" y="470"/>
                        <a:pt x="160" y="469"/>
                        <a:pt x="165" y="469"/>
                      </a:cubicBezTo>
                      <a:cubicBezTo>
                        <a:pt x="273" y="457"/>
                        <a:pt x="344" y="397"/>
                        <a:pt x="439" y="362"/>
                      </a:cubicBezTo>
                      <a:cubicBezTo>
                        <a:pt x="511" y="338"/>
                        <a:pt x="582" y="302"/>
                        <a:pt x="654" y="290"/>
                      </a:cubicBezTo>
                      <a:cubicBezTo>
                        <a:pt x="718" y="274"/>
                        <a:pt x="782" y="266"/>
                        <a:pt x="844" y="266"/>
                      </a:cubicBezTo>
                      <a:cubicBezTo>
                        <a:pt x="1059" y="266"/>
                        <a:pt x="1259" y="357"/>
                        <a:pt x="1416" y="504"/>
                      </a:cubicBezTo>
                      <a:cubicBezTo>
                        <a:pt x="1427" y="516"/>
                        <a:pt x="1463" y="528"/>
                        <a:pt x="1475" y="540"/>
                      </a:cubicBezTo>
                      <a:cubicBezTo>
                        <a:pt x="1479" y="545"/>
                        <a:pt x="1483" y="547"/>
                        <a:pt x="1485" y="547"/>
                      </a:cubicBezTo>
                      <a:cubicBezTo>
                        <a:pt x="1494" y="547"/>
                        <a:pt x="1483" y="508"/>
                        <a:pt x="1463" y="469"/>
                      </a:cubicBezTo>
                      <a:cubicBezTo>
                        <a:pt x="1439" y="457"/>
                        <a:pt x="1427" y="421"/>
                        <a:pt x="1427" y="409"/>
                      </a:cubicBezTo>
                      <a:cubicBezTo>
                        <a:pt x="1296" y="219"/>
                        <a:pt x="1118" y="112"/>
                        <a:pt x="951" y="52"/>
                      </a:cubicBezTo>
                      <a:cubicBezTo>
                        <a:pt x="851" y="16"/>
                        <a:pt x="751" y="0"/>
                        <a:pt x="640" y="0"/>
                      </a:cubicBezTo>
                      <a:close/>
                    </a:path>
                  </a:pathLst>
                </a:custGeom>
                <a:solidFill>
                  <a:srgbClr val="C05A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5891;p62">
                  <a:extLst>
                    <a:ext uri="{FF2B5EF4-FFF2-40B4-BE49-F238E27FC236}">
                      <a16:creationId xmlns:a16="http://schemas.microsoft.com/office/drawing/2014/main" id="{21C2CAFE-7D90-72C2-3F36-666BCC06FBBB}"/>
                    </a:ext>
                  </a:extLst>
                </p:cNvPr>
                <p:cNvSpPr/>
                <p:nvPr/>
              </p:nvSpPr>
              <p:spPr>
                <a:xfrm>
                  <a:off x="2485160" y="2273535"/>
                  <a:ext cx="101444" cy="3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8" h="751" extrusionOk="0">
                      <a:moveTo>
                        <a:pt x="1073" y="1"/>
                      </a:moveTo>
                      <a:cubicBezTo>
                        <a:pt x="870" y="1"/>
                        <a:pt x="669" y="49"/>
                        <a:pt x="498" y="145"/>
                      </a:cubicBezTo>
                      <a:cubicBezTo>
                        <a:pt x="391" y="181"/>
                        <a:pt x="295" y="264"/>
                        <a:pt x="212" y="336"/>
                      </a:cubicBezTo>
                      <a:cubicBezTo>
                        <a:pt x="141" y="407"/>
                        <a:pt x="33" y="503"/>
                        <a:pt x="10" y="598"/>
                      </a:cubicBezTo>
                      <a:cubicBezTo>
                        <a:pt x="1" y="634"/>
                        <a:pt x="19" y="670"/>
                        <a:pt x="49" y="670"/>
                      </a:cubicBezTo>
                      <a:cubicBezTo>
                        <a:pt x="58" y="670"/>
                        <a:pt x="69" y="666"/>
                        <a:pt x="81" y="657"/>
                      </a:cubicBezTo>
                      <a:cubicBezTo>
                        <a:pt x="152" y="622"/>
                        <a:pt x="236" y="526"/>
                        <a:pt x="307" y="479"/>
                      </a:cubicBezTo>
                      <a:cubicBezTo>
                        <a:pt x="379" y="419"/>
                        <a:pt x="474" y="360"/>
                        <a:pt x="557" y="324"/>
                      </a:cubicBezTo>
                      <a:cubicBezTo>
                        <a:pt x="705" y="245"/>
                        <a:pt x="861" y="199"/>
                        <a:pt x="1012" y="199"/>
                      </a:cubicBezTo>
                      <a:cubicBezTo>
                        <a:pt x="1043" y="199"/>
                        <a:pt x="1074" y="201"/>
                        <a:pt x="1105" y="205"/>
                      </a:cubicBezTo>
                      <a:cubicBezTo>
                        <a:pt x="1284" y="217"/>
                        <a:pt x="1450" y="276"/>
                        <a:pt x="1605" y="360"/>
                      </a:cubicBezTo>
                      <a:cubicBezTo>
                        <a:pt x="1676" y="407"/>
                        <a:pt x="1748" y="467"/>
                        <a:pt x="1807" y="538"/>
                      </a:cubicBezTo>
                      <a:cubicBezTo>
                        <a:pt x="1867" y="598"/>
                        <a:pt x="1915" y="693"/>
                        <a:pt x="1974" y="741"/>
                      </a:cubicBezTo>
                      <a:cubicBezTo>
                        <a:pt x="1980" y="747"/>
                        <a:pt x="1989" y="750"/>
                        <a:pt x="1999" y="750"/>
                      </a:cubicBezTo>
                      <a:cubicBezTo>
                        <a:pt x="2026" y="750"/>
                        <a:pt x="2057" y="728"/>
                        <a:pt x="2057" y="693"/>
                      </a:cubicBezTo>
                      <a:cubicBezTo>
                        <a:pt x="2057" y="598"/>
                        <a:pt x="1998" y="479"/>
                        <a:pt x="1938" y="419"/>
                      </a:cubicBezTo>
                      <a:cubicBezTo>
                        <a:pt x="1879" y="348"/>
                        <a:pt x="1807" y="276"/>
                        <a:pt x="1724" y="217"/>
                      </a:cubicBezTo>
                      <a:cubicBezTo>
                        <a:pt x="1545" y="98"/>
                        <a:pt x="1343" y="26"/>
                        <a:pt x="1141" y="3"/>
                      </a:cubicBezTo>
                      <a:cubicBezTo>
                        <a:pt x="1118" y="1"/>
                        <a:pt x="1095" y="1"/>
                        <a:pt x="1073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6" name="Google Shape;5892;p62">
                  <a:extLst>
                    <a:ext uri="{FF2B5EF4-FFF2-40B4-BE49-F238E27FC236}">
                      <a16:creationId xmlns:a16="http://schemas.microsoft.com/office/drawing/2014/main" id="{0F86B4EE-1AD2-083F-8F42-305B73D71701}"/>
                    </a:ext>
                  </a:extLst>
                </p:cNvPr>
                <p:cNvSpPr/>
                <p:nvPr/>
              </p:nvSpPr>
              <p:spPr>
                <a:xfrm>
                  <a:off x="2709195" y="2262986"/>
                  <a:ext cx="66298" cy="40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5" h="818" extrusionOk="0">
                      <a:moveTo>
                        <a:pt x="651" y="0"/>
                      </a:moveTo>
                      <a:cubicBezTo>
                        <a:pt x="613" y="0"/>
                        <a:pt x="575" y="5"/>
                        <a:pt x="537" y="14"/>
                      </a:cubicBezTo>
                      <a:cubicBezTo>
                        <a:pt x="406" y="38"/>
                        <a:pt x="287" y="133"/>
                        <a:pt x="179" y="264"/>
                      </a:cubicBezTo>
                      <a:cubicBezTo>
                        <a:pt x="132" y="324"/>
                        <a:pt x="96" y="395"/>
                        <a:pt x="60" y="490"/>
                      </a:cubicBezTo>
                      <a:cubicBezTo>
                        <a:pt x="37" y="562"/>
                        <a:pt x="1" y="681"/>
                        <a:pt x="1" y="776"/>
                      </a:cubicBezTo>
                      <a:cubicBezTo>
                        <a:pt x="1" y="799"/>
                        <a:pt x="21" y="818"/>
                        <a:pt x="38" y="818"/>
                      </a:cubicBezTo>
                      <a:cubicBezTo>
                        <a:pt x="48" y="818"/>
                        <a:pt x="56" y="812"/>
                        <a:pt x="60" y="800"/>
                      </a:cubicBezTo>
                      <a:cubicBezTo>
                        <a:pt x="96" y="740"/>
                        <a:pt x="120" y="669"/>
                        <a:pt x="156" y="598"/>
                      </a:cubicBezTo>
                      <a:cubicBezTo>
                        <a:pt x="179" y="514"/>
                        <a:pt x="227" y="455"/>
                        <a:pt x="275" y="395"/>
                      </a:cubicBezTo>
                      <a:cubicBezTo>
                        <a:pt x="346" y="300"/>
                        <a:pt x="465" y="217"/>
                        <a:pt x="572" y="193"/>
                      </a:cubicBezTo>
                      <a:cubicBezTo>
                        <a:pt x="601" y="190"/>
                        <a:pt x="628" y="189"/>
                        <a:pt x="655" y="189"/>
                      </a:cubicBezTo>
                      <a:cubicBezTo>
                        <a:pt x="755" y="189"/>
                        <a:pt x="848" y="208"/>
                        <a:pt x="941" y="264"/>
                      </a:cubicBezTo>
                      <a:cubicBezTo>
                        <a:pt x="1001" y="300"/>
                        <a:pt x="1061" y="359"/>
                        <a:pt x="1120" y="395"/>
                      </a:cubicBezTo>
                      <a:cubicBezTo>
                        <a:pt x="1180" y="443"/>
                        <a:pt x="1227" y="514"/>
                        <a:pt x="1287" y="562"/>
                      </a:cubicBezTo>
                      <a:cubicBezTo>
                        <a:pt x="1290" y="563"/>
                        <a:pt x="1293" y="564"/>
                        <a:pt x="1297" y="564"/>
                      </a:cubicBezTo>
                      <a:cubicBezTo>
                        <a:pt x="1319" y="564"/>
                        <a:pt x="1345" y="532"/>
                        <a:pt x="1334" y="490"/>
                      </a:cubicBezTo>
                      <a:cubicBezTo>
                        <a:pt x="1287" y="395"/>
                        <a:pt x="1227" y="312"/>
                        <a:pt x="1168" y="252"/>
                      </a:cubicBezTo>
                      <a:cubicBezTo>
                        <a:pt x="1096" y="181"/>
                        <a:pt x="1037" y="133"/>
                        <a:pt x="953" y="86"/>
                      </a:cubicBezTo>
                      <a:cubicBezTo>
                        <a:pt x="857" y="33"/>
                        <a:pt x="755" y="0"/>
                        <a:pt x="651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77" name="Google Shape;5893;p62">
                  <a:extLst>
                    <a:ext uri="{FF2B5EF4-FFF2-40B4-BE49-F238E27FC236}">
                      <a16:creationId xmlns:a16="http://schemas.microsoft.com/office/drawing/2014/main" id="{3CCC0196-3D2A-52AB-03B8-EAA4E0446F01}"/>
                    </a:ext>
                  </a:extLst>
                </p:cNvPr>
                <p:cNvSpPr/>
                <p:nvPr/>
              </p:nvSpPr>
              <p:spPr>
                <a:xfrm>
                  <a:off x="2653445" y="2219165"/>
                  <a:ext cx="54665" cy="130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" h="2643" extrusionOk="0">
                      <a:moveTo>
                        <a:pt x="267" y="1"/>
                      </a:moveTo>
                      <a:cubicBezTo>
                        <a:pt x="246" y="1"/>
                        <a:pt x="226" y="13"/>
                        <a:pt x="215" y="34"/>
                      </a:cubicBezTo>
                      <a:cubicBezTo>
                        <a:pt x="179" y="94"/>
                        <a:pt x="167" y="177"/>
                        <a:pt x="156" y="248"/>
                      </a:cubicBezTo>
                      <a:cubicBezTo>
                        <a:pt x="132" y="320"/>
                        <a:pt x="120" y="391"/>
                        <a:pt x="108" y="486"/>
                      </a:cubicBezTo>
                      <a:cubicBezTo>
                        <a:pt x="96" y="617"/>
                        <a:pt x="72" y="760"/>
                        <a:pt x="60" y="915"/>
                      </a:cubicBezTo>
                      <a:cubicBezTo>
                        <a:pt x="36" y="1177"/>
                        <a:pt x="1" y="1475"/>
                        <a:pt x="132" y="1713"/>
                      </a:cubicBezTo>
                      <a:cubicBezTo>
                        <a:pt x="179" y="1808"/>
                        <a:pt x="275" y="1891"/>
                        <a:pt x="358" y="1951"/>
                      </a:cubicBezTo>
                      <a:cubicBezTo>
                        <a:pt x="477" y="2010"/>
                        <a:pt x="596" y="2010"/>
                        <a:pt x="715" y="2010"/>
                      </a:cubicBezTo>
                      <a:lnTo>
                        <a:pt x="822" y="2010"/>
                      </a:lnTo>
                      <a:cubicBezTo>
                        <a:pt x="870" y="2010"/>
                        <a:pt x="894" y="2010"/>
                        <a:pt x="906" y="2070"/>
                      </a:cubicBezTo>
                      <a:cubicBezTo>
                        <a:pt x="929" y="2118"/>
                        <a:pt x="882" y="2213"/>
                        <a:pt x="870" y="2249"/>
                      </a:cubicBezTo>
                      <a:cubicBezTo>
                        <a:pt x="810" y="2368"/>
                        <a:pt x="727" y="2475"/>
                        <a:pt x="632" y="2546"/>
                      </a:cubicBezTo>
                      <a:cubicBezTo>
                        <a:pt x="588" y="2579"/>
                        <a:pt x="605" y="2643"/>
                        <a:pt x="645" y="2643"/>
                      </a:cubicBezTo>
                      <a:cubicBezTo>
                        <a:pt x="649" y="2643"/>
                        <a:pt x="652" y="2642"/>
                        <a:pt x="656" y="2641"/>
                      </a:cubicBezTo>
                      <a:cubicBezTo>
                        <a:pt x="882" y="2546"/>
                        <a:pt x="1025" y="2344"/>
                        <a:pt x="1072" y="2106"/>
                      </a:cubicBezTo>
                      <a:cubicBezTo>
                        <a:pt x="1108" y="1725"/>
                        <a:pt x="656" y="1879"/>
                        <a:pt x="465" y="1796"/>
                      </a:cubicBezTo>
                      <a:cubicBezTo>
                        <a:pt x="191" y="1665"/>
                        <a:pt x="227" y="1284"/>
                        <a:pt x="239" y="1034"/>
                      </a:cubicBezTo>
                      <a:lnTo>
                        <a:pt x="287" y="546"/>
                      </a:lnTo>
                      <a:cubicBezTo>
                        <a:pt x="298" y="451"/>
                        <a:pt x="298" y="379"/>
                        <a:pt x="310" y="284"/>
                      </a:cubicBezTo>
                      <a:cubicBezTo>
                        <a:pt x="310" y="213"/>
                        <a:pt x="346" y="141"/>
                        <a:pt x="334" y="58"/>
                      </a:cubicBezTo>
                      <a:cubicBezTo>
                        <a:pt x="321" y="18"/>
                        <a:pt x="293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" name="Google Shape;5894;p62">
                <a:extLst>
                  <a:ext uri="{FF2B5EF4-FFF2-40B4-BE49-F238E27FC236}">
                    <a16:creationId xmlns:a16="http://schemas.microsoft.com/office/drawing/2014/main" id="{B74D18A6-5D25-11D4-770D-579CCEDDAB06}"/>
                  </a:ext>
                </a:extLst>
              </p:cNvPr>
              <p:cNvGrpSpPr/>
              <p:nvPr/>
            </p:nvGrpSpPr>
            <p:grpSpPr>
              <a:xfrm>
                <a:off x="4916375" y="3257053"/>
                <a:ext cx="829848" cy="1623335"/>
                <a:chOff x="5871060" y="1827829"/>
                <a:chExt cx="1104004" cy="2295170"/>
              </a:xfrm>
            </p:grpSpPr>
            <p:sp>
              <p:nvSpPr>
                <p:cNvPr id="166" name="Google Shape;5895;p62">
                  <a:extLst>
                    <a:ext uri="{FF2B5EF4-FFF2-40B4-BE49-F238E27FC236}">
                      <a16:creationId xmlns:a16="http://schemas.microsoft.com/office/drawing/2014/main" id="{998AD3C8-6AD6-75B4-8E84-FB95A195D620}"/>
                    </a:ext>
                  </a:extLst>
                </p:cNvPr>
                <p:cNvSpPr/>
                <p:nvPr/>
              </p:nvSpPr>
              <p:spPr>
                <a:xfrm>
                  <a:off x="5913895" y="1891762"/>
                  <a:ext cx="1061169" cy="98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8" h="19899" extrusionOk="0">
                      <a:moveTo>
                        <a:pt x="11569" y="0"/>
                      </a:moveTo>
                      <a:cubicBezTo>
                        <a:pt x="10530" y="0"/>
                        <a:pt x="9475" y="230"/>
                        <a:pt x="8525" y="556"/>
                      </a:cubicBezTo>
                      <a:cubicBezTo>
                        <a:pt x="7049" y="1080"/>
                        <a:pt x="5668" y="2044"/>
                        <a:pt x="4834" y="3402"/>
                      </a:cubicBezTo>
                      <a:cubicBezTo>
                        <a:pt x="3608" y="5378"/>
                        <a:pt x="3477" y="7914"/>
                        <a:pt x="3942" y="10105"/>
                      </a:cubicBezTo>
                      <a:cubicBezTo>
                        <a:pt x="4037" y="10593"/>
                        <a:pt x="4180" y="11081"/>
                        <a:pt x="4251" y="11593"/>
                      </a:cubicBezTo>
                      <a:cubicBezTo>
                        <a:pt x="4382" y="12522"/>
                        <a:pt x="4192" y="13867"/>
                        <a:pt x="3060" y="14213"/>
                      </a:cubicBezTo>
                      <a:cubicBezTo>
                        <a:pt x="2887" y="14264"/>
                        <a:pt x="2708" y="14278"/>
                        <a:pt x="2527" y="14278"/>
                      </a:cubicBezTo>
                      <a:cubicBezTo>
                        <a:pt x="2279" y="14278"/>
                        <a:pt x="2028" y="14250"/>
                        <a:pt x="1786" y="14250"/>
                      </a:cubicBezTo>
                      <a:cubicBezTo>
                        <a:pt x="1504" y="14250"/>
                        <a:pt x="1233" y="14288"/>
                        <a:pt x="989" y="14451"/>
                      </a:cubicBezTo>
                      <a:cubicBezTo>
                        <a:pt x="786" y="14582"/>
                        <a:pt x="632" y="14784"/>
                        <a:pt x="524" y="14998"/>
                      </a:cubicBezTo>
                      <a:cubicBezTo>
                        <a:pt x="1" y="16141"/>
                        <a:pt x="679" y="17499"/>
                        <a:pt x="1751" y="17915"/>
                      </a:cubicBezTo>
                      <a:cubicBezTo>
                        <a:pt x="2060" y="18036"/>
                        <a:pt x="2389" y="18090"/>
                        <a:pt x="2724" y="18090"/>
                      </a:cubicBezTo>
                      <a:cubicBezTo>
                        <a:pt x="3550" y="18090"/>
                        <a:pt x="4414" y="17757"/>
                        <a:pt x="5108" y="17249"/>
                      </a:cubicBezTo>
                      <a:lnTo>
                        <a:pt x="5108" y="17249"/>
                      </a:lnTo>
                      <a:cubicBezTo>
                        <a:pt x="5037" y="18344"/>
                        <a:pt x="5954" y="19320"/>
                        <a:pt x="7013" y="19439"/>
                      </a:cubicBezTo>
                      <a:cubicBezTo>
                        <a:pt x="7105" y="19450"/>
                        <a:pt x="7197" y="19455"/>
                        <a:pt x="7289" y="19455"/>
                      </a:cubicBezTo>
                      <a:cubicBezTo>
                        <a:pt x="8271" y="19455"/>
                        <a:pt x="9252" y="18888"/>
                        <a:pt x="9895" y="18082"/>
                      </a:cubicBezTo>
                      <a:cubicBezTo>
                        <a:pt x="9918" y="18035"/>
                        <a:pt x="9954" y="17987"/>
                        <a:pt x="10014" y="17975"/>
                      </a:cubicBezTo>
                      <a:cubicBezTo>
                        <a:pt x="10031" y="17966"/>
                        <a:pt x="10049" y="17962"/>
                        <a:pt x="10066" y="17962"/>
                      </a:cubicBezTo>
                      <a:cubicBezTo>
                        <a:pt x="10143" y="17962"/>
                        <a:pt x="10215" y="18038"/>
                        <a:pt x="10264" y="18106"/>
                      </a:cubicBezTo>
                      <a:cubicBezTo>
                        <a:pt x="10859" y="18820"/>
                        <a:pt x="11597" y="19416"/>
                        <a:pt x="12478" y="19713"/>
                      </a:cubicBezTo>
                      <a:cubicBezTo>
                        <a:pt x="12838" y="19835"/>
                        <a:pt x="13219" y="19899"/>
                        <a:pt x="13601" y="19899"/>
                      </a:cubicBezTo>
                      <a:cubicBezTo>
                        <a:pt x="14156" y="19899"/>
                        <a:pt x="14711" y="19764"/>
                        <a:pt x="15205" y="19475"/>
                      </a:cubicBezTo>
                      <a:cubicBezTo>
                        <a:pt x="16026" y="18987"/>
                        <a:pt x="16622" y="18035"/>
                        <a:pt x="16562" y="17082"/>
                      </a:cubicBezTo>
                      <a:lnTo>
                        <a:pt x="16562" y="17082"/>
                      </a:lnTo>
                      <a:cubicBezTo>
                        <a:pt x="17217" y="17368"/>
                        <a:pt x="17872" y="17642"/>
                        <a:pt x="18586" y="17737"/>
                      </a:cubicBezTo>
                      <a:cubicBezTo>
                        <a:pt x="18713" y="17752"/>
                        <a:pt x="18842" y="17760"/>
                        <a:pt x="18972" y="17760"/>
                      </a:cubicBezTo>
                      <a:cubicBezTo>
                        <a:pt x="19554" y="17760"/>
                        <a:pt x="20155" y="17600"/>
                        <a:pt x="20622" y="17201"/>
                      </a:cubicBezTo>
                      <a:cubicBezTo>
                        <a:pt x="21277" y="16630"/>
                        <a:pt x="21527" y="15606"/>
                        <a:pt x="21182" y="14820"/>
                      </a:cubicBezTo>
                      <a:cubicBezTo>
                        <a:pt x="20894" y="14117"/>
                        <a:pt x="20160" y="13719"/>
                        <a:pt x="19412" y="13719"/>
                      </a:cubicBezTo>
                      <a:cubicBezTo>
                        <a:pt x="19323" y="13719"/>
                        <a:pt x="19234" y="13725"/>
                        <a:pt x="19146" y="13736"/>
                      </a:cubicBezTo>
                      <a:cubicBezTo>
                        <a:pt x="19052" y="13748"/>
                        <a:pt x="18958" y="13754"/>
                        <a:pt x="18865" y="13754"/>
                      </a:cubicBezTo>
                      <a:cubicBezTo>
                        <a:pt x="17531" y="13754"/>
                        <a:pt x="16355" y="12541"/>
                        <a:pt x="17134" y="9569"/>
                      </a:cubicBezTo>
                      <a:cubicBezTo>
                        <a:pt x="17646" y="7617"/>
                        <a:pt x="17396" y="5283"/>
                        <a:pt x="16622" y="3414"/>
                      </a:cubicBezTo>
                      <a:cubicBezTo>
                        <a:pt x="16526" y="3211"/>
                        <a:pt x="16443" y="3021"/>
                        <a:pt x="16336" y="2818"/>
                      </a:cubicBezTo>
                      <a:cubicBezTo>
                        <a:pt x="15669" y="1604"/>
                        <a:pt x="14633" y="663"/>
                        <a:pt x="13300" y="247"/>
                      </a:cubicBezTo>
                      <a:cubicBezTo>
                        <a:pt x="12743" y="74"/>
                        <a:pt x="12159" y="0"/>
                        <a:pt x="11569" y="0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7" name="Google Shape;5896;p62">
                  <a:extLst>
                    <a:ext uri="{FF2B5EF4-FFF2-40B4-BE49-F238E27FC236}">
                      <a16:creationId xmlns:a16="http://schemas.microsoft.com/office/drawing/2014/main" id="{18DE9062-0444-4F5D-86CF-C6ABFD4A4B8E}"/>
                    </a:ext>
                  </a:extLst>
                </p:cNvPr>
                <p:cNvSpPr/>
                <p:nvPr/>
              </p:nvSpPr>
              <p:spPr>
                <a:xfrm>
                  <a:off x="5994883" y="1892748"/>
                  <a:ext cx="957852" cy="980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2" h="19893" extrusionOk="0">
                      <a:moveTo>
                        <a:pt x="9868" y="1"/>
                      </a:moveTo>
                      <a:cubicBezTo>
                        <a:pt x="8835" y="1"/>
                        <a:pt x="7791" y="228"/>
                        <a:pt x="6847" y="560"/>
                      </a:cubicBezTo>
                      <a:cubicBezTo>
                        <a:pt x="5430" y="1060"/>
                        <a:pt x="4108" y="1977"/>
                        <a:pt x="3263" y="3251"/>
                      </a:cubicBezTo>
                      <a:cubicBezTo>
                        <a:pt x="3037" y="4132"/>
                        <a:pt x="3037" y="5049"/>
                        <a:pt x="3120" y="5965"/>
                      </a:cubicBezTo>
                      <a:cubicBezTo>
                        <a:pt x="3227" y="6954"/>
                        <a:pt x="3453" y="7930"/>
                        <a:pt x="3644" y="8906"/>
                      </a:cubicBezTo>
                      <a:cubicBezTo>
                        <a:pt x="3834" y="9906"/>
                        <a:pt x="3989" y="10918"/>
                        <a:pt x="3989" y="11942"/>
                      </a:cubicBezTo>
                      <a:cubicBezTo>
                        <a:pt x="3989" y="12883"/>
                        <a:pt x="3834" y="13788"/>
                        <a:pt x="3465" y="14657"/>
                      </a:cubicBezTo>
                      <a:cubicBezTo>
                        <a:pt x="3120" y="15455"/>
                        <a:pt x="2608" y="16169"/>
                        <a:pt x="1953" y="16741"/>
                      </a:cubicBezTo>
                      <a:cubicBezTo>
                        <a:pt x="1429" y="17193"/>
                        <a:pt x="798" y="17574"/>
                        <a:pt x="143" y="17812"/>
                      </a:cubicBezTo>
                      <a:cubicBezTo>
                        <a:pt x="108" y="17824"/>
                        <a:pt x="60" y="17836"/>
                        <a:pt x="1" y="17872"/>
                      </a:cubicBezTo>
                      <a:lnTo>
                        <a:pt x="84" y="17907"/>
                      </a:lnTo>
                      <a:cubicBezTo>
                        <a:pt x="400" y="18028"/>
                        <a:pt x="732" y="18082"/>
                        <a:pt x="1068" y="18082"/>
                      </a:cubicBezTo>
                      <a:cubicBezTo>
                        <a:pt x="1896" y="18082"/>
                        <a:pt x="2750" y="17749"/>
                        <a:pt x="3453" y="17241"/>
                      </a:cubicBezTo>
                      <a:lnTo>
                        <a:pt x="3453" y="17241"/>
                      </a:lnTo>
                      <a:cubicBezTo>
                        <a:pt x="3358" y="18348"/>
                        <a:pt x="4287" y="19312"/>
                        <a:pt x="5358" y="19431"/>
                      </a:cubicBezTo>
                      <a:cubicBezTo>
                        <a:pt x="5449" y="19442"/>
                        <a:pt x="5540" y="19447"/>
                        <a:pt x="5631" y="19447"/>
                      </a:cubicBezTo>
                      <a:cubicBezTo>
                        <a:pt x="6606" y="19447"/>
                        <a:pt x="7596" y="18880"/>
                        <a:pt x="8228" y="18074"/>
                      </a:cubicBezTo>
                      <a:cubicBezTo>
                        <a:pt x="8275" y="18026"/>
                        <a:pt x="8299" y="17991"/>
                        <a:pt x="8347" y="17967"/>
                      </a:cubicBezTo>
                      <a:cubicBezTo>
                        <a:pt x="8358" y="17964"/>
                        <a:pt x="8369" y="17963"/>
                        <a:pt x="8381" y="17963"/>
                      </a:cubicBezTo>
                      <a:cubicBezTo>
                        <a:pt x="8464" y="17963"/>
                        <a:pt x="8544" y="18036"/>
                        <a:pt x="8597" y="18110"/>
                      </a:cubicBezTo>
                      <a:cubicBezTo>
                        <a:pt x="9192" y="18824"/>
                        <a:pt x="9942" y="19419"/>
                        <a:pt x="10823" y="19717"/>
                      </a:cubicBezTo>
                      <a:cubicBezTo>
                        <a:pt x="11187" y="19830"/>
                        <a:pt x="11572" y="19892"/>
                        <a:pt x="11959" y="19892"/>
                      </a:cubicBezTo>
                      <a:cubicBezTo>
                        <a:pt x="12509" y="19892"/>
                        <a:pt x="13060" y="19766"/>
                        <a:pt x="13550" y="19479"/>
                      </a:cubicBezTo>
                      <a:cubicBezTo>
                        <a:pt x="14360" y="18979"/>
                        <a:pt x="14955" y="18026"/>
                        <a:pt x="14895" y="17074"/>
                      </a:cubicBezTo>
                      <a:lnTo>
                        <a:pt x="14895" y="17074"/>
                      </a:lnTo>
                      <a:cubicBezTo>
                        <a:pt x="15550" y="17360"/>
                        <a:pt x="16229" y="17645"/>
                        <a:pt x="16919" y="17729"/>
                      </a:cubicBezTo>
                      <a:cubicBezTo>
                        <a:pt x="17046" y="17744"/>
                        <a:pt x="17174" y="17751"/>
                        <a:pt x="17302" y="17751"/>
                      </a:cubicBezTo>
                      <a:cubicBezTo>
                        <a:pt x="17900" y="17751"/>
                        <a:pt x="18505" y="17585"/>
                        <a:pt x="18955" y="17193"/>
                      </a:cubicBezTo>
                      <a:cubicBezTo>
                        <a:pt x="19158" y="17014"/>
                        <a:pt x="19313" y="16812"/>
                        <a:pt x="19432" y="16574"/>
                      </a:cubicBezTo>
                      <a:lnTo>
                        <a:pt x="19432" y="16574"/>
                      </a:lnTo>
                      <a:cubicBezTo>
                        <a:pt x="19182" y="16693"/>
                        <a:pt x="18932" y="16764"/>
                        <a:pt x="18658" y="16812"/>
                      </a:cubicBezTo>
                      <a:cubicBezTo>
                        <a:pt x="18439" y="16845"/>
                        <a:pt x="18216" y="16860"/>
                        <a:pt x="17992" y="16860"/>
                      </a:cubicBezTo>
                      <a:cubicBezTo>
                        <a:pt x="17728" y="16860"/>
                        <a:pt x="17463" y="16839"/>
                        <a:pt x="17205" y="16800"/>
                      </a:cubicBezTo>
                      <a:cubicBezTo>
                        <a:pt x="16693" y="16717"/>
                        <a:pt x="16253" y="16526"/>
                        <a:pt x="15824" y="16264"/>
                      </a:cubicBezTo>
                      <a:cubicBezTo>
                        <a:pt x="15181" y="15859"/>
                        <a:pt x="14610" y="15348"/>
                        <a:pt x="14121" y="14788"/>
                      </a:cubicBezTo>
                      <a:cubicBezTo>
                        <a:pt x="13657" y="14252"/>
                        <a:pt x="13264" y="13621"/>
                        <a:pt x="13062" y="12931"/>
                      </a:cubicBezTo>
                      <a:cubicBezTo>
                        <a:pt x="12943" y="12514"/>
                        <a:pt x="12931" y="12073"/>
                        <a:pt x="12978" y="11645"/>
                      </a:cubicBezTo>
                      <a:cubicBezTo>
                        <a:pt x="13026" y="11216"/>
                        <a:pt x="13145" y="10811"/>
                        <a:pt x="13276" y="10406"/>
                      </a:cubicBezTo>
                      <a:cubicBezTo>
                        <a:pt x="13562" y="9549"/>
                        <a:pt x="13836" y="8680"/>
                        <a:pt x="14038" y="7811"/>
                      </a:cubicBezTo>
                      <a:cubicBezTo>
                        <a:pt x="14217" y="6989"/>
                        <a:pt x="14312" y="6144"/>
                        <a:pt x="14252" y="5311"/>
                      </a:cubicBezTo>
                      <a:cubicBezTo>
                        <a:pt x="14193" y="4596"/>
                        <a:pt x="14038" y="3882"/>
                        <a:pt x="13764" y="3203"/>
                      </a:cubicBezTo>
                      <a:cubicBezTo>
                        <a:pt x="13348" y="2155"/>
                        <a:pt x="12705" y="1203"/>
                        <a:pt x="11931" y="369"/>
                      </a:cubicBezTo>
                      <a:cubicBezTo>
                        <a:pt x="11835" y="322"/>
                        <a:pt x="11728" y="274"/>
                        <a:pt x="11621" y="250"/>
                      </a:cubicBezTo>
                      <a:cubicBezTo>
                        <a:pt x="11055" y="76"/>
                        <a:pt x="10463" y="1"/>
                        <a:pt x="9868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8" name="Google Shape;5897;p62">
                  <a:extLst>
                    <a:ext uri="{FF2B5EF4-FFF2-40B4-BE49-F238E27FC236}">
                      <a16:creationId xmlns:a16="http://schemas.microsoft.com/office/drawing/2014/main" id="{D55A3BFB-E8F4-C568-8997-CDD2EF25BDCB}"/>
                    </a:ext>
                  </a:extLst>
                </p:cNvPr>
                <p:cNvSpPr/>
                <p:nvPr/>
              </p:nvSpPr>
              <p:spPr>
                <a:xfrm>
                  <a:off x="5893932" y="3250813"/>
                  <a:ext cx="194311" cy="269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" h="5466" extrusionOk="0">
                      <a:moveTo>
                        <a:pt x="2001" y="0"/>
                      </a:moveTo>
                      <a:cubicBezTo>
                        <a:pt x="1846" y="322"/>
                        <a:pt x="1632" y="739"/>
                        <a:pt x="1513" y="977"/>
                      </a:cubicBezTo>
                      <a:cubicBezTo>
                        <a:pt x="1215" y="1298"/>
                        <a:pt x="1" y="3358"/>
                        <a:pt x="298" y="3572"/>
                      </a:cubicBezTo>
                      <a:cubicBezTo>
                        <a:pt x="315" y="3585"/>
                        <a:pt x="333" y="3590"/>
                        <a:pt x="353" y="3590"/>
                      </a:cubicBezTo>
                      <a:cubicBezTo>
                        <a:pt x="582" y="3590"/>
                        <a:pt x="1030" y="2839"/>
                        <a:pt x="1096" y="2763"/>
                      </a:cubicBezTo>
                      <a:lnTo>
                        <a:pt x="1096" y="2763"/>
                      </a:lnTo>
                      <a:cubicBezTo>
                        <a:pt x="1025" y="2894"/>
                        <a:pt x="1025" y="4965"/>
                        <a:pt x="1382" y="5025"/>
                      </a:cubicBezTo>
                      <a:cubicBezTo>
                        <a:pt x="1385" y="5025"/>
                        <a:pt x="1388" y="5026"/>
                        <a:pt x="1391" y="5026"/>
                      </a:cubicBezTo>
                      <a:cubicBezTo>
                        <a:pt x="1622" y="5026"/>
                        <a:pt x="1704" y="3713"/>
                        <a:pt x="1751" y="3560"/>
                      </a:cubicBezTo>
                      <a:lnTo>
                        <a:pt x="1751" y="3560"/>
                      </a:lnTo>
                      <a:cubicBezTo>
                        <a:pt x="1704" y="3725"/>
                        <a:pt x="1902" y="5466"/>
                        <a:pt x="2275" y="5466"/>
                      </a:cubicBezTo>
                      <a:cubicBezTo>
                        <a:pt x="2279" y="5466"/>
                        <a:pt x="2283" y="5466"/>
                        <a:pt x="2287" y="5465"/>
                      </a:cubicBezTo>
                      <a:cubicBezTo>
                        <a:pt x="2561" y="5442"/>
                        <a:pt x="2358" y="3572"/>
                        <a:pt x="2418" y="3572"/>
                      </a:cubicBezTo>
                      <a:lnTo>
                        <a:pt x="2418" y="3572"/>
                      </a:lnTo>
                      <a:cubicBezTo>
                        <a:pt x="2383" y="3595"/>
                        <a:pt x="2867" y="5040"/>
                        <a:pt x="3145" y="5040"/>
                      </a:cubicBezTo>
                      <a:cubicBezTo>
                        <a:pt x="3153" y="5040"/>
                        <a:pt x="3161" y="5039"/>
                        <a:pt x="3168" y="5037"/>
                      </a:cubicBezTo>
                      <a:cubicBezTo>
                        <a:pt x="3358" y="4977"/>
                        <a:pt x="3061" y="3382"/>
                        <a:pt x="3108" y="3382"/>
                      </a:cubicBezTo>
                      <a:lnTo>
                        <a:pt x="3108" y="3382"/>
                      </a:lnTo>
                      <a:cubicBezTo>
                        <a:pt x="3097" y="3393"/>
                        <a:pt x="3432" y="4266"/>
                        <a:pt x="3626" y="4266"/>
                      </a:cubicBezTo>
                      <a:cubicBezTo>
                        <a:pt x="3632" y="4266"/>
                        <a:pt x="3638" y="4265"/>
                        <a:pt x="3644" y="4263"/>
                      </a:cubicBezTo>
                      <a:cubicBezTo>
                        <a:pt x="3787" y="4215"/>
                        <a:pt x="3430" y="2846"/>
                        <a:pt x="3501" y="2298"/>
                      </a:cubicBezTo>
                      <a:cubicBezTo>
                        <a:pt x="3501" y="1834"/>
                        <a:pt x="3823" y="929"/>
                        <a:pt x="3942" y="643"/>
                      </a:cubicBezTo>
                      <a:cubicBezTo>
                        <a:pt x="3299" y="465"/>
                        <a:pt x="2644" y="239"/>
                        <a:pt x="2001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9" name="Google Shape;5898;p62">
                  <a:extLst>
                    <a:ext uri="{FF2B5EF4-FFF2-40B4-BE49-F238E27FC236}">
                      <a16:creationId xmlns:a16="http://schemas.microsoft.com/office/drawing/2014/main" id="{32D5B1D3-EBE7-F556-0644-665AFD8DD284}"/>
                    </a:ext>
                  </a:extLst>
                </p:cNvPr>
                <p:cNvSpPr/>
                <p:nvPr/>
              </p:nvSpPr>
              <p:spPr>
                <a:xfrm>
                  <a:off x="5919761" y="2662504"/>
                  <a:ext cx="321781" cy="72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8" h="14793" extrusionOk="0">
                      <a:moveTo>
                        <a:pt x="5166" y="1"/>
                      </a:moveTo>
                      <a:cubicBezTo>
                        <a:pt x="4981" y="1"/>
                        <a:pt x="4785" y="96"/>
                        <a:pt x="4585" y="315"/>
                      </a:cubicBezTo>
                      <a:cubicBezTo>
                        <a:pt x="3727" y="1267"/>
                        <a:pt x="1251" y="6816"/>
                        <a:pt x="179" y="13067"/>
                      </a:cubicBezTo>
                      <a:cubicBezTo>
                        <a:pt x="179" y="13102"/>
                        <a:pt x="167" y="13126"/>
                        <a:pt x="167" y="13162"/>
                      </a:cubicBezTo>
                      <a:lnTo>
                        <a:pt x="84" y="13733"/>
                      </a:lnTo>
                      <a:cubicBezTo>
                        <a:pt x="1" y="14245"/>
                        <a:pt x="2346" y="14733"/>
                        <a:pt x="3299" y="14793"/>
                      </a:cubicBezTo>
                      <a:cubicBezTo>
                        <a:pt x="3299" y="14793"/>
                        <a:pt x="3346" y="14567"/>
                        <a:pt x="3430" y="14174"/>
                      </a:cubicBezTo>
                      <a:cubicBezTo>
                        <a:pt x="3430" y="14138"/>
                        <a:pt x="3430" y="14102"/>
                        <a:pt x="3442" y="14067"/>
                      </a:cubicBezTo>
                      <a:cubicBezTo>
                        <a:pt x="3668" y="13031"/>
                        <a:pt x="4132" y="10983"/>
                        <a:pt x="4680" y="8685"/>
                      </a:cubicBezTo>
                      <a:cubicBezTo>
                        <a:pt x="5466" y="5363"/>
                        <a:pt x="6454" y="4518"/>
                        <a:pt x="6490" y="2946"/>
                      </a:cubicBezTo>
                      <a:cubicBezTo>
                        <a:pt x="6528" y="1695"/>
                        <a:pt x="5944" y="1"/>
                        <a:pt x="5166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0" name="Google Shape;5899;p62">
                  <a:extLst>
                    <a:ext uri="{FF2B5EF4-FFF2-40B4-BE49-F238E27FC236}">
                      <a16:creationId xmlns:a16="http://schemas.microsoft.com/office/drawing/2014/main" id="{29E290F2-4E84-91D1-FD34-0AC1DDAD0599}"/>
                    </a:ext>
                  </a:extLst>
                </p:cNvPr>
                <p:cNvSpPr/>
                <p:nvPr/>
              </p:nvSpPr>
              <p:spPr>
                <a:xfrm>
                  <a:off x="6004298" y="2671525"/>
                  <a:ext cx="237146" cy="72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" h="14634" extrusionOk="0">
                      <a:moveTo>
                        <a:pt x="3882" y="1"/>
                      </a:moveTo>
                      <a:cubicBezTo>
                        <a:pt x="3822" y="84"/>
                        <a:pt x="3751" y="180"/>
                        <a:pt x="3691" y="263"/>
                      </a:cubicBezTo>
                      <a:cubicBezTo>
                        <a:pt x="3024" y="1251"/>
                        <a:pt x="2477" y="2311"/>
                        <a:pt x="2036" y="3406"/>
                      </a:cubicBezTo>
                      <a:cubicBezTo>
                        <a:pt x="1596" y="4513"/>
                        <a:pt x="1262" y="5656"/>
                        <a:pt x="1024" y="6835"/>
                      </a:cubicBezTo>
                      <a:cubicBezTo>
                        <a:pt x="905" y="7430"/>
                        <a:pt x="810" y="8026"/>
                        <a:pt x="714" y="8621"/>
                      </a:cubicBezTo>
                      <a:cubicBezTo>
                        <a:pt x="631" y="9300"/>
                        <a:pt x="572" y="10002"/>
                        <a:pt x="524" y="10681"/>
                      </a:cubicBezTo>
                      <a:cubicBezTo>
                        <a:pt x="429" y="11919"/>
                        <a:pt x="345" y="13181"/>
                        <a:pt x="0" y="14372"/>
                      </a:cubicBezTo>
                      <a:cubicBezTo>
                        <a:pt x="584" y="14515"/>
                        <a:pt x="1179" y="14598"/>
                        <a:pt x="1560" y="14634"/>
                      </a:cubicBezTo>
                      <a:cubicBezTo>
                        <a:pt x="1560" y="14634"/>
                        <a:pt x="1607" y="14407"/>
                        <a:pt x="1703" y="14003"/>
                      </a:cubicBezTo>
                      <a:cubicBezTo>
                        <a:pt x="1715" y="13979"/>
                        <a:pt x="1715" y="13943"/>
                        <a:pt x="1715" y="13896"/>
                      </a:cubicBezTo>
                      <a:cubicBezTo>
                        <a:pt x="1941" y="12860"/>
                        <a:pt x="2393" y="10824"/>
                        <a:pt x="2953" y="8514"/>
                      </a:cubicBezTo>
                      <a:cubicBezTo>
                        <a:pt x="3751" y="5180"/>
                        <a:pt x="4715" y="4335"/>
                        <a:pt x="4763" y="2787"/>
                      </a:cubicBezTo>
                      <a:cubicBezTo>
                        <a:pt x="4810" y="1775"/>
                        <a:pt x="4441" y="477"/>
                        <a:pt x="3882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1" name="Google Shape;5900;p62">
                  <a:extLst>
                    <a:ext uri="{FF2B5EF4-FFF2-40B4-BE49-F238E27FC236}">
                      <a16:creationId xmlns:a16="http://schemas.microsoft.com/office/drawing/2014/main" id="{D5E4365D-0133-BCDF-C860-D55EC5C937AF}"/>
                    </a:ext>
                  </a:extLst>
                </p:cNvPr>
                <p:cNvSpPr/>
                <p:nvPr/>
              </p:nvSpPr>
              <p:spPr>
                <a:xfrm>
                  <a:off x="5927993" y="3306563"/>
                  <a:ext cx="161433" cy="55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5" h="1120" extrusionOk="0">
                      <a:moveTo>
                        <a:pt x="24" y="1"/>
                      </a:moveTo>
                      <a:cubicBezTo>
                        <a:pt x="24" y="36"/>
                        <a:pt x="0" y="60"/>
                        <a:pt x="0" y="96"/>
                      </a:cubicBezTo>
                      <a:cubicBezTo>
                        <a:pt x="584" y="274"/>
                        <a:pt x="1167" y="465"/>
                        <a:pt x="1751" y="643"/>
                      </a:cubicBezTo>
                      <a:cubicBezTo>
                        <a:pt x="2251" y="810"/>
                        <a:pt x="2751" y="989"/>
                        <a:pt x="3263" y="1120"/>
                      </a:cubicBezTo>
                      <a:cubicBezTo>
                        <a:pt x="3263" y="1096"/>
                        <a:pt x="3263" y="1048"/>
                        <a:pt x="3275" y="1013"/>
                      </a:cubicBezTo>
                      <a:cubicBezTo>
                        <a:pt x="2774" y="834"/>
                        <a:pt x="2262" y="703"/>
                        <a:pt x="1774" y="536"/>
                      </a:cubicBezTo>
                      <a:cubicBezTo>
                        <a:pt x="1191" y="358"/>
                        <a:pt x="596" y="179"/>
                        <a:pt x="24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5903;p62">
                  <a:extLst>
                    <a:ext uri="{FF2B5EF4-FFF2-40B4-BE49-F238E27FC236}">
                      <a16:creationId xmlns:a16="http://schemas.microsoft.com/office/drawing/2014/main" id="{FB52A576-1C77-93CD-1981-69A8172F6D55}"/>
                    </a:ext>
                  </a:extLst>
                </p:cNvPr>
                <p:cNvSpPr/>
                <p:nvPr/>
              </p:nvSpPr>
              <p:spPr>
                <a:xfrm>
                  <a:off x="6507280" y="2644216"/>
                  <a:ext cx="301917" cy="383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5" h="7783" extrusionOk="0">
                      <a:moveTo>
                        <a:pt x="836" y="1"/>
                      </a:moveTo>
                      <a:cubicBezTo>
                        <a:pt x="1" y="1"/>
                        <a:pt x="108" y="1881"/>
                        <a:pt x="643" y="3162"/>
                      </a:cubicBezTo>
                      <a:cubicBezTo>
                        <a:pt x="940" y="3841"/>
                        <a:pt x="1417" y="4401"/>
                        <a:pt x="1893" y="4960"/>
                      </a:cubicBezTo>
                      <a:cubicBezTo>
                        <a:pt x="2310" y="5448"/>
                        <a:pt x="3798" y="7401"/>
                        <a:pt x="4965" y="7746"/>
                      </a:cubicBezTo>
                      <a:cubicBezTo>
                        <a:pt x="5047" y="7771"/>
                        <a:pt x="5123" y="7782"/>
                        <a:pt x="5195" y="7782"/>
                      </a:cubicBezTo>
                      <a:cubicBezTo>
                        <a:pt x="5924" y="7782"/>
                        <a:pt x="6124" y="6601"/>
                        <a:pt x="5929" y="6091"/>
                      </a:cubicBezTo>
                      <a:cubicBezTo>
                        <a:pt x="5334" y="4424"/>
                        <a:pt x="4048" y="2770"/>
                        <a:pt x="2691" y="1365"/>
                      </a:cubicBezTo>
                      <a:cubicBezTo>
                        <a:pt x="2286" y="948"/>
                        <a:pt x="1869" y="507"/>
                        <a:pt x="1381" y="198"/>
                      </a:cubicBezTo>
                      <a:cubicBezTo>
                        <a:pt x="1167" y="62"/>
                        <a:pt x="986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E0EC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5904;p62">
                  <a:extLst>
                    <a:ext uri="{FF2B5EF4-FFF2-40B4-BE49-F238E27FC236}">
                      <a16:creationId xmlns:a16="http://schemas.microsoft.com/office/drawing/2014/main" id="{64FC2BE9-595E-5D6C-4AD1-C6D79E079310}"/>
                    </a:ext>
                  </a:extLst>
                </p:cNvPr>
                <p:cNvSpPr/>
                <p:nvPr/>
              </p:nvSpPr>
              <p:spPr>
                <a:xfrm>
                  <a:off x="5871060" y="4004401"/>
                  <a:ext cx="1028291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1" h="2406" extrusionOk="0">
                      <a:moveTo>
                        <a:pt x="10430" y="0"/>
                      </a:moveTo>
                      <a:cubicBezTo>
                        <a:pt x="4668" y="0"/>
                        <a:pt x="0" y="536"/>
                        <a:pt x="0" y="1203"/>
                      </a:cubicBezTo>
                      <a:cubicBezTo>
                        <a:pt x="0" y="1869"/>
                        <a:pt x="4668" y="2405"/>
                        <a:pt x="10430" y="2405"/>
                      </a:cubicBezTo>
                      <a:cubicBezTo>
                        <a:pt x="16193" y="2405"/>
                        <a:pt x="20860" y="1869"/>
                        <a:pt x="20860" y="1203"/>
                      </a:cubicBezTo>
                      <a:cubicBezTo>
                        <a:pt x="20860" y="536"/>
                        <a:pt x="16193" y="0"/>
                        <a:pt x="10430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5905;p62">
                  <a:extLst>
                    <a:ext uri="{FF2B5EF4-FFF2-40B4-BE49-F238E27FC236}">
                      <a16:creationId xmlns:a16="http://schemas.microsoft.com/office/drawing/2014/main" id="{58E63997-327F-E960-3AFE-B4F4BC8F4235}"/>
                    </a:ext>
                  </a:extLst>
                </p:cNvPr>
                <p:cNvSpPr/>
                <p:nvPr/>
              </p:nvSpPr>
              <p:spPr>
                <a:xfrm>
                  <a:off x="6089377" y="3407515"/>
                  <a:ext cx="1824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13" extrusionOk="0">
                      <a:moveTo>
                        <a:pt x="12" y="0"/>
                      </a:moveTo>
                      <a:cubicBezTo>
                        <a:pt x="1" y="0"/>
                        <a:pt x="1" y="12"/>
                        <a:pt x="12" y="12"/>
                      </a:cubicBezTo>
                      <a:cubicBezTo>
                        <a:pt x="36" y="12"/>
                        <a:pt x="36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5906;p62">
                  <a:extLst>
                    <a:ext uri="{FF2B5EF4-FFF2-40B4-BE49-F238E27FC236}">
                      <a16:creationId xmlns:a16="http://schemas.microsoft.com/office/drawing/2014/main" id="{9EE38D3D-B17F-88EB-3776-A75CF805448B}"/>
                    </a:ext>
                  </a:extLst>
                </p:cNvPr>
                <p:cNvSpPr/>
                <p:nvPr/>
              </p:nvSpPr>
              <p:spPr>
                <a:xfrm>
                  <a:off x="6057682" y="2620408"/>
                  <a:ext cx="568737" cy="505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38" h="10264" extrusionOk="0">
                      <a:moveTo>
                        <a:pt x="7214" y="0"/>
                      </a:moveTo>
                      <a:cubicBezTo>
                        <a:pt x="6101" y="0"/>
                        <a:pt x="4756" y="217"/>
                        <a:pt x="3692" y="455"/>
                      </a:cubicBezTo>
                      <a:cubicBezTo>
                        <a:pt x="3668" y="466"/>
                        <a:pt x="3620" y="466"/>
                        <a:pt x="3596" y="478"/>
                      </a:cubicBezTo>
                      <a:cubicBezTo>
                        <a:pt x="2739" y="693"/>
                        <a:pt x="2084" y="919"/>
                        <a:pt x="1953" y="1074"/>
                      </a:cubicBezTo>
                      <a:cubicBezTo>
                        <a:pt x="1667" y="1395"/>
                        <a:pt x="1525" y="1824"/>
                        <a:pt x="1370" y="2205"/>
                      </a:cubicBezTo>
                      <a:cubicBezTo>
                        <a:pt x="1060" y="3038"/>
                        <a:pt x="858" y="3919"/>
                        <a:pt x="655" y="4800"/>
                      </a:cubicBezTo>
                      <a:cubicBezTo>
                        <a:pt x="524" y="5360"/>
                        <a:pt x="441" y="5931"/>
                        <a:pt x="334" y="6491"/>
                      </a:cubicBezTo>
                      <a:cubicBezTo>
                        <a:pt x="227" y="7051"/>
                        <a:pt x="1" y="7598"/>
                        <a:pt x="108" y="8146"/>
                      </a:cubicBezTo>
                      <a:cubicBezTo>
                        <a:pt x="167" y="8456"/>
                        <a:pt x="334" y="8741"/>
                        <a:pt x="536" y="8979"/>
                      </a:cubicBezTo>
                      <a:cubicBezTo>
                        <a:pt x="1072" y="9575"/>
                        <a:pt x="1846" y="9837"/>
                        <a:pt x="2596" y="10039"/>
                      </a:cubicBezTo>
                      <a:cubicBezTo>
                        <a:pt x="3208" y="10209"/>
                        <a:pt x="3839" y="10264"/>
                        <a:pt x="4470" y="10264"/>
                      </a:cubicBezTo>
                      <a:cubicBezTo>
                        <a:pt x="4723" y="10264"/>
                        <a:pt x="4976" y="10255"/>
                        <a:pt x="5227" y="10241"/>
                      </a:cubicBezTo>
                      <a:cubicBezTo>
                        <a:pt x="6061" y="10206"/>
                        <a:pt x="6894" y="10099"/>
                        <a:pt x="7728" y="10039"/>
                      </a:cubicBezTo>
                      <a:cubicBezTo>
                        <a:pt x="8502" y="9980"/>
                        <a:pt x="9287" y="9932"/>
                        <a:pt x="10002" y="9634"/>
                      </a:cubicBezTo>
                      <a:cubicBezTo>
                        <a:pt x="10097" y="9610"/>
                        <a:pt x="10169" y="9575"/>
                        <a:pt x="10240" y="9539"/>
                      </a:cubicBezTo>
                      <a:cubicBezTo>
                        <a:pt x="10502" y="9396"/>
                        <a:pt x="10740" y="9218"/>
                        <a:pt x="10942" y="9015"/>
                      </a:cubicBezTo>
                      <a:cubicBezTo>
                        <a:pt x="11073" y="8860"/>
                        <a:pt x="11181" y="8717"/>
                        <a:pt x="11300" y="8551"/>
                      </a:cubicBezTo>
                      <a:cubicBezTo>
                        <a:pt x="11395" y="8432"/>
                        <a:pt x="11538" y="8265"/>
                        <a:pt x="11538" y="8122"/>
                      </a:cubicBezTo>
                      <a:cubicBezTo>
                        <a:pt x="11395" y="4979"/>
                        <a:pt x="11347" y="1478"/>
                        <a:pt x="11157" y="1228"/>
                      </a:cubicBezTo>
                      <a:cubicBezTo>
                        <a:pt x="10633" y="562"/>
                        <a:pt x="10073" y="347"/>
                        <a:pt x="8680" y="121"/>
                      </a:cubicBezTo>
                      <a:cubicBezTo>
                        <a:pt x="8633" y="121"/>
                        <a:pt x="8597" y="109"/>
                        <a:pt x="8549" y="109"/>
                      </a:cubicBezTo>
                      <a:cubicBezTo>
                        <a:pt x="8192" y="50"/>
                        <a:pt x="7799" y="26"/>
                        <a:pt x="7382" y="2"/>
                      </a:cubicBezTo>
                      <a:cubicBezTo>
                        <a:pt x="7327" y="1"/>
                        <a:pt x="7270" y="0"/>
                        <a:pt x="7214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5907;p62">
                  <a:extLst>
                    <a:ext uri="{FF2B5EF4-FFF2-40B4-BE49-F238E27FC236}">
                      <a16:creationId xmlns:a16="http://schemas.microsoft.com/office/drawing/2014/main" id="{0EA2B4D6-1579-1EB3-D53C-3A112909EB59}"/>
                    </a:ext>
                  </a:extLst>
                </p:cNvPr>
                <p:cNvSpPr/>
                <p:nvPr/>
              </p:nvSpPr>
              <p:spPr>
                <a:xfrm>
                  <a:off x="6243712" y="2553567"/>
                  <a:ext cx="209000" cy="134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35" extrusionOk="0">
                      <a:moveTo>
                        <a:pt x="3692" y="1"/>
                      </a:moveTo>
                      <a:lnTo>
                        <a:pt x="1" y="787"/>
                      </a:lnTo>
                      <a:lnTo>
                        <a:pt x="453" y="2442"/>
                      </a:lnTo>
                      <a:cubicBezTo>
                        <a:pt x="453" y="2442"/>
                        <a:pt x="637" y="2735"/>
                        <a:pt x="1389" y="2735"/>
                      </a:cubicBezTo>
                      <a:cubicBezTo>
                        <a:pt x="1686" y="2735"/>
                        <a:pt x="2073" y="2689"/>
                        <a:pt x="2573" y="2561"/>
                      </a:cubicBezTo>
                      <a:cubicBezTo>
                        <a:pt x="4239" y="2108"/>
                        <a:pt x="4073" y="1311"/>
                        <a:pt x="4073" y="1311"/>
                      </a:cubicBez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5908;p62">
                  <a:extLst>
                    <a:ext uri="{FF2B5EF4-FFF2-40B4-BE49-F238E27FC236}">
                      <a16:creationId xmlns:a16="http://schemas.microsoft.com/office/drawing/2014/main" id="{48F5BE2A-E6B6-89D6-319E-4E9B2A9B9F4F}"/>
                    </a:ext>
                  </a:extLst>
                </p:cNvPr>
                <p:cNvSpPr/>
                <p:nvPr/>
              </p:nvSpPr>
              <p:spPr>
                <a:xfrm>
                  <a:off x="6247673" y="2533400"/>
                  <a:ext cx="196221" cy="1056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" h="2142" extrusionOk="0">
                      <a:moveTo>
                        <a:pt x="3689" y="0"/>
                      </a:moveTo>
                      <a:cubicBezTo>
                        <a:pt x="3558" y="0"/>
                        <a:pt x="3427" y="6"/>
                        <a:pt x="3298" y="17"/>
                      </a:cubicBezTo>
                      <a:cubicBezTo>
                        <a:pt x="2429" y="88"/>
                        <a:pt x="1572" y="315"/>
                        <a:pt x="727" y="565"/>
                      </a:cubicBezTo>
                      <a:cubicBezTo>
                        <a:pt x="524" y="624"/>
                        <a:pt x="310" y="696"/>
                        <a:pt x="191" y="850"/>
                      </a:cubicBezTo>
                      <a:cubicBezTo>
                        <a:pt x="48" y="1041"/>
                        <a:pt x="0" y="1458"/>
                        <a:pt x="120" y="1672"/>
                      </a:cubicBezTo>
                      <a:cubicBezTo>
                        <a:pt x="262" y="1922"/>
                        <a:pt x="727" y="2077"/>
                        <a:pt x="1060" y="2112"/>
                      </a:cubicBezTo>
                      <a:cubicBezTo>
                        <a:pt x="1194" y="2133"/>
                        <a:pt x="1331" y="2142"/>
                        <a:pt x="1470" y="2142"/>
                      </a:cubicBezTo>
                      <a:cubicBezTo>
                        <a:pt x="1736" y="2142"/>
                        <a:pt x="2008" y="2108"/>
                        <a:pt x="2275" y="2053"/>
                      </a:cubicBezTo>
                      <a:cubicBezTo>
                        <a:pt x="2763" y="1970"/>
                        <a:pt x="3263" y="1839"/>
                        <a:pt x="3679" y="1600"/>
                      </a:cubicBezTo>
                      <a:cubicBezTo>
                        <a:pt x="4096" y="1350"/>
                        <a:pt x="4453" y="1017"/>
                        <a:pt x="4584" y="612"/>
                      </a:cubicBezTo>
                      <a:cubicBezTo>
                        <a:pt x="4632" y="481"/>
                        <a:pt x="4644" y="315"/>
                        <a:pt x="4549" y="207"/>
                      </a:cubicBezTo>
                      <a:cubicBezTo>
                        <a:pt x="4465" y="112"/>
                        <a:pt x="4311" y="65"/>
                        <a:pt x="4168" y="29"/>
                      </a:cubicBezTo>
                      <a:cubicBezTo>
                        <a:pt x="4010" y="9"/>
                        <a:pt x="3849" y="0"/>
                        <a:pt x="3689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5909;p62">
                  <a:extLst>
                    <a:ext uri="{FF2B5EF4-FFF2-40B4-BE49-F238E27FC236}">
                      <a16:creationId xmlns:a16="http://schemas.microsoft.com/office/drawing/2014/main" id="{4FAC6087-A7D9-E125-45A0-4A3F828A5035}"/>
                    </a:ext>
                  </a:extLst>
                </p:cNvPr>
                <p:cNvSpPr/>
                <p:nvPr/>
              </p:nvSpPr>
              <p:spPr>
                <a:xfrm>
                  <a:off x="6443840" y="2628689"/>
                  <a:ext cx="175531" cy="472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9582" extrusionOk="0">
                      <a:moveTo>
                        <a:pt x="1263" y="1"/>
                      </a:moveTo>
                      <a:cubicBezTo>
                        <a:pt x="1239" y="1"/>
                        <a:pt x="1203" y="25"/>
                        <a:pt x="1180" y="48"/>
                      </a:cubicBezTo>
                      <a:cubicBezTo>
                        <a:pt x="168" y="1846"/>
                        <a:pt x="1" y="4037"/>
                        <a:pt x="358" y="5799"/>
                      </a:cubicBezTo>
                      <a:cubicBezTo>
                        <a:pt x="703" y="7478"/>
                        <a:pt x="1680" y="8847"/>
                        <a:pt x="2977" y="9550"/>
                      </a:cubicBezTo>
                      <a:cubicBezTo>
                        <a:pt x="3024" y="9571"/>
                        <a:pt x="3075" y="9582"/>
                        <a:pt x="3126" y="9582"/>
                      </a:cubicBezTo>
                      <a:cubicBezTo>
                        <a:pt x="3245" y="9582"/>
                        <a:pt x="3367" y="9523"/>
                        <a:pt x="3442" y="9407"/>
                      </a:cubicBezTo>
                      <a:cubicBezTo>
                        <a:pt x="3561" y="9216"/>
                        <a:pt x="3454" y="8978"/>
                        <a:pt x="3335" y="8811"/>
                      </a:cubicBezTo>
                      <a:cubicBezTo>
                        <a:pt x="3013" y="8359"/>
                        <a:pt x="2084" y="7049"/>
                        <a:pt x="1799" y="5240"/>
                      </a:cubicBezTo>
                      <a:cubicBezTo>
                        <a:pt x="1489" y="3275"/>
                        <a:pt x="2204" y="1572"/>
                        <a:pt x="2704" y="537"/>
                      </a:cubicBezTo>
                      <a:cubicBezTo>
                        <a:pt x="2739" y="477"/>
                        <a:pt x="2739" y="406"/>
                        <a:pt x="2680" y="382"/>
                      </a:cubicBezTo>
                      <a:cubicBezTo>
                        <a:pt x="2335" y="203"/>
                        <a:pt x="1644" y="48"/>
                        <a:pt x="1263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5910;p62">
                  <a:extLst>
                    <a:ext uri="{FF2B5EF4-FFF2-40B4-BE49-F238E27FC236}">
                      <a16:creationId xmlns:a16="http://schemas.microsoft.com/office/drawing/2014/main" id="{77B98560-F896-8639-5A88-FB9AC18C25AB}"/>
                    </a:ext>
                  </a:extLst>
                </p:cNvPr>
                <p:cNvSpPr/>
                <p:nvPr/>
              </p:nvSpPr>
              <p:spPr>
                <a:xfrm>
                  <a:off x="6032444" y="2636034"/>
                  <a:ext cx="205451" cy="402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8166" extrusionOk="0">
                      <a:moveTo>
                        <a:pt x="4041" y="0"/>
                      </a:moveTo>
                      <a:cubicBezTo>
                        <a:pt x="3835" y="0"/>
                        <a:pt x="3446" y="132"/>
                        <a:pt x="3394" y="149"/>
                      </a:cubicBezTo>
                      <a:cubicBezTo>
                        <a:pt x="3346" y="197"/>
                        <a:pt x="3287" y="209"/>
                        <a:pt x="3239" y="233"/>
                      </a:cubicBezTo>
                      <a:cubicBezTo>
                        <a:pt x="2715" y="447"/>
                        <a:pt x="2263" y="804"/>
                        <a:pt x="1953" y="1328"/>
                      </a:cubicBezTo>
                      <a:cubicBezTo>
                        <a:pt x="1" y="4662"/>
                        <a:pt x="382" y="7996"/>
                        <a:pt x="489" y="8127"/>
                      </a:cubicBezTo>
                      <a:cubicBezTo>
                        <a:pt x="508" y="8154"/>
                        <a:pt x="527" y="8166"/>
                        <a:pt x="544" y="8166"/>
                      </a:cubicBezTo>
                      <a:cubicBezTo>
                        <a:pt x="630" y="8166"/>
                        <a:pt x="681" y="7865"/>
                        <a:pt x="691" y="7805"/>
                      </a:cubicBezTo>
                      <a:cubicBezTo>
                        <a:pt x="1322" y="4555"/>
                        <a:pt x="2203" y="2793"/>
                        <a:pt x="2715" y="1923"/>
                      </a:cubicBezTo>
                      <a:cubicBezTo>
                        <a:pt x="2953" y="1531"/>
                        <a:pt x="3215" y="1161"/>
                        <a:pt x="3513" y="828"/>
                      </a:cubicBezTo>
                      <a:cubicBezTo>
                        <a:pt x="3656" y="650"/>
                        <a:pt x="3823" y="483"/>
                        <a:pt x="3965" y="316"/>
                      </a:cubicBezTo>
                      <a:cubicBezTo>
                        <a:pt x="4013" y="269"/>
                        <a:pt x="4168" y="149"/>
                        <a:pt x="4168" y="66"/>
                      </a:cubicBezTo>
                      <a:cubicBezTo>
                        <a:pt x="4168" y="18"/>
                        <a:pt x="4117" y="0"/>
                        <a:pt x="4041" y="0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5911;p62">
                  <a:extLst>
                    <a:ext uri="{FF2B5EF4-FFF2-40B4-BE49-F238E27FC236}">
                      <a16:creationId xmlns:a16="http://schemas.microsoft.com/office/drawing/2014/main" id="{581BF541-DE06-55FC-3FA5-F32E2C82DD53}"/>
                    </a:ext>
                  </a:extLst>
                </p:cNvPr>
                <p:cNvSpPr/>
                <p:nvPr/>
              </p:nvSpPr>
              <p:spPr>
                <a:xfrm>
                  <a:off x="6432109" y="2716627"/>
                  <a:ext cx="206043" cy="216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0" h="4385" extrusionOk="0">
                      <a:moveTo>
                        <a:pt x="811" y="1"/>
                      </a:moveTo>
                      <a:cubicBezTo>
                        <a:pt x="560" y="1"/>
                        <a:pt x="332" y="84"/>
                        <a:pt x="203" y="324"/>
                      </a:cubicBezTo>
                      <a:cubicBezTo>
                        <a:pt x="167" y="396"/>
                        <a:pt x="132" y="503"/>
                        <a:pt x="108" y="598"/>
                      </a:cubicBezTo>
                      <a:cubicBezTo>
                        <a:pt x="96" y="717"/>
                        <a:pt x="72" y="836"/>
                        <a:pt x="96" y="955"/>
                      </a:cubicBezTo>
                      <a:cubicBezTo>
                        <a:pt x="108" y="1134"/>
                        <a:pt x="156" y="1301"/>
                        <a:pt x="108" y="1479"/>
                      </a:cubicBezTo>
                      <a:cubicBezTo>
                        <a:pt x="60" y="1634"/>
                        <a:pt x="1" y="1753"/>
                        <a:pt x="60" y="1896"/>
                      </a:cubicBezTo>
                      <a:cubicBezTo>
                        <a:pt x="108" y="2015"/>
                        <a:pt x="179" y="2134"/>
                        <a:pt x="179" y="2289"/>
                      </a:cubicBezTo>
                      <a:cubicBezTo>
                        <a:pt x="179" y="2467"/>
                        <a:pt x="108" y="2610"/>
                        <a:pt x="156" y="2789"/>
                      </a:cubicBezTo>
                      <a:cubicBezTo>
                        <a:pt x="156" y="2825"/>
                        <a:pt x="167" y="2848"/>
                        <a:pt x="179" y="2884"/>
                      </a:cubicBezTo>
                      <a:lnTo>
                        <a:pt x="191" y="2896"/>
                      </a:lnTo>
                      <a:cubicBezTo>
                        <a:pt x="227" y="2920"/>
                        <a:pt x="263" y="2955"/>
                        <a:pt x="298" y="2967"/>
                      </a:cubicBezTo>
                      <a:cubicBezTo>
                        <a:pt x="644" y="3206"/>
                        <a:pt x="1072" y="3277"/>
                        <a:pt x="1453" y="3444"/>
                      </a:cubicBezTo>
                      <a:cubicBezTo>
                        <a:pt x="2037" y="3682"/>
                        <a:pt x="2573" y="4027"/>
                        <a:pt x="3108" y="4384"/>
                      </a:cubicBezTo>
                      <a:lnTo>
                        <a:pt x="4180" y="2170"/>
                      </a:lnTo>
                      <a:cubicBezTo>
                        <a:pt x="2978" y="1651"/>
                        <a:pt x="3257" y="38"/>
                        <a:pt x="2422" y="38"/>
                      </a:cubicBezTo>
                      <a:cubicBezTo>
                        <a:pt x="2412" y="38"/>
                        <a:pt x="2403" y="38"/>
                        <a:pt x="2394" y="38"/>
                      </a:cubicBezTo>
                      <a:cubicBezTo>
                        <a:pt x="2321" y="365"/>
                        <a:pt x="2231" y="453"/>
                        <a:pt x="2142" y="453"/>
                      </a:cubicBezTo>
                      <a:cubicBezTo>
                        <a:pt x="2085" y="453"/>
                        <a:pt x="2028" y="416"/>
                        <a:pt x="1977" y="384"/>
                      </a:cubicBezTo>
                      <a:cubicBezTo>
                        <a:pt x="1890" y="321"/>
                        <a:pt x="1306" y="1"/>
                        <a:pt x="811" y="1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5912;p62">
                  <a:extLst>
                    <a:ext uri="{FF2B5EF4-FFF2-40B4-BE49-F238E27FC236}">
                      <a16:creationId xmlns:a16="http://schemas.microsoft.com/office/drawing/2014/main" id="{00972BD8-09D5-7282-BA0F-2637035BB644}"/>
                    </a:ext>
                  </a:extLst>
                </p:cNvPr>
                <p:cNvSpPr/>
                <p:nvPr/>
              </p:nvSpPr>
              <p:spPr>
                <a:xfrm>
                  <a:off x="6534243" y="2777208"/>
                  <a:ext cx="314634" cy="277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3" h="5627" extrusionOk="0">
                      <a:moveTo>
                        <a:pt x="1346" y="0"/>
                      </a:moveTo>
                      <a:cubicBezTo>
                        <a:pt x="1274" y="202"/>
                        <a:pt x="84" y="2691"/>
                        <a:pt x="0" y="2869"/>
                      </a:cubicBezTo>
                      <a:cubicBezTo>
                        <a:pt x="60" y="2929"/>
                        <a:pt x="215" y="3096"/>
                        <a:pt x="453" y="3298"/>
                      </a:cubicBezTo>
                      <a:cubicBezTo>
                        <a:pt x="477" y="3334"/>
                        <a:pt x="501" y="3346"/>
                        <a:pt x="536" y="3381"/>
                      </a:cubicBezTo>
                      <a:cubicBezTo>
                        <a:pt x="1432" y="4190"/>
                        <a:pt x="3216" y="5626"/>
                        <a:pt x="4453" y="5626"/>
                      </a:cubicBezTo>
                      <a:cubicBezTo>
                        <a:pt x="4893" y="5626"/>
                        <a:pt x="5264" y="5445"/>
                        <a:pt x="5501" y="4989"/>
                      </a:cubicBezTo>
                      <a:cubicBezTo>
                        <a:pt x="6382" y="3298"/>
                        <a:pt x="3251" y="1119"/>
                        <a:pt x="1905" y="310"/>
                      </a:cubicBezTo>
                      <a:cubicBezTo>
                        <a:pt x="1882" y="298"/>
                        <a:pt x="1870" y="298"/>
                        <a:pt x="1858" y="286"/>
                      </a:cubicBezTo>
                      <a:cubicBezTo>
                        <a:pt x="1620" y="131"/>
                        <a:pt x="1441" y="48"/>
                        <a:pt x="1346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5913;p62">
                  <a:extLst>
                    <a:ext uri="{FF2B5EF4-FFF2-40B4-BE49-F238E27FC236}">
                      <a16:creationId xmlns:a16="http://schemas.microsoft.com/office/drawing/2014/main" id="{46DDF891-B383-523F-F318-58A372E8555F}"/>
                    </a:ext>
                  </a:extLst>
                </p:cNvPr>
                <p:cNvSpPr/>
                <p:nvPr/>
              </p:nvSpPr>
              <p:spPr>
                <a:xfrm>
                  <a:off x="6557115" y="2789531"/>
                  <a:ext cx="70488" cy="153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3108" extrusionOk="0">
                      <a:moveTo>
                        <a:pt x="1382" y="0"/>
                      </a:moveTo>
                      <a:cubicBezTo>
                        <a:pt x="1287" y="250"/>
                        <a:pt x="1203" y="512"/>
                        <a:pt x="1096" y="750"/>
                      </a:cubicBezTo>
                      <a:cubicBezTo>
                        <a:pt x="810" y="1441"/>
                        <a:pt x="477" y="2119"/>
                        <a:pt x="132" y="2786"/>
                      </a:cubicBezTo>
                      <a:cubicBezTo>
                        <a:pt x="84" y="2870"/>
                        <a:pt x="37" y="2953"/>
                        <a:pt x="1" y="3036"/>
                      </a:cubicBezTo>
                      <a:cubicBezTo>
                        <a:pt x="13" y="3072"/>
                        <a:pt x="37" y="3084"/>
                        <a:pt x="72" y="3108"/>
                      </a:cubicBezTo>
                      <a:cubicBezTo>
                        <a:pt x="96" y="3048"/>
                        <a:pt x="120" y="3012"/>
                        <a:pt x="144" y="2965"/>
                      </a:cubicBezTo>
                      <a:cubicBezTo>
                        <a:pt x="322" y="2619"/>
                        <a:pt x="501" y="2274"/>
                        <a:pt x="668" y="1917"/>
                      </a:cubicBezTo>
                      <a:cubicBezTo>
                        <a:pt x="953" y="1310"/>
                        <a:pt x="1215" y="691"/>
                        <a:pt x="1430" y="48"/>
                      </a:cubicBezTo>
                      <a:lnTo>
                        <a:pt x="1382" y="0"/>
                      </a:ln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5914;p62">
                  <a:extLst>
                    <a:ext uri="{FF2B5EF4-FFF2-40B4-BE49-F238E27FC236}">
                      <a16:creationId xmlns:a16="http://schemas.microsoft.com/office/drawing/2014/main" id="{6567D422-A847-7FCE-BE6A-590D05604EF7}"/>
                    </a:ext>
                  </a:extLst>
                </p:cNvPr>
                <p:cNvSpPr/>
                <p:nvPr/>
              </p:nvSpPr>
              <p:spPr>
                <a:xfrm>
                  <a:off x="6599408" y="2776617"/>
                  <a:ext cx="166707" cy="123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2501" extrusionOk="0">
                      <a:moveTo>
                        <a:pt x="0" y="0"/>
                      </a:moveTo>
                      <a:cubicBezTo>
                        <a:pt x="143" y="84"/>
                        <a:pt x="298" y="191"/>
                        <a:pt x="441" y="274"/>
                      </a:cubicBezTo>
                      <a:cubicBezTo>
                        <a:pt x="595" y="369"/>
                        <a:pt x="738" y="453"/>
                        <a:pt x="893" y="560"/>
                      </a:cubicBezTo>
                      <a:cubicBezTo>
                        <a:pt x="1191" y="750"/>
                        <a:pt x="1476" y="953"/>
                        <a:pt x="1750" y="1155"/>
                      </a:cubicBezTo>
                      <a:cubicBezTo>
                        <a:pt x="2036" y="1369"/>
                        <a:pt x="2322" y="1572"/>
                        <a:pt x="2584" y="1798"/>
                      </a:cubicBezTo>
                      <a:cubicBezTo>
                        <a:pt x="2858" y="2024"/>
                        <a:pt x="3119" y="2262"/>
                        <a:pt x="3381" y="2500"/>
                      </a:cubicBezTo>
                      <a:cubicBezTo>
                        <a:pt x="3155" y="2227"/>
                        <a:pt x="2905" y="1977"/>
                        <a:pt x="2631" y="1738"/>
                      </a:cubicBezTo>
                      <a:cubicBezTo>
                        <a:pt x="2381" y="1500"/>
                        <a:pt x="2096" y="1274"/>
                        <a:pt x="1810" y="1072"/>
                      </a:cubicBezTo>
                      <a:cubicBezTo>
                        <a:pt x="1536" y="869"/>
                        <a:pt x="1238" y="667"/>
                        <a:pt x="941" y="488"/>
                      </a:cubicBezTo>
                      <a:cubicBezTo>
                        <a:pt x="619" y="310"/>
                        <a:pt x="322" y="131"/>
                        <a:pt x="0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5915;p62">
                  <a:extLst>
                    <a:ext uri="{FF2B5EF4-FFF2-40B4-BE49-F238E27FC236}">
                      <a16:creationId xmlns:a16="http://schemas.microsoft.com/office/drawing/2014/main" id="{ABF4B40D-084C-A006-8534-113D67ABA2F7}"/>
                    </a:ext>
                  </a:extLst>
                </p:cNvPr>
                <p:cNvSpPr/>
                <p:nvPr/>
              </p:nvSpPr>
              <p:spPr>
                <a:xfrm>
                  <a:off x="6107566" y="3338259"/>
                  <a:ext cx="236555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9" h="12943" extrusionOk="0">
                      <a:moveTo>
                        <a:pt x="1" y="0"/>
                      </a:moveTo>
                      <a:cubicBezTo>
                        <a:pt x="60" y="1548"/>
                        <a:pt x="155" y="2822"/>
                        <a:pt x="263" y="3560"/>
                      </a:cubicBezTo>
                      <a:cubicBezTo>
                        <a:pt x="679" y="6501"/>
                        <a:pt x="1346" y="12943"/>
                        <a:pt x="1346" y="12943"/>
                      </a:cubicBezTo>
                      <a:lnTo>
                        <a:pt x="4799" y="12943"/>
                      </a:lnTo>
                      <a:cubicBezTo>
                        <a:pt x="4787" y="10597"/>
                        <a:pt x="4442" y="2572"/>
                        <a:pt x="4465" y="358"/>
                      </a:cubicBezTo>
                      <a:cubicBezTo>
                        <a:pt x="3834" y="358"/>
                        <a:pt x="3191" y="346"/>
                        <a:pt x="2549" y="310"/>
                      </a:cubicBezTo>
                      <a:cubicBezTo>
                        <a:pt x="1703" y="262"/>
                        <a:pt x="858" y="179"/>
                        <a:pt x="36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5916;p62">
                  <a:extLst>
                    <a:ext uri="{FF2B5EF4-FFF2-40B4-BE49-F238E27FC236}">
                      <a16:creationId xmlns:a16="http://schemas.microsoft.com/office/drawing/2014/main" id="{0A2C9977-1732-5458-B1D4-28D3DBAB07EC}"/>
                    </a:ext>
                  </a:extLst>
                </p:cNvPr>
                <p:cNvSpPr/>
                <p:nvPr/>
              </p:nvSpPr>
              <p:spPr>
                <a:xfrm>
                  <a:off x="6107566" y="3338259"/>
                  <a:ext cx="222506" cy="162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4" h="3287" extrusionOk="0">
                      <a:moveTo>
                        <a:pt x="1" y="0"/>
                      </a:moveTo>
                      <a:cubicBezTo>
                        <a:pt x="48" y="1132"/>
                        <a:pt x="108" y="2132"/>
                        <a:pt x="179" y="2858"/>
                      </a:cubicBezTo>
                      <a:cubicBezTo>
                        <a:pt x="429" y="2917"/>
                        <a:pt x="679" y="2965"/>
                        <a:pt x="917" y="3013"/>
                      </a:cubicBezTo>
                      <a:cubicBezTo>
                        <a:pt x="1763" y="3132"/>
                        <a:pt x="2608" y="3203"/>
                        <a:pt x="3477" y="3251"/>
                      </a:cubicBezTo>
                      <a:cubicBezTo>
                        <a:pt x="3811" y="3263"/>
                        <a:pt x="4168" y="3275"/>
                        <a:pt x="4513" y="3287"/>
                      </a:cubicBezTo>
                      <a:cubicBezTo>
                        <a:pt x="4489" y="2024"/>
                        <a:pt x="4454" y="965"/>
                        <a:pt x="4465" y="358"/>
                      </a:cubicBezTo>
                      <a:cubicBezTo>
                        <a:pt x="3834" y="358"/>
                        <a:pt x="3191" y="346"/>
                        <a:pt x="2549" y="310"/>
                      </a:cubicBezTo>
                      <a:cubicBezTo>
                        <a:pt x="1703" y="274"/>
                        <a:pt x="858" y="179"/>
                        <a:pt x="36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5917;p62">
                  <a:extLst>
                    <a:ext uri="{FF2B5EF4-FFF2-40B4-BE49-F238E27FC236}">
                      <a16:creationId xmlns:a16="http://schemas.microsoft.com/office/drawing/2014/main" id="{7D15B9DC-B6E9-BCED-BB6B-A5211A06409A}"/>
                    </a:ext>
                  </a:extLst>
                </p:cNvPr>
                <p:cNvSpPr/>
                <p:nvPr/>
              </p:nvSpPr>
              <p:spPr>
                <a:xfrm>
                  <a:off x="6150993" y="3765528"/>
                  <a:ext cx="193720" cy="211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0" h="4287" extrusionOk="0">
                      <a:moveTo>
                        <a:pt x="1" y="0"/>
                      </a:moveTo>
                      <a:cubicBezTo>
                        <a:pt x="1" y="36"/>
                        <a:pt x="13" y="84"/>
                        <a:pt x="13" y="119"/>
                      </a:cubicBezTo>
                      <a:cubicBezTo>
                        <a:pt x="13" y="143"/>
                        <a:pt x="36" y="179"/>
                        <a:pt x="36" y="203"/>
                      </a:cubicBezTo>
                      <a:cubicBezTo>
                        <a:pt x="286" y="2393"/>
                        <a:pt x="477" y="4286"/>
                        <a:pt x="477" y="4286"/>
                      </a:cubicBezTo>
                      <a:lnTo>
                        <a:pt x="3930" y="4286"/>
                      </a:lnTo>
                      <a:cubicBezTo>
                        <a:pt x="3930" y="3477"/>
                        <a:pt x="3882" y="2024"/>
                        <a:pt x="3823" y="357"/>
                      </a:cubicBezTo>
                      <a:cubicBezTo>
                        <a:pt x="3811" y="322"/>
                        <a:pt x="3811" y="298"/>
                        <a:pt x="3811" y="262"/>
                      </a:cubicBezTo>
                      <a:lnTo>
                        <a:pt x="3811" y="95"/>
                      </a:lnTo>
                      <a:cubicBezTo>
                        <a:pt x="2549" y="72"/>
                        <a:pt x="1287" y="12"/>
                        <a:pt x="1" y="0"/>
                      </a:cubicBezTo>
                      <a:close/>
                    </a:path>
                  </a:pathLst>
                </a:custGeom>
                <a:solidFill>
                  <a:srgbClr val="FFCFCA">
                    <a:lumMod val="9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5918;p62">
                  <a:extLst>
                    <a:ext uri="{FF2B5EF4-FFF2-40B4-BE49-F238E27FC236}">
                      <a16:creationId xmlns:a16="http://schemas.microsoft.com/office/drawing/2014/main" id="{3D34343C-9617-EED1-648D-6DE375482FD3}"/>
                    </a:ext>
                  </a:extLst>
                </p:cNvPr>
                <p:cNvSpPr/>
                <p:nvPr/>
              </p:nvSpPr>
              <p:spPr>
                <a:xfrm>
                  <a:off x="6062365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7" y="1"/>
                      </a:moveTo>
                      <a:cubicBezTo>
                        <a:pt x="2556" y="1"/>
                        <a:pt x="2239" y="8"/>
                        <a:pt x="2203" y="26"/>
                      </a:cubicBezTo>
                      <a:cubicBezTo>
                        <a:pt x="2203" y="26"/>
                        <a:pt x="1918" y="38"/>
                        <a:pt x="1013" y="633"/>
                      </a:cubicBezTo>
                      <a:cubicBezTo>
                        <a:pt x="465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27" y="1847"/>
                      </a:cubicBezTo>
                      <a:cubicBezTo>
                        <a:pt x="916" y="1869"/>
                        <a:pt x="2939" y="1961"/>
                        <a:pt x="4406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28" y="40"/>
                        <a:pt x="3996" y="1"/>
                        <a:pt x="2987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5919;p62">
                  <a:extLst>
                    <a:ext uri="{FF2B5EF4-FFF2-40B4-BE49-F238E27FC236}">
                      <a16:creationId xmlns:a16="http://schemas.microsoft.com/office/drawing/2014/main" id="{9942C1C4-2DB1-3DBE-A940-A7F7C50D195C}"/>
                    </a:ext>
                  </a:extLst>
                </p:cNvPr>
                <p:cNvSpPr/>
                <p:nvPr/>
              </p:nvSpPr>
              <p:spPr>
                <a:xfrm>
                  <a:off x="6102883" y="3995134"/>
                  <a:ext cx="7807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532" extrusionOk="0">
                      <a:moveTo>
                        <a:pt x="361" y="1"/>
                      </a:moveTo>
                      <a:cubicBezTo>
                        <a:pt x="270" y="1"/>
                        <a:pt x="178" y="7"/>
                        <a:pt x="84" y="21"/>
                      </a:cubicBezTo>
                      <a:cubicBezTo>
                        <a:pt x="0" y="45"/>
                        <a:pt x="24" y="176"/>
                        <a:pt x="96" y="176"/>
                      </a:cubicBezTo>
                      <a:cubicBezTo>
                        <a:pt x="524" y="176"/>
                        <a:pt x="917" y="248"/>
                        <a:pt x="1286" y="462"/>
                      </a:cubicBezTo>
                      <a:cubicBezTo>
                        <a:pt x="1339" y="485"/>
                        <a:pt x="1412" y="532"/>
                        <a:pt x="1470" y="532"/>
                      </a:cubicBezTo>
                      <a:cubicBezTo>
                        <a:pt x="1503" y="532"/>
                        <a:pt x="1531" y="517"/>
                        <a:pt x="1548" y="474"/>
                      </a:cubicBezTo>
                      <a:cubicBezTo>
                        <a:pt x="1584" y="367"/>
                        <a:pt x="1441" y="295"/>
                        <a:pt x="1370" y="248"/>
                      </a:cubicBezTo>
                      <a:cubicBezTo>
                        <a:pt x="1191" y="140"/>
                        <a:pt x="989" y="81"/>
                        <a:pt x="786" y="45"/>
                      </a:cubicBezTo>
                      <a:cubicBezTo>
                        <a:pt x="642" y="16"/>
                        <a:pt x="502" y="1"/>
                        <a:pt x="361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5920;p62">
                  <a:extLst>
                    <a:ext uri="{FF2B5EF4-FFF2-40B4-BE49-F238E27FC236}">
                      <a16:creationId xmlns:a16="http://schemas.microsoft.com/office/drawing/2014/main" id="{AB5F2E48-2AA1-0D65-4EB1-B33D5D284C5B}"/>
                    </a:ext>
                  </a:extLst>
                </p:cNvPr>
                <p:cNvSpPr/>
                <p:nvPr/>
              </p:nvSpPr>
              <p:spPr>
                <a:xfrm>
                  <a:off x="6131029" y="3982663"/>
                  <a:ext cx="80248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" h="611" extrusionOk="0">
                      <a:moveTo>
                        <a:pt x="108" y="0"/>
                      </a:moveTo>
                      <a:cubicBezTo>
                        <a:pt x="1" y="0"/>
                        <a:pt x="1" y="143"/>
                        <a:pt x="108" y="155"/>
                      </a:cubicBezTo>
                      <a:cubicBezTo>
                        <a:pt x="346" y="179"/>
                        <a:pt x="584" y="215"/>
                        <a:pt x="822" y="298"/>
                      </a:cubicBezTo>
                      <a:cubicBezTo>
                        <a:pt x="941" y="322"/>
                        <a:pt x="1049" y="370"/>
                        <a:pt x="1156" y="429"/>
                      </a:cubicBezTo>
                      <a:cubicBezTo>
                        <a:pt x="1251" y="489"/>
                        <a:pt x="1358" y="560"/>
                        <a:pt x="1477" y="608"/>
                      </a:cubicBezTo>
                      <a:cubicBezTo>
                        <a:pt x="1484" y="609"/>
                        <a:pt x="1491" y="610"/>
                        <a:pt x="1498" y="610"/>
                      </a:cubicBezTo>
                      <a:cubicBezTo>
                        <a:pt x="1581" y="610"/>
                        <a:pt x="1628" y="484"/>
                        <a:pt x="1572" y="429"/>
                      </a:cubicBezTo>
                      <a:cubicBezTo>
                        <a:pt x="1549" y="417"/>
                        <a:pt x="1537" y="393"/>
                        <a:pt x="1525" y="393"/>
                      </a:cubicBezTo>
                      <a:cubicBezTo>
                        <a:pt x="1430" y="322"/>
                        <a:pt x="1311" y="274"/>
                        <a:pt x="1227" y="239"/>
                      </a:cubicBezTo>
                      <a:lnTo>
                        <a:pt x="870" y="96"/>
                      </a:lnTo>
                      <a:cubicBezTo>
                        <a:pt x="620" y="24"/>
                        <a:pt x="358" y="0"/>
                        <a:pt x="10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5921;p62">
                  <a:extLst>
                    <a:ext uri="{FF2B5EF4-FFF2-40B4-BE49-F238E27FC236}">
                      <a16:creationId xmlns:a16="http://schemas.microsoft.com/office/drawing/2014/main" id="{8CC08E1D-7F4E-1BEC-89C8-3D81E8E082A2}"/>
                    </a:ext>
                  </a:extLst>
                </p:cNvPr>
                <p:cNvSpPr/>
                <p:nvPr/>
              </p:nvSpPr>
              <p:spPr>
                <a:xfrm>
                  <a:off x="6155676" y="3969058"/>
                  <a:ext cx="70488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513" extrusionOk="0">
                      <a:moveTo>
                        <a:pt x="331" y="0"/>
                      </a:moveTo>
                      <a:cubicBezTo>
                        <a:pt x="242" y="0"/>
                        <a:pt x="152" y="6"/>
                        <a:pt x="60" y="15"/>
                      </a:cubicBezTo>
                      <a:cubicBezTo>
                        <a:pt x="1" y="38"/>
                        <a:pt x="1" y="110"/>
                        <a:pt x="60" y="122"/>
                      </a:cubicBezTo>
                      <a:cubicBezTo>
                        <a:pt x="299" y="134"/>
                        <a:pt x="537" y="181"/>
                        <a:pt x="751" y="253"/>
                      </a:cubicBezTo>
                      <a:cubicBezTo>
                        <a:pt x="858" y="288"/>
                        <a:pt x="977" y="336"/>
                        <a:pt x="1072" y="396"/>
                      </a:cubicBezTo>
                      <a:cubicBezTo>
                        <a:pt x="1132" y="419"/>
                        <a:pt x="1168" y="443"/>
                        <a:pt x="1227" y="479"/>
                      </a:cubicBezTo>
                      <a:cubicBezTo>
                        <a:pt x="1262" y="500"/>
                        <a:pt x="1292" y="512"/>
                        <a:pt x="1324" y="512"/>
                      </a:cubicBezTo>
                      <a:cubicBezTo>
                        <a:pt x="1346" y="512"/>
                        <a:pt x="1369" y="506"/>
                        <a:pt x="1394" y="491"/>
                      </a:cubicBezTo>
                      <a:cubicBezTo>
                        <a:pt x="1406" y="479"/>
                        <a:pt x="1430" y="467"/>
                        <a:pt x="1430" y="431"/>
                      </a:cubicBezTo>
                      <a:cubicBezTo>
                        <a:pt x="1430" y="312"/>
                        <a:pt x="1251" y="241"/>
                        <a:pt x="1156" y="193"/>
                      </a:cubicBezTo>
                      <a:cubicBezTo>
                        <a:pt x="1037" y="134"/>
                        <a:pt x="918" y="98"/>
                        <a:pt x="799" y="62"/>
                      </a:cubicBezTo>
                      <a:cubicBezTo>
                        <a:pt x="640" y="17"/>
                        <a:pt x="486" y="0"/>
                        <a:pt x="331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5922;p62">
                  <a:extLst>
                    <a:ext uri="{FF2B5EF4-FFF2-40B4-BE49-F238E27FC236}">
                      <a16:creationId xmlns:a16="http://schemas.microsoft.com/office/drawing/2014/main" id="{AA88A506-54F1-6475-6E64-6EB93ED45871}"/>
                    </a:ext>
                  </a:extLst>
                </p:cNvPr>
                <p:cNvSpPr/>
                <p:nvPr/>
              </p:nvSpPr>
              <p:spPr>
                <a:xfrm>
                  <a:off x="6355804" y="3338259"/>
                  <a:ext cx="307585" cy="63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12955" extrusionOk="0">
                      <a:moveTo>
                        <a:pt x="1" y="0"/>
                      </a:moveTo>
                      <a:cubicBezTo>
                        <a:pt x="203" y="1358"/>
                        <a:pt x="418" y="2501"/>
                        <a:pt x="584" y="3263"/>
                      </a:cubicBezTo>
                      <a:cubicBezTo>
                        <a:pt x="608" y="3370"/>
                        <a:pt x="644" y="3465"/>
                        <a:pt x="656" y="3560"/>
                      </a:cubicBezTo>
                      <a:cubicBezTo>
                        <a:pt x="1394" y="6501"/>
                        <a:pt x="2787" y="12954"/>
                        <a:pt x="2787" y="12954"/>
                      </a:cubicBezTo>
                      <a:lnTo>
                        <a:pt x="6240" y="12954"/>
                      </a:lnTo>
                      <a:cubicBezTo>
                        <a:pt x="6026" y="11204"/>
                        <a:pt x="5299" y="6323"/>
                        <a:pt x="4835" y="3025"/>
                      </a:cubicBezTo>
                      <a:cubicBezTo>
                        <a:pt x="4668" y="1882"/>
                        <a:pt x="4549" y="929"/>
                        <a:pt x="4513" y="358"/>
                      </a:cubicBezTo>
                      <a:cubicBezTo>
                        <a:pt x="3870" y="358"/>
                        <a:pt x="3228" y="346"/>
                        <a:pt x="2585" y="310"/>
                      </a:cubicBezTo>
                      <a:cubicBezTo>
                        <a:pt x="1739" y="274"/>
                        <a:pt x="882" y="179"/>
                        <a:pt x="25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5923;p62">
                  <a:extLst>
                    <a:ext uri="{FF2B5EF4-FFF2-40B4-BE49-F238E27FC236}">
                      <a16:creationId xmlns:a16="http://schemas.microsoft.com/office/drawing/2014/main" id="{0A2CB94F-7891-D881-AF65-FD8DA897F599}"/>
                    </a:ext>
                  </a:extLst>
                </p:cNvPr>
                <p:cNvSpPr/>
                <p:nvPr/>
              </p:nvSpPr>
              <p:spPr>
                <a:xfrm>
                  <a:off x="6356395" y="3338259"/>
                  <a:ext cx="238329" cy="161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5" h="3279" extrusionOk="0">
                      <a:moveTo>
                        <a:pt x="1" y="0"/>
                      </a:moveTo>
                      <a:cubicBezTo>
                        <a:pt x="215" y="1358"/>
                        <a:pt x="418" y="2501"/>
                        <a:pt x="584" y="3263"/>
                      </a:cubicBezTo>
                      <a:cubicBezTo>
                        <a:pt x="841" y="3270"/>
                        <a:pt x="1220" y="3278"/>
                        <a:pt x="1657" y="3278"/>
                      </a:cubicBezTo>
                      <a:cubicBezTo>
                        <a:pt x="2680" y="3278"/>
                        <a:pt x="4017" y="3233"/>
                        <a:pt x="4835" y="3025"/>
                      </a:cubicBezTo>
                      <a:cubicBezTo>
                        <a:pt x="4692" y="1894"/>
                        <a:pt x="4573" y="941"/>
                        <a:pt x="4513" y="358"/>
                      </a:cubicBezTo>
                      <a:cubicBezTo>
                        <a:pt x="3870" y="358"/>
                        <a:pt x="3227" y="346"/>
                        <a:pt x="2596" y="310"/>
                      </a:cubicBezTo>
                      <a:cubicBezTo>
                        <a:pt x="1739" y="274"/>
                        <a:pt x="882" y="179"/>
                        <a:pt x="37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5" name="Google Shape;5924;p62">
                  <a:extLst>
                    <a:ext uri="{FF2B5EF4-FFF2-40B4-BE49-F238E27FC236}">
                      <a16:creationId xmlns:a16="http://schemas.microsoft.com/office/drawing/2014/main" id="{B4F1B845-E29B-9982-C0C0-4C01DC98AAD9}"/>
                    </a:ext>
                  </a:extLst>
                </p:cNvPr>
                <p:cNvSpPr/>
                <p:nvPr/>
              </p:nvSpPr>
              <p:spPr>
                <a:xfrm>
                  <a:off x="6447389" y="3757296"/>
                  <a:ext cx="214817" cy="220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466" extrusionOk="0">
                      <a:moveTo>
                        <a:pt x="3763" y="0"/>
                      </a:moveTo>
                      <a:cubicBezTo>
                        <a:pt x="3406" y="24"/>
                        <a:pt x="3072" y="72"/>
                        <a:pt x="2715" y="96"/>
                      </a:cubicBezTo>
                      <a:cubicBezTo>
                        <a:pt x="1822" y="179"/>
                        <a:pt x="905" y="239"/>
                        <a:pt x="0" y="262"/>
                      </a:cubicBezTo>
                      <a:lnTo>
                        <a:pt x="0" y="298"/>
                      </a:lnTo>
                      <a:cubicBezTo>
                        <a:pt x="0" y="322"/>
                        <a:pt x="12" y="358"/>
                        <a:pt x="12" y="381"/>
                      </a:cubicBezTo>
                      <a:cubicBezTo>
                        <a:pt x="512" y="2572"/>
                        <a:pt x="905" y="4465"/>
                        <a:pt x="905" y="4465"/>
                      </a:cubicBezTo>
                      <a:lnTo>
                        <a:pt x="4358" y="4465"/>
                      </a:lnTo>
                      <a:cubicBezTo>
                        <a:pt x="4275" y="3656"/>
                        <a:pt x="4060" y="2203"/>
                        <a:pt x="3822" y="536"/>
                      </a:cubicBezTo>
                      <a:cubicBezTo>
                        <a:pt x="3846" y="489"/>
                        <a:pt x="3822" y="465"/>
                        <a:pt x="3822" y="429"/>
                      </a:cubicBezTo>
                      <a:cubicBezTo>
                        <a:pt x="3810" y="298"/>
                        <a:pt x="3787" y="143"/>
                        <a:pt x="3763" y="12"/>
                      </a:cubicBezTo>
                      <a:lnTo>
                        <a:pt x="3763" y="0"/>
                      </a:lnTo>
                      <a:close/>
                    </a:path>
                  </a:pathLst>
                </a:custGeom>
                <a:solidFill>
                  <a:srgbClr val="FFCFCA">
                    <a:lumMod val="9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6" name="Google Shape;5925;p62">
                  <a:extLst>
                    <a:ext uri="{FF2B5EF4-FFF2-40B4-BE49-F238E27FC236}">
                      <a16:creationId xmlns:a16="http://schemas.microsoft.com/office/drawing/2014/main" id="{7252BFE6-16B1-83A2-F95C-ED7EE803B46B}"/>
                    </a:ext>
                  </a:extLst>
                </p:cNvPr>
                <p:cNvSpPr/>
                <p:nvPr/>
              </p:nvSpPr>
              <p:spPr>
                <a:xfrm>
                  <a:off x="6381633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5" y="1"/>
                      </a:moveTo>
                      <a:cubicBezTo>
                        <a:pt x="2555" y="1"/>
                        <a:pt x="2239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53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15" y="1847"/>
                      </a:cubicBezTo>
                      <a:cubicBezTo>
                        <a:pt x="911" y="1869"/>
                        <a:pt x="2938" y="1961"/>
                        <a:pt x="4405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19" y="40"/>
                        <a:pt x="3991" y="1"/>
                        <a:pt x="2985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7" name="Google Shape;5926;p62">
                  <a:extLst>
                    <a:ext uri="{FF2B5EF4-FFF2-40B4-BE49-F238E27FC236}">
                      <a16:creationId xmlns:a16="http://schemas.microsoft.com/office/drawing/2014/main" id="{A01F7AEF-9BAF-ED97-66C2-2E27105689BC}"/>
                    </a:ext>
                  </a:extLst>
                </p:cNvPr>
                <p:cNvSpPr/>
                <p:nvPr/>
              </p:nvSpPr>
              <p:spPr>
                <a:xfrm>
                  <a:off x="6422152" y="3995134"/>
                  <a:ext cx="7807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532" extrusionOk="0">
                      <a:moveTo>
                        <a:pt x="361" y="1"/>
                      </a:moveTo>
                      <a:cubicBezTo>
                        <a:pt x="270" y="1"/>
                        <a:pt x="178" y="7"/>
                        <a:pt x="84" y="21"/>
                      </a:cubicBezTo>
                      <a:cubicBezTo>
                        <a:pt x="0" y="45"/>
                        <a:pt x="24" y="176"/>
                        <a:pt x="96" y="176"/>
                      </a:cubicBezTo>
                      <a:cubicBezTo>
                        <a:pt x="512" y="176"/>
                        <a:pt x="917" y="248"/>
                        <a:pt x="1286" y="462"/>
                      </a:cubicBezTo>
                      <a:cubicBezTo>
                        <a:pt x="1332" y="485"/>
                        <a:pt x="1407" y="532"/>
                        <a:pt x="1464" y="532"/>
                      </a:cubicBezTo>
                      <a:cubicBezTo>
                        <a:pt x="1497" y="532"/>
                        <a:pt x="1523" y="517"/>
                        <a:pt x="1536" y="474"/>
                      </a:cubicBezTo>
                      <a:cubicBezTo>
                        <a:pt x="1584" y="367"/>
                        <a:pt x="1441" y="295"/>
                        <a:pt x="1358" y="248"/>
                      </a:cubicBezTo>
                      <a:cubicBezTo>
                        <a:pt x="1191" y="140"/>
                        <a:pt x="989" y="81"/>
                        <a:pt x="786" y="45"/>
                      </a:cubicBezTo>
                      <a:cubicBezTo>
                        <a:pt x="642" y="16"/>
                        <a:pt x="502" y="1"/>
                        <a:pt x="361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8" name="Google Shape;5927;p62">
                  <a:extLst>
                    <a:ext uri="{FF2B5EF4-FFF2-40B4-BE49-F238E27FC236}">
                      <a16:creationId xmlns:a16="http://schemas.microsoft.com/office/drawing/2014/main" id="{28535C13-AD48-50B8-BCFC-71404E79E0DA}"/>
                    </a:ext>
                  </a:extLst>
                </p:cNvPr>
                <p:cNvSpPr/>
                <p:nvPr/>
              </p:nvSpPr>
              <p:spPr>
                <a:xfrm>
                  <a:off x="6449706" y="3982663"/>
                  <a:ext cx="80199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7" h="611" extrusionOk="0">
                      <a:moveTo>
                        <a:pt x="108" y="0"/>
                      </a:moveTo>
                      <a:cubicBezTo>
                        <a:pt x="1" y="0"/>
                        <a:pt x="1" y="143"/>
                        <a:pt x="108" y="155"/>
                      </a:cubicBezTo>
                      <a:cubicBezTo>
                        <a:pt x="346" y="179"/>
                        <a:pt x="584" y="215"/>
                        <a:pt x="822" y="298"/>
                      </a:cubicBezTo>
                      <a:cubicBezTo>
                        <a:pt x="942" y="322"/>
                        <a:pt x="1037" y="370"/>
                        <a:pt x="1144" y="429"/>
                      </a:cubicBezTo>
                      <a:cubicBezTo>
                        <a:pt x="1251" y="489"/>
                        <a:pt x="1358" y="560"/>
                        <a:pt x="1477" y="608"/>
                      </a:cubicBezTo>
                      <a:cubicBezTo>
                        <a:pt x="1485" y="609"/>
                        <a:pt x="1492" y="610"/>
                        <a:pt x="1498" y="610"/>
                      </a:cubicBezTo>
                      <a:cubicBezTo>
                        <a:pt x="1581" y="610"/>
                        <a:pt x="1627" y="484"/>
                        <a:pt x="1561" y="429"/>
                      </a:cubicBezTo>
                      <a:cubicBezTo>
                        <a:pt x="1549" y="417"/>
                        <a:pt x="1537" y="393"/>
                        <a:pt x="1513" y="393"/>
                      </a:cubicBezTo>
                      <a:cubicBezTo>
                        <a:pt x="1430" y="322"/>
                        <a:pt x="1311" y="274"/>
                        <a:pt x="1215" y="239"/>
                      </a:cubicBezTo>
                      <a:lnTo>
                        <a:pt x="858" y="96"/>
                      </a:lnTo>
                      <a:cubicBezTo>
                        <a:pt x="608" y="24"/>
                        <a:pt x="358" y="0"/>
                        <a:pt x="10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99" name="Google Shape;5928;p62">
                  <a:extLst>
                    <a:ext uri="{FF2B5EF4-FFF2-40B4-BE49-F238E27FC236}">
                      <a16:creationId xmlns:a16="http://schemas.microsoft.com/office/drawing/2014/main" id="{6CED47DA-6B47-83AB-12BB-BB7473B4CE6D}"/>
                    </a:ext>
                  </a:extLst>
                </p:cNvPr>
                <p:cNvSpPr/>
                <p:nvPr/>
              </p:nvSpPr>
              <p:spPr>
                <a:xfrm>
                  <a:off x="6474402" y="3969058"/>
                  <a:ext cx="70439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513" extrusionOk="0">
                      <a:moveTo>
                        <a:pt x="339" y="0"/>
                      </a:moveTo>
                      <a:cubicBezTo>
                        <a:pt x="248" y="0"/>
                        <a:pt x="155" y="6"/>
                        <a:pt x="60" y="15"/>
                      </a:cubicBezTo>
                      <a:cubicBezTo>
                        <a:pt x="0" y="38"/>
                        <a:pt x="0" y="110"/>
                        <a:pt x="60" y="122"/>
                      </a:cubicBezTo>
                      <a:cubicBezTo>
                        <a:pt x="298" y="134"/>
                        <a:pt x="536" y="181"/>
                        <a:pt x="762" y="253"/>
                      </a:cubicBezTo>
                      <a:cubicBezTo>
                        <a:pt x="869" y="288"/>
                        <a:pt x="988" y="336"/>
                        <a:pt x="1072" y="396"/>
                      </a:cubicBezTo>
                      <a:cubicBezTo>
                        <a:pt x="1131" y="419"/>
                        <a:pt x="1179" y="443"/>
                        <a:pt x="1238" y="479"/>
                      </a:cubicBezTo>
                      <a:cubicBezTo>
                        <a:pt x="1273" y="500"/>
                        <a:pt x="1303" y="512"/>
                        <a:pt x="1335" y="512"/>
                      </a:cubicBezTo>
                      <a:cubicBezTo>
                        <a:pt x="1357" y="512"/>
                        <a:pt x="1380" y="506"/>
                        <a:pt x="1405" y="491"/>
                      </a:cubicBezTo>
                      <a:cubicBezTo>
                        <a:pt x="1417" y="479"/>
                        <a:pt x="1429" y="467"/>
                        <a:pt x="1429" y="431"/>
                      </a:cubicBezTo>
                      <a:cubicBezTo>
                        <a:pt x="1429" y="312"/>
                        <a:pt x="1250" y="241"/>
                        <a:pt x="1167" y="193"/>
                      </a:cubicBezTo>
                      <a:cubicBezTo>
                        <a:pt x="1048" y="134"/>
                        <a:pt x="929" y="98"/>
                        <a:pt x="810" y="62"/>
                      </a:cubicBezTo>
                      <a:cubicBezTo>
                        <a:pt x="651" y="17"/>
                        <a:pt x="497" y="0"/>
                        <a:pt x="339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0" name="Google Shape;5929;p62">
                  <a:extLst>
                    <a:ext uri="{FF2B5EF4-FFF2-40B4-BE49-F238E27FC236}">
                      <a16:creationId xmlns:a16="http://schemas.microsoft.com/office/drawing/2014/main" id="{A0FF9960-7283-25D1-3077-B37A6F898056}"/>
                    </a:ext>
                  </a:extLst>
                </p:cNvPr>
                <p:cNvSpPr/>
                <p:nvPr/>
              </p:nvSpPr>
              <p:spPr>
                <a:xfrm>
                  <a:off x="6016621" y="3073408"/>
                  <a:ext cx="684919" cy="396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5" h="8050" extrusionOk="0">
                      <a:moveTo>
                        <a:pt x="1573" y="1"/>
                      </a:moveTo>
                      <a:cubicBezTo>
                        <a:pt x="1540" y="1"/>
                        <a:pt x="1522" y="24"/>
                        <a:pt x="1512" y="63"/>
                      </a:cubicBezTo>
                      <a:cubicBezTo>
                        <a:pt x="1405" y="611"/>
                        <a:pt x="1286" y="1194"/>
                        <a:pt x="1179" y="1778"/>
                      </a:cubicBezTo>
                      <a:cubicBezTo>
                        <a:pt x="1167" y="1813"/>
                        <a:pt x="1167" y="1873"/>
                        <a:pt x="1155" y="1921"/>
                      </a:cubicBezTo>
                      <a:cubicBezTo>
                        <a:pt x="810" y="3766"/>
                        <a:pt x="417" y="5623"/>
                        <a:pt x="0" y="7052"/>
                      </a:cubicBezTo>
                      <a:cubicBezTo>
                        <a:pt x="2287" y="7773"/>
                        <a:pt x="5103" y="8050"/>
                        <a:pt x="7662" y="8050"/>
                      </a:cubicBezTo>
                      <a:cubicBezTo>
                        <a:pt x="9500" y="8050"/>
                        <a:pt x="11206" y="7907"/>
                        <a:pt x="12490" y="7683"/>
                      </a:cubicBezTo>
                      <a:cubicBezTo>
                        <a:pt x="12502" y="7683"/>
                        <a:pt x="12537" y="7671"/>
                        <a:pt x="12561" y="7671"/>
                      </a:cubicBezTo>
                      <a:cubicBezTo>
                        <a:pt x="13085" y="7576"/>
                        <a:pt x="13538" y="7469"/>
                        <a:pt x="13895" y="7350"/>
                      </a:cubicBezTo>
                      <a:cubicBezTo>
                        <a:pt x="13395" y="6659"/>
                        <a:pt x="12121" y="3599"/>
                        <a:pt x="11633" y="1837"/>
                      </a:cubicBezTo>
                      <a:cubicBezTo>
                        <a:pt x="11549" y="1540"/>
                        <a:pt x="11466" y="980"/>
                        <a:pt x="11371" y="313"/>
                      </a:cubicBezTo>
                      <a:cubicBezTo>
                        <a:pt x="11371" y="248"/>
                        <a:pt x="11311" y="193"/>
                        <a:pt x="11246" y="193"/>
                      </a:cubicBezTo>
                      <a:cubicBezTo>
                        <a:pt x="11240" y="193"/>
                        <a:pt x="11234" y="193"/>
                        <a:pt x="11228" y="194"/>
                      </a:cubicBezTo>
                      <a:cubicBezTo>
                        <a:pt x="10990" y="206"/>
                        <a:pt x="10751" y="242"/>
                        <a:pt x="10513" y="266"/>
                      </a:cubicBezTo>
                      <a:lnTo>
                        <a:pt x="10442" y="266"/>
                      </a:lnTo>
                      <a:cubicBezTo>
                        <a:pt x="10144" y="301"/>
                        <a:pt x="9847" y="313"/>
                        <a:pt x="9549" y="349"/>
                      </a:cubicBezTo>
                      <a:cubicBezTo>
                        <a:pt x="9287" y="373"/>
                        <a:pt x="9037" y="385"/>
                        <a:pt x="8787" y="409"/>
                      </a:cubicBezTo>
                      <a:lnTo>
                        <a:pt x="8668" y="409"/>
                      </a:lnTo>
                      <a:cubicBezTo>
                        <a:pt x="8038" y="442"/>
                        <a:pt x="7408" y="459"/>
                        <a:pt x="6777" y="459"/>
                      </a:cubicBezTo>
                      <a:cubicBezTo>
                        <a:pt x="6048" y="459"/>
                        <a:pt x="5318" y="436"/>
                        <a:pt x="4584" y="385"/>
                      </a:cubicBezTo>
                      <a:cubicBezTo>
                        <a:pt x="4560" y="373"/>
                        <a:pt x="4525" y="373"/>
                        <a:pt x="4501" y="373"/>
                      </a:cubicBezTo>
                      <a:cubicBezTo>
                        <a:pt x="4382" y="361"/>
                        <a:pt x="4251" y="361"/>
                        <a:pt x="4132" y="349"/>
                      </a:cubicBezTo>
                      <a:cubicBezTo>
                        <a:pt x="4084" y="349"/>
                        <a:pt x="4036" y="325"/>
                        <a:pt x="3977" y="325"/>
                      </a:cubicBezTo>
                      <a:lnTo>
                        <a:pt x="3929" y="325"/>
                      </a:lnTo>
                      <a:cubicBezTo>
                        <a:pt x="3358" y="289"/>
                        <a:pt x="2774" y="206"/>
                        <a:pt x="2191" y="123"/>
                      </a:cubicBezTo>
                      <a:cubicBezTo>
                        <a:pt x="2167" y="123"/>
                        <a:pt x="2119" y="123"/>
                        <a:pt x="2084" y="111"/>
                      </a:cubicBezTo>
                      <a:cubicBezTo>
                        <a:pt x="1929" y="75"/>
                        <a:pt x="1762" y="28"/>
                        <a:pt x="1596" y="4"/>
                      </a:cubicBezTo>
                      <a:cubicBezTo>
                        <a:pt x="1587" y="2"/>
                        <a:pt x="1580" y="1"/>
                        <a:pt x="157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1" name="Google Shape;5930;p62">
                  <a:extLst>
                    <a:ext uri="{FF2B5EF4-FFF2-40B4-BE49-F238E27FC236}">
                      <a16:creationId xmlns:a16="http://schemas.microsoft.com/office/drawing/2014/main" id="{D5B2A07A-4D9C-3A02-E8DA-93B393ADE862}"/>
                    </a:ext>
                  </a:extLst>
                </p:cNvPr>
                <p:cNvSpPr/>
                <p:nvPr/>
              </p:nvSpPr>
              <p:spPr>
                <a:xfrm>
                  <a:off x="6532468" y="3085880"/>
                  <a:ext cx="103366" cy="36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7431" extrusionOk="0">
                      <a:moveTo>
                        <a:pt x="1" y="1"/>
                      </a:moveTo>
                      <a:cubicBezTo>
                        <a:pt x="275" y="2061"/>
                        <a:pt x="775" y="4108"/>
                        <a:pt x="1501" y="6109"/>
                      </a:cubicBezTo>
                      <a:cubicBezTo>
                        <a:pt x="1632" y="6418"/>
                        <a:pt x="1739" y="6716"/>
                        <a:pt x="1858" y="7025"/>
                      </a:cubicBezTo>
                      <a:cubicBezTo>
                        <a:pt x="1930" y="7156"/>
                        <a:pt x="1965" y="7299"/>
                        <a:pt x="2025" y="7430"/>
                      </a:cubicBezTo>
                      <a:cubicBezTo>
                        <a:pt x="2037" y="7430"/>
                        <a:pt x="2072" y="7418"/>
                        <a:pt x="2096" y="7418"/>
                      </a:cubicBezTo>
                      <a:cubicBezTo>
                        <a:pt x="1953" y="7037"/>
                        <a:pt x="1799" y="6656"/>
                        <a:pt x="1656" y="6299"/>
                      </a:cubicBezTo>
                      <a:cubicBezTo>
                        <a:pt x="1465" y="5751"/>
                        <a:pt x="1263" y="5180"/>
                        <a:pt x="1108" y="4632"/>
                      </a:cubicBezTo>
                      <a:cubicBezTo>
                        <a:pt x="775" y="3513"/>
                        <a:pt x="501" y="2394"/>
                        <a:pt x="286" y="1263"/>
                      </a:cubicBezTo>
                      <a:cubicBezTo>
                        <a:pt x="215" y="846"/>
                        <a:pt x="144" y="429"/>
                        <a:pt x="7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2" name="Google Shape;5931;p62">
                  <a:extLst>
                    <a:ext uri="{FF2B5EF4-FFF2-40B4-BE49-F238E27FC236}">
                      <a16:creationId xmlns:a16="http://schemas.microsoft.com/office/drawing/2014/main" id="{A5EEC6C2-D1DF-7C24-FC94-E1554746586C}"/>
                    </a:ext>
                  </a:extLst>
                </p:cNvPr>
                <p:cNvSpPr/>
                <p:nvPr/>
              </p:nvSpPr>
              <p:spPr>
                <a:xfrm>
                  <a:off x="6445023" y="3091745"/>
                  <a:ext cx="117316" cy="15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" h="3219" extrusionOk="0">
                      <a:moveTo>
                        <a:pt x="1" y="1"/>
                      </a:moveTo>
                      <a:cubicBezTo>
                        <a:pt x="84" y="298"/>
                        <a:pt x="203" y="584"/>
                        <a:pt x="334" y="870"/>
                      </a:cubicBezTo>
                      <a:cubicBezTo>
                        <a:pt x="620" y="1465"/>
                        <a:pt x="1001" y="2013"/>
                        <a:pt x="1465" y="2489"/>
                      </a:cubicBezTo>
                      <a:cubicBezTo>
                        <a:pt x="1727" y="2775"/>
                        <a:pt x="2013" y="3025"/>
                        <a:pt x="2346" y="3216"/>
                      </a:cubicBezTo>
                      <a:cubicBezTo>
                        <a:pt x="2350" y="3218"/>
                        <a:pt x="2354" y="3219"/>
                        <a:pt x="2358" y="3219"/>
                      </a:cubicBezTo>
                      <a:cubicBezTo>
                        <a:pt x="2374" y="3219"/>
                        <a:pt x="2380" y="3197"/>
                        <a:pt x="2370" y="3168"/>
                      </a:cubicBezTo>
                      <a:cubicBezTo>
                        <a:pt x="1870" y="2751"/>
                        <a:pt x="1394" y="2311"/>
                        <a:pt x="1001" y="1775"/>
                      </a:cubicBezTo>
                      <a:cubicBezTo>
                        <a:pt x="620" y="1239"/>
                        <a:pt x="322" y="644"/>
                        <a:pt x="144" y="37"/>
                      </a:cubicBezTo>
                      <a:cubicBezTo>
                        <a:pt x="132" y="13"/>
                        <a:pt x="132" y="13"/>
                        <a:pt x="13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3" name="Google Shape;5932;p62">
                  <a:extLst>
                    <a:ext uri="{FF2B5EF4-FFF2-40B4-BE49-F238E27FC236}">
                      <a16:creationId xmlns:a16="http://schemas.microsoft.com/office/drawing/2014/main" id="{838FEA56-BCF8-92B1-4973-AC4FB0553820}"/>
                    </a:ext>
                  </a:extLst>
                </p:cNvPr>
                <p:cNvSpPr/>
                <p:nvPr/>
              </p:nvSpPr>
              <p:spPr>
                <a:xfrm>
                  <a:off x="6072963" y="3077697"/>
                  <a:ext cx="51659" cy="89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" h="1822" extrusionOk="0">
                      <a:moveTo>
                        <a:pt x="953" y="0"/>
                      </a:moveTo>
                      <a:cubicBezTo>
                        <a:pt x="845" y="262"/>
                        <a:pt x="738" y="524"/>
                        <a:pt x="607" y="774"/>
                      </a:cubicBezTo>
                      <a:cubicBezTo>
                        <a:pt x="441" y="1095"/>
                        <a:pt x="250" y="1393"/>
                        <a:pt x="24" y="1667"/>
                      </a:cubicBezTo>
                      <a:cubicBezTo>
                        <a:pt x="12" y="1715"/>
                        <a:pt x="12" y="1774"/>
                        <a:pt x="0" y="1822"/>
                      </a:cubicBezTo>
                      <a:cubicBezTo>
                        <a:pt x="262" y="1512"/>
                        <a:pt x="488" y="1179"/>
                        <a:pt x="679" y="822"/>
                      </a:cubicBezTo>
                      <a:cubicBezTo>
                        <a:pt x="810" y="572"/>
                        <a:pt x="953" y="286"/>
                        <a:pt x="104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5933;p62">
                  <a:extLst>
                    <a:ext uri="{FF2B5EF4-FFF2-40B4-BE49-F238E27FC236}">
                      <a16:creationId xmlns:a16="http://schemas.microsoft.com/office/drawing/2014/main" id="{41CC2A45-4E2D-92AF-A7B4-40A055C28F2E}"/>
                    </a:ext>
                  </a:extLst>
                </p:cNvPr>
                <p:cNvSpPr/>
                <p:nvPr/>
              </p:nvSpPr>
              <p:spPr>
                <a:xfrm>
                  <a:off x="6209109" y="3088837"/>
                  <a:ext cx="38793" cy="126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2568" extrusionOk="0">
                      <a:moveTo>
                        <a:pt x="36" y="0"/>
                      </a:moveTo>
                      <a:cubicBezTo>
                        <a:pt x="12" y="274"/>
                        <a:pt x="0" y="536"/>
                        <a:pt x="0" y="810"/>
                      </a:cubicBezTo>
                      <a:cubicBezTo>
                        <a:pt x="0" y="1108"/>
                        <a:pt x="0" y="1417"/>
                        <a:pt x="12" y="1715"/>
                      </a:cubicBezTo>
                      <a:cubicBezTo>
                        <a:pt x="12" y="1953"/>
                        <a:pt x="0" y="2239"/>
                        <a:pt x="179" y="2429"/>
                      </a:cubicBezTo>
                      <a:cubicBezTo>
                        <a:pt x="259" y="2509"/>
                        <a:pt x="375" y="2567"/>
                        <a:pt x="480" y="2567"/>
                      </a:cubicBezTo>
                      <a:cubicBezTo>
                        <a:pt x="547" y="2567"/>
                        <a:pt x="609" y="2544"/>
                        <a:pt x="655" y="2489"/>
                      </a:cubicBezTo>
                      <a:cubicBezTo>
                        <a:pt x="786" y="2358"/>
                        <a:pt x="762" y="2132"/>
                        <a:pt x="727" y="1953"/>
                      </a:cubicBezTo>
                      <a:cubicBezTo>
                        <a:pt x="655" y="1370"/>
                        <a:pt x="643" y="786"/>
                        <a:pt x="679" y="227"/>
                      </a:cubicBezTo>
                      <a:cubicBezTo>
                        <a:pt x="703" y="167"/>
                        <a:pt x="703" y="107"/>
                        <a:pt x="703" y="60"/>
                      </a:cubicBezTo>
                      <a:cubicBezTo>
                        <a:pt x="667" y="48"/>
                        <a:pt x="643" y="48"/>
                        <a:pt x="608" y="48"/>
                      </a:cubicBezTo>
                      <a:cubicBezTo>
                        <a:pt x="572" y="477"/>
                        <a:pt x="548" y="905"/>
                        <a:pt x="584" y="1346"/>
                      </a:cubicBezTo>
                      <a:cubicBezTo>
                        <a:pt x="596" y="1596"/>
                        <a:pt x="643" y="1834"/>
                        <a:pt x="655" y="2084"/>
                      </a:cubicBezTo>
                      <a:cubicBezTo>
                        <a:pt x="665" y="2235"/>
                        <a:pt x="641" y="2480"/>
                        <a:pt x="468" y="2480"/>
                      </a:cubicBezTo>
                      <a:cubicBezTo>
                        <a:pt x="436" y="2480"/>
                        <a:pt x="400" y="2471"/>
                        <a:pt x="358" y="2453"/>
                      </a:cubicBezTo>
                      <a:cubicBezTo>
                        <a:pt x="96" y="2322"/>
                        <a:pt x="108" y="1965"/>
                        <a:pt x="96" y="1739"/>
                      </a:cubicBezTo>
                      <a:cubicBezTo>
                        <a:pt x="72" y="1465"/>
                        <a:pt x="60" y="1191"/>
                        <a:pt x="60" y="905"/>
                      </a:cubicBezTo>
                      <a:cubicBezTo>
                        <a:pt x="48" y="596"/>
                        <a:pt x="60" y="298"/>
                        <a:pt x="72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5934;p62">
                  <a:extLst>
                    <a:ext uri="{FF2B5EF4-FFF2-40B4-BE49-F238E27FC236}">
                      <a16:creationId xmlns:a16="http://schemas.microsoft.com/office/drawing/2014/main" id="{1DB37AB5-B672-CCD8-BF1D-8560422BBDB7}"/>
                    </a:ext>
                  </a:extLst>
                </p:cNvPr>
                <p:cNvSpPr/>
                <p:nvPr/>
              </p:nvSpPr>
              <p:spPr>
                <a:xfrm>
                  <a:off x="6003707" y="1923211"/>
                  <a:ext cx="619212" cy="69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62" h="14094" extrusionOk="0">
                      <a:moveTo>
                        <a:pt x="5447" y="0"/>
                      </a:moveTo>
                      <a:cubicBezTo>
                        <a:pt x="2196" y="0"/>
                        <a:pt x="395" y="2541"/>
                        <a:pt x="84" y="6717"/>
                      </a:cubicBezTo>
                      <a:cubicBezTo>
                        <a:pt x="48" y="7395"/>
                        <a:pt x="0" y="8062"/>
                        <a:pt x="12" y="8693"/>
                      </a:cubicBezTo>
                      <a:cubicBezTo>
                        <a:pt x="12" y="10146"/>
                        <a:pt x="262" y="11420"/>
                        <a:pt x="1119" y="12372"/>
                      </a:cubicBezTo>
                      <a:cubicBezTo>
                        <a:pt x="1834" y="13170"/>
                        <a:pt x="2977" y="13753"/>
                        <a:pt x="4787" y="14003"/>
                      </a:cubicBezTo>
                      <a:cubicBezTo>
                        <a:pt x="4953" y="14027"/>
                        <a:pt x="5132" y="14051"/>
                        <a:pt x="5310" y="14063"/>
                      </a:cubicBezTo>
                      <a:cubicBezTo>
                        <a:pt x="5521" y="14084"/>
                        <a:pt x="5729" y="14094"/>
                        <a:pt x="5935" y="14094"/>
                      </a:cubicBezTo>
                      <a:cubicBezTo>
                        <a:pt x="8079" y="14094"/>
                        <a:pt x="9992" y="12986"/>
                        <a:pt x="11133" y="11205"/>
                      </a:cubicBezTo>
                      <a:cubicBezTo>
                        <a:pt x="11716" y="10300"/>
                        <a:pt x="12097" y="9217"/>
                        <a:pt x="12204" y="8003"/>
                      </a:cubicBezTo>
                      <a:cubicBezTo>
                        <a:pt x="12561" y="4062"/>
                        <a:pt x="9835" y="430"/>
                        <a:pt x="6144" y="37"/>
                      </a:cubicBezTo>
                      <a:cubicBezTo>
                        <a:pt x="5905" y="13"/>
                        <a:pt x="5673" y="0"/>
                        <a:pt x="5447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6" name="Google Shape;5935;p62">
                  <a:extLst>
                    <a:ext uri="{FF2B5EF4-FFF2-40B4-BE49-F238E27FC236}">
                      <a16:creationId xmlns:a16="http://schemas.microsoft.com/office/drawing/2014/main" id="{E73527D6-8222-C16F-68D8-428ABC7FE192}"/>
                    </a:ext>
                  </a:extLst>
                </p:cNvPr>
                <p:cNvSpPr/>
                <p:nvPr/>
              </p:nvSpPr>
              <p:spPr>
                <a:xfrm>
                  <a:off x="5998432" y="1827829"/>
                  <a:ext cx="771773" cy="53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7" h="10892" extrusionOk="0">
                      <a:moveTo>
                        <a:pt x="7253" y="0"/>
                      </a:moveTo>
                      <a:cubicBezTo>
                        <a:pt x="6645" y="0"/>
                        <a:pt x="6037" y="58"/>
                        <a:pt x="5441" y="174"/>
                      </a:cubicBezTo>
                      <a:cubicBezTo>
                        <a:pt x="4453" y="365"/>
                        <a:pt x="3500" y="722"/>
                        <a:pt x="2655" y="1246"/>
                      </a:cubicBezTo>
                      <a:cubicBezTo>
                        <a:pt x="2596" y="1294"/>
                        <a:pt x="2524" y="1317"/>
                        <a:pt x="2465" y="1365"/>
                      </a:cubicBezTo>
                      <a:cubicBezTo>
                        <a:pt x="2250" y="1496"/>
                        <a:pt x="2048" y="1651"/>
                        <a:pt x="1846" y="1817"/>
                      </a:cubicBezTo>
                      <a:cubicBezTo>
                        <a:pt x="1238" y="2353"/>
                        <a:pt x="750" y="3020"/>
                        <a:pt x="452" y="3782"/>
                      </a:cubicBezTo>
                      <a:cubicBezTo>
                        <a:pt x="393" y="3937"/>
                        <a:pt x="333" y="4103"/>
                        <a:pt x="286" y="4270"/>
                      </a:cubicBezTo>
                      <a:cubicBezTo>
                        <a:pt x="226" y="4496"/>
                        <a:pt x="179" y="4711"/>
                        <a:pt x="155" y="4937"/>
                      </a:cubicBezTo>
                      <a:cubicBezTo>
                        <a:pt x="107" y="5294"/>
                        <a:pt x="0" y="5854"/>
                        <a:pt x="262" y="6116"/>
                      </a:cubicBezTo>
                      <a:cubicBezTo>
                        <a:pt x="345" y="6223"/>
                        <a:pt x="476" y="6282"/>
                        <a:pt x="691" y="6282"/>
                      </a:cubicBezTo>
                      <a:cubicBezTo>
                        <a:pt x="953" y="6282"/>
                        <a:pt x="1226" y="6211"/>
                        <a:pt x="1488" y="6187"/>
                      </a:cubicBezTo>
                      <a:cubicBezTo>
                        <a:pt x="1774" y="6175"/>
                        <a:pt x="2072" y="6139"/>
                        <a:pt x="2357" y="6104"/>
                      </a:cubicBezTo>
                      <a:cubicBezTo>
                        <a:pt x="3191" y="5997"/>
                        <a:pt x="4012" y="5854"/>
                        <a:pt x="4798" y="5627"/>
                      </a:cubicBezTo>
                      <a:cubicBezTo>
                        <a:pt x="5644" y="5389"/>
                        <a:pt x="6465" y="5056"/>
                        <a:pt x="7203" y="4615"/>
                      </a:cubicBezTo>
                      <a:cubicBezTo>
                        <a:pt x="7239" y="4604"/>
                        <a:pt x="7382" y="4508"/>
                        <a:pt x="7549" y="4401"/>
                      </a:cubicBezTo>
                      <a:cubicBezTo>
                        <a:pt x="7846" y="4211"/>
                        <a:pt x="8215" y="3949"/>
                        <a:pt x="8203" y="3889"/>
                      </a:cubicBezTo>
                      <a:lnTo>
                        <a:pt x="8203" y="3889"/>
                      </a:lnTo>
                      <a:cubicBezTo>
                        <a:pt x="8275" y="4092"/>
                        <a:pt x="8334" y="4282"/>
                        <a:pt x="8394" y="4496"/>
                      </a:cubicBezTo>
                      <a:cubicBezTo>
                        <a:pt x="8668" y="5377"/>
                        <a:pt x="8894" y="6247"/>
                        <a:pt x="9263" y="7104"/>
                      </a:cubicBezTo>
                      <a:cubicBezTo>
                        <a:pt x="9382" y="7366"/>
                        <a:pt x="9513" y="7628"/>
                        <a:pt x="9680" y="7890"/>
                      </a:cubicBezTo>
                      <a:cubicBezTo>
                        <a:pt x="9882" y="8211"/>
                        <a:pt x="10061" y="8592"/>
                        <a:pt x="10097" y="8985"/>
                      </a:cubicBezTo>
                      <a:cubicBezTo>
                        <a:pt x="10120" y="9366"/>
                        <a:pt x="10037" y="9735"/>
                        <a:pt x="10025" y="10092"/>
                      </a:cubicBezTo>
                      <a:cubicBezTo>
                        <a:pt x="10001" y="10485"/>
                        <a:pt x="9942" y="10866"/>
                        <a:pt x="10406" y="10890"/>
                      </a:cubicBezTo>
                      <a:cubicBezTo>
                        <a:pt x="10415" y="10891"/>
                        <a:pt x="10424" y="10891"/>
                        <a:pt x="10433" y="10891"/>
                      </a:cubicBezTo>
                      <a:cubicBezTo>
                        <a:pt x="10861" y="10891"/>
                        <a:pt x="11083" y="10068"/>
                        <a:pt x="11839" y="10068"/>
                      </a:cubicBezTo>
                      <a:cubicBezTo>
                        <a:pt x="11849" y="10068"/>
                        <a:pt x="11860" y="10068"/>
                        <a:pt x="11871" y="10068"/>
                      </a:cubicBezTo>
                      <a:cubicBezTo>
                        <a:pt x="12565" y="10101"/>
                        <a:pt x="12684" y="10775"/>
                        <a:pt x="13055" y="10775"/>
                      </a:cubicBezTo>
                      <a:cubicBezTo>
                        <a:pt x="13097" y="10775"/>
                        <a:pt x="13142" y="10767"/>
                        <a:pt x="13192" y="10747"/>
                      </a:cubicBezTo>
                      <a:cubicBezTo>
                        <a:pt x="13478" y="10628"/>
                        <a:pt x="13692" y="10283"/>
                        <a:pt x="13871" y="10057"/>
                      </a:cubicBezTo>
                      <a:cubicBezTo>
                        <a:pt x="15097" y="8664"/>
                        <a:pt x="15657" y="6961"/>
                        <a:pt x="15109" y="5223"/>
                      </a:cubicBezTo>
                      <a:cubicBezTo>
                        <a:pt x="15061" y="5056"/>
                        <a:pt x="14990" y="4889"/>
                        <a:pt x="14930" y="4734"/>
                      </a:cubicBezTo>
                      <a:cubicBezTo>
                        <a:pt x="14847" y="4532"/>
                        <a:pt x="14645" y="4080"/>
                        <a:pt x="14526" y="3842"/>
                      </a:cubicBezTo>
                      <a:cubicBezTo>
                        <a:pt x="14514" y="3806"/>
                        <a:pt x="14502" y="3794"/>
                        <a:pt x="14490" y="3758"/>
                      </a:cubicBezTo>
                      <a:cubicBezTo>
                        <a:pt x="14085" y="3080"/>
                        <a:pt x="13549" y="2484"/>
                        <a:pt x="12942" y="1972"/>
                      </a:cubicBezTo>
                      <a:cubicBezTo>
                        <a:pt x="12668" y="1758"/>
                        <a:pt x="12406" y="1556"/>
                        <a:pt x="12109" y="1377"/>
                      </a:cubicBezTo>
                      <a:cubicBezTo>
                        <a:pt x="10661" y="456"/>
                        <a:pt x="8956" y="0"/>
                        <a:pt x="725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5936;p62">
                  <a:extLst>
                    <a:ext uri="{FF2B5EF4-FFF2-40B4-BE49-F238E27FC236}">
                      <a16:creationId xmlns:a16="http://schemas.microsoft.com/office/drawing/2014/main" id="{2D7D711F-E591-5F9C-55E0-2FC66F1C6BEB}"/>
                    </a:ext>
                  </a:extLst>
                </p:cNvPr>
                <p:cNvSpPr/>
                <p:nvPr/>
              </p:nvSpPr>
              <p:spPr>
                <a:xfrm>
                  <a:off x="6412737" y="2015980"/>
                  <a:ext cx="330506" cy="192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5" h="3914" extrusionOk="0">
                      <a:moveTo>
                        <a:pt x="6121" y="1"/>
                      </a:moveTo>
                      <a:cubicBezTo>
                        <a:pt x="5918" y="48"/>
                        <a:pt x="5704" y="96"/>
                        <a:pt x="5513" y="144"/>
                      </a:cubicBezTo>
                      <a:cubicBezTo>
                        <a:pt x="4010" y="478"/>
                        <a:pt x="2491" y="698"/>
                        <a:pt x="969" y="698"/>
                      </a:cubicBezTo>
                      <a:cubicBezTo>
                        <a:pt x="646" y="698"/>
                        <a:pt x="323" y="688"/>
                        <a:pt x="1" y="667"/>
                      </a:cubicBezTo>
                      <a:lnTo>
                        <a:pt x="1" y="667"/>
                      </a:lnTo>
                      <a:cubicBezTo>
                        <a:pt x="275" y="1537"/>
                        <a:pt x="501" y="2418"/>
                        <a:pt x="870" y="3263"/>
                      </a:cubicBezTo>
                      <a:lnTo>
                        <a:pt x="1037" y="3263"/>
                      </a:lnTo>
                      <a:cubicBezTo>
                        <a:pt x="1358" y="3215"/>
                        <a:pt x="1656" y="3001"/>
                        <a:pt x="1989" y="2989"/>
                      </a:cubicBezTo>
                      <a:cubicBezTo>
                        <a:pt x="1999" y="2989"/>
                        <a:pt x="2008" y="2989"/>
                        <a:pt x="2017" y="2989"/>
                      </a:cubicBezTo>
                      <a:cubicBezTo>
                        <a:pt x="2680" y="2989"/>
                        <a:pt x="3106" y="3812"/>
                        <a:pt x="3787" y="3906"/>
                      </a:cubicBezTo>
                      <a:cubicBezTo>
                        <a:pt x="3824" y="3911"/>
                        <a:pt x="3862" y="3913"/>
                        <a:pt x="3898" y="3913"/>
                      </a:cubicBezTo>
                      <a:cubicBezTo>
                        <a:pt x="4490" y="3913"/>
                        <a:pt x="4961" y="3298"/>
                        <a:pt x="5085" y="2715"/>
                      </a:cubicBezTo>
                      <a:cubicBezTo>
                        <a:pt x="5168" y="2322"/>
                        <a:pt x="5168" y="1894"/>
                        <a:pt x="5454" y="1632"/>
                      </a:cubicBezTo>
                      <a:cubicBezTo>
                        <a:pt x="5659" y="1419"/>
                        <a:pt x="5936" y="1363"/>
                        <a:pt x="6235" y="1363"/>
                      </a:cubicBezTo>
                      <a:cubicBezTo>
                        <a:pt x="6388" y="1363"/>
                        <a:pt x="6547" y="1378"/>
                        <a:pt x="6704" y="1394"/>
                      </a:cubicBezTo>
                      <a:cubicBezTo>
                        <a:pt x="6656" y="1227"/>
                        <a:pt x="6585" y="1060"/>
                        <a:pt x="6525" y="894"/>
                      </a:cubicBezTo>
                      <a:cubicBezTo>
                        <a:pt x="6442" y="703"/>
                        <a:pt x="6240" y="239"/>
                        <a:pt x="6121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5937;p62">
                  <a:extLst>
                    <a:ext uri="{FF2B5EF4-FFF2-40B4-BE49-F238E27FC236}">
                      <a16:creationId xmlns:a16="http://schemas.microsoft.com/office/drawing/2014/main" id="{D528F667-E231-A266-E3DA-8099FD9F21CB}"/>
                    </a:ext>
                  </a:extLst>
                </p:cNvPr>
                <p:cNvSpPr/>
                <p:nvPr/>
              </p:nvSpPr>
              <p:spPr>
                <a:xfrm>
                  <a:off x="6012481" y="1915620"/>
                  <a:ext cx="358061" cy="189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4" h="3835" extrusionOk="0">
                      <a:moveTo>
                        <a:pt x="1537" y="1"/>
                      </a:moveTo>
                      <a:cubicBezTo>
                        <a:pt x="918" y="537"/>
                        <a:pt x="429" y="1215"/>
                        <a:pt x="132" y="1965"/>
                      </a:cubicBezTo>
                      <a:cubicBezTo>
                        <a:pt x="108" y="2144"/>
                        <a:pt x="48" y="2311"/>
                        <a:pt x="1" y="2477"/>
                      </a:cubicBezTo>
                      <a:cubicBezTo>
                        <a:pt x="120" y="2525"/>
                        <a:pt x="227" y="2549"/>
                        <a:pt x="322" y="2596"/>
                      </a:cubicBezTo>
                      <a:cubicBezTo>
                        <a:pt x="668" y="2739"/>
                        <a:pt x="953" y="3001"/>
                        <a:pt x="1275" y="3156"/>
                      </a:cubicBezTo>
                      <a:cubicBezTo>
                        <a:pt x="1640" y="3348"/>
                        <a:pt x="2035" y="3447"/>
                        <a:pt x="2437" y="3447"/>
                      </a:cubicBezTo>
                      <a:cubicBezTo>
                        <a:pt x="2534" y="3447"/>
                        <a:pt x="2630" y="3441"/>
                        <a:pt x="2727" y="3430"/>
                      </a:cubicBezTo>
                      <a:cubicBezTo>
                        <a:pt x="3001" y="3394"/>
                        <a:pt x="3287" y="3311"/>
                        <a:pt x="3573" y="3311"/>
                      </a:cubicBezTo>
                      <a:cubicBezTo>
                        <a:pt x="3593" y="3310"/>
                        <a:pt x="3613" y="3309"/>
                        <a:pt x="3633" y="3309"/>
                      </a:cubicBezTo>
                      <a:cubicBezTo>
                        <a:pt x="3901" y="3309"/>
                        <a:pt x="4180" y="3384"/>
                        <a:pt x="4347" y="3573"/>
                      </a:cubicBezTo>
                      <a:cubicBezTo>
                        <a:pt x="4418" y="3656"/>
                        <a:pt x="4466" y="3739"/>
                        <a:pt x="4513" y="3835"/>
                      </a:cubicBezTo>
                      <a:cubicBezTo>
                        <a:pt x="5359" y="3596"/>
                        <a:pt x="6180" y="3263"/>
                        <a:pt x="6918" y="2823"/>
                      </a:cubicBezTo>
                      <a:cubicBezTo>
                        <a:pt x="6954" y="2799"/>
                        <a:pt x="7097" y="2715"/>
                        <a:pt x="7264" y="2608"/>
                      </a:cubicBezTo>
                      <a:cubicBezTo>
                        <a:pt x="7085" y="2584"/>
                        <a:pt x="6895" y="2561"/>
                        <a:pt x="6716" y="2525"/>
                      </a:cubicBezTo>
                      <a:cubicBezTo>
                        <a:pt x="6073" y="2406"/>
                        <a:pt x="5442" y="2239"/>
                        <a:pt x="4823" y="2013"/>
                      </a:cubicBezTo>
                      <a:cubicBezTo>
                        <a:pt x="3716" y="1608"/>
                        <a:pt x="2668" y="1013"/>
                        <a:pt x="1787" y="239"/>
                      </a:cubicBezTo>
                      <a:cubicBezTo>
                        <a:pt x="1691" y="167"/>
                        <a:pt x="1620" y="96"/>
                        <a:pt x="1537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5938;p62">
                  <a:extLst>
                    <a:ext uri="{FF2B5EF4-FFF2-40B4-BE49-F238E27FC236}">
                      <a16:creationId xmlns:a16="http://schemas.microsoft.com/office/drawing/2014/main" id="{CE0CD663-B378-C8F7-8DF5-88109D4F14AD}"/>
                    </a:ext>
                  </a:extLst>
                </p:cNvPr>
                <p:cNvSpPr/>
                <p:nvPr/>
              </p:nvSpPr>
              <p:spPr>
                <a:xfrm>
                  <a:off x="6310060" y="2136895"/>
                  <a:ext cx="1232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" h="13" extrusionOk="0">
                      <a:moveTo>
                        <a:pt x="0" y="12"/>
                      </a:moveTo>
                      <a:lnTo>
                        <a:pt x="0" y="12"/>
                      </a:lnTo>
                      <a:cubicBezTo>
                        <a:pt x="24" y="0"/>
                        <a:pt x="24" y="0"/>
                        <a:pt x="0" y="12"/>
                      </a:cubicBezTo>
                      <a:close/>
                    </a:path>
                  </a:pathLst>
                </a:custGeom>
                <a:solidFill>
                  <a:srgbClr val="FF55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0" name="Google Shape;5939;p62">
                  <a:extLst>
                    <a:ext uri="{FF2B5EF4-FFF2-40B4-BE49-F238E27FC236}">
                      <a16:creationId xmlns:a16="http://schemas.microsoft.com/office/drawing/2014/main" id="{B6F346F0-20FD-68D1-5BF5-58E8410C8BDE}"/>
                    </a:ext>
                  </a:extLst>
                </p:cNvPr>
                <p:cNvSpPr/>
                <p:nvPr/>
              </p:nvSpPr>
              <p:spPr>
                <a:xfrm>
                  <a:off x="6540700" y="2295716"/>
                  <a:ext cx="180213" cy="183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6" h="3731" extrusionOk="0">
                      <a:moveTo>
                        <a:pt x="2245" y="0"/>
                      </a:moveTo>
                      <a:cubicBezTo>
                        <a:pt x="1750" y="0"/>
                        <a:pt x="1232" y="178"/>
                        <a:pt x="893" y="386"/>
                      </a:cubicBezTo>
                      <a:cubicBezTo>
                        <a:pt x="310" y="779"/>
                        <a:pt x="108" y="1624"/>
                        <a:pt x="24" y="2339"/>
                      </a:cubicBezTo>
                      <a:cubicBezTo>
                        <a:pt x="0" y="2672"/>
                        <a:pt x="24" y="3041"/>
                        <a:pt x="250" y="3303"/>
                      </a:cubicBezTo>
                      <a:cubicBezTo>
                        <a:pt x="500" y="3619"/>
                        <a:pt x="860" y="3730"/>
                        <a:pt x="1227" y="3730"/>
                      </a:cubicBezTo>
                      <a:cubicBezTo>
                        <a:pt x="1578" y="3730"/>
                        <a:pt x="1935" y="3628"/>
                        <a:pt x="2203" y="3505"/>
                      </a:cubicBezTo>
                      <a:cubicBezTo>
                        <a:pt x="2858" y="3208"/>
                        <a:pt x="3358" y="2636"/>
                        <a:pt x="3560" y="1910"/>
                      </a:cubicBezTo>
                      <a:cubicBezTo>
                        <a:pt x="3644" y="1577"/>
                        <a:pt x="3656" y="1208"/>
                        <a:pt x="3537" y="850"/>
                      </a:cubicBezTo>
                      <a:cubicBezTo>
                        <a:pt x="3441" y="529"/>
                        <a:pt x="3239" y="315"/>
                        <a:pt x="3001" y="184"/>
                      </a:cubicBezTo>
                      <a:cubicBezTo>
                        <a:pt x="2778" y="53"/>
                        <a:pt x="2515" y="0"/>
                        <a:pt x="2245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1" name="Google Shape;5940;p62">
                  <a:extLst>
                    <a:ext uri="{FF2B5EF4-FFF2-40B4-BE49-F238E27FC236}">
                      <a16:creationId xmlns:a16="http://schemas.microsoft.com/office/drawing/2014/main" id="{1A92C061-C474-2F09-5404-EF9545A8A3BC}"/>
                    </a:ext>
                  </a:extLst>
                </p:cNvPr>
                <p:cNvSpPr/>
                <p:nvPr/>
              </p:nvSpPr>
              <p:spPr>
                <a:xfrm>
                  <a:off x="6589401" y="2343136"/>
                  <a:ext cx="112140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" h="1307" extrusionOk="0">
                      <a:moveTo>
                        <a:pt x="1489" y="1"/>
                      </a:moveTo>
                      <a:cubicBezTo>
                        <a:pt x="1317" y="1"/>
                        <a:pt x="1143" y="45"/>
                        <a:pt x="989" y="115"/>
                      </a:cubicBezTo>
                      <a:cubicBezTo>
                        <a:pt x="751" y="222"/>
                        <a:pt x="560" y="365"/>
                        <a:pt x="382" y="543"/>
                      </a:cubicBezTo>
                      <a:cubicBezTo>
                        <a:pt x="215" y="722"/>
                        <a:pt x="108" y="924"/>
                        <a:pt x="24" y="1174"/>
                      </a:cubicBezTo>
                      <a:cubicBezTo>
                        <a:pt x="1" y="1229"/>
                        <a:pt x="45" y="1274"/>
                        <a:pt x="84" y="1274"/>
                      </a:cubicBezTo>
                      <a:cubicBezTo>
                        <a:pt x="104" y="1274"/>
                        <a:pt x="124" y="1262"/>
                        <a:pt x="132" y="1234"/>
                      </a:cubicBezTo>
                      <a:cubicBezTo>
                        <a:pt x="298" y="877"/>
                        <a:pt x="632" y="555"/>
                        <a:pt x="977" y="400"/>
                      </a:cubicBezTo>
                      <a:cubicBezTo>
                        <a:pt x="1072" y="353"/>
                        <a:pt x="1167" y="305"/>
                        <a:pt x="1275" y="293"/>
                      </a:cubicBezTo>
                      <a:cubicBezTo>
                        <a:pt x="1334" y="424"/>
                        <a:pt x="1370" y="579"/>
                        <a:pt x="1346" y="722"/>
                      </a:cubicBezTo>
                      <a:cubicBezTo>
                        <a:pt x="1346" y="817"/>
                        <a:pt x="1322" y="888"/>
                        <a:pt x="1275" y="960"/>
                      </a:cubicBezTo>
                      <a:cubicBezTo>
                        <a:pt x="1263" y="996"/>
                        <a:pt x="1239" y="1019"/>
                        <a:pt x="1215" y="1055"/>
                      </a:cubicBezTo>
                      <a:cubicBezTo>
                        <a:pt x="1203" y="1079"/>
                        <a:pt x="1179" y="1091"/>
                        <a:pt x="1167" y="1115"/>
                      </a:cubicBezTo>
                      <a:cubicBezTo>
                        <a:pt x="1156" y="1127"/>
                        <a:pt x="1156" y="1150"/>
                        <a:pt x="1144" y="1186"/>
                      </a:cubicBezTo>
                      <a:cubicBezTo>
                        <a:pt x="1122" y="1241"/>
                        <a:pt x="1171" y="1306"/>
                        <a:pt x="1226" y="1306"/>
                      </a:cubicBezTo>
                      <a:cubicBezTo>
                        <a:pt x="1230" y="1306"/>
                        <a:pt x="1234" y="1306"/>
                        <a:pt x="1239" y="1305"/>
                      </a:cubicBezTo>
                      <a:cubicBezTo>
                        <a:pt x="1287" y="1293"/>
                        <a:pt x="1322" y="1293"/>
                        <a:pt x="1346" y="1258"/>
                      </a:cubicBezTo>
                      <a:cubicBezTo>
                        <a:pt x="1382" y="1246"/>
                        <a:pt x="1394" y="1210"/>
                        <a:pt x="1406" y="1198"/>
                      </a:cubicBezTo>
                      <a:cubicBezTo>
                        <a:pt x="1453" y="1174"/>
                        <a:pt x="1477" y="1115"/>
                        <a:pt x="1513" y="1067"/>
                      </a:cubicBezTo>
                      <a:cubicBezTo>
                        <a:pt x="1560" y="972"/>
                        <a:pt x="1584" y="877"/>
                        <a:pt x="1596" y="769"/>
                      </a:cubicBezTo>
                      <a:cubicBezTo>
                        <a:pt x="1620" y="591"/>
                        <a:pt x="1572" y="424"/>
                        <a:pt x="1501" y="281"/>
                      </a:cubicBezTo>
                      <a:cubicBezTo>
                        <a:pt x="1560" y="281"/>
                        <a:pt x="1596" y="293"/>
                        <a:pt x="1656" y="305"/>
                      </a:cubicBezTo>
                      <a:cubicBezTo>
                        <a:pt x="1751" y="341"/>
                        <a:pt x="1822" y="376"/>
                        <a:pt x="1894" y="436"/>
                      </a:cubicBezTo>
                      <a:cubicBezTo>
                        <a:pt x="1953" y="484"/>
                        <a:pt x="2013" y="591"/>
                        <a:pt x="2096" y="615"/>
                      </a:cubicBezTo>
                      <a:cubicBezTo>
                        <a:pt x="2112" y="624"/>
                        <a:pt x="2129" y="629"/>
                        <a:pt x="2145" y="629"/>
                      </a:cubicBezTo>
                      <a:cubicBezTo>
                        <a:pt x="2190" y="629"/>
                        <a:pt x="2230" y="595"/>
                        <a:pt x="2239" y="543"/>
                      </a:cubicBezTo>
                      <a:cubicBezTo>
                        <a:pt x="2275" y="424"/>
                        <a:pt x="2156" y="293"/>
                        <a:pt x="2072" y="222"/>
                      </a:cubicBezTo>
                      <a:cubicBezTo>
                        <a:pt x="1989" y="126"/>
                        <a:pt x="1882" y="67"/>
                        <a:pt x="1763" y="43"/>
                      </a:cubicBezTo>
                      <a:cubicBezTo>
                        <a:pt x="1675" y="14"/>
                        <a:pt x="1582" y="1"/>
                        <a:pt x="1489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5943;p62">
                  <a:extLst>
                    <a:ext uri="{FF2B5EF4-FFF2-40B4-BE49-F238E27FC236}">
                      <a16:creationId xmlns:a16="http://schemas.microsoft.com/office/drawing/2014/main" id="{2C5630C1-33B9-59AF-FABD-053CBA26FB94}"/>
                    </a:ext>
                  </a:extLst>
                </p:cNvPr>
                <p:cNvSpPr/>
                <p:nvPr/>
              </p:nvSpPr>
              <p:spPr>
                <a:xfrm>
                  <a:off x="6082920" y="2367980"/>
                  <a:ext cx="168778" cy="7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1465" extrusionOk="0">
                      <a:moveTo>
                        <a:pt x="384" y="0"/>
                      </a:moveTo>
                      <a:cubicBezTo>
                        <a:pt x="328" y="0"/>
                        <a:pt x="288" y="11"/>
                        <a:pt x="262" y="39"/>
                      </a:cubicBezTo>
                      <a:cubicBezTo>
                        <a:pt x="1" y="384"/>
                        <a:pt x="560" y="1325"/>
                        <a:pt x="1584" y="1456"/>
                      </a:cubicBezTo>
                      <a:cubicBezTo>
                        <a:pt x="1631" y="1461"/>
                        <a:pt x="1678" y="1464"/>
                        <a:pt x="1724" y="1464"/>
                      </a:cubicBezTo>
                      <a:cubicBezTo>
                        <a:pt x="2682" y="1464"/>
                        <a:pt x="3423" y="339"/>
                        <a:pt x="3049" y="146"/>
                      </a:cubicBezTo>
                      <a:cubicBezTo>
                        <a:pt x="2939" y="85"/>
                        <a:pt x="2832" y="64"/>
                        <a:pt x="2717" y="64"/>
                      </a:cubicBezTo>
                      <a:cubicBezTo>
                        <a:pt x="2456" y="64"/>
                        <a:pt x="2154" y="173"/>
                        <a:pt x="1697" y="173"/>
                      </a:cubicBezTo>
                      <a:cubicBezTo>
                        <a:pt x="1653" y="173"/>
                        <a:pt x="1607" y="172"/>
                        <a:pt x="1560" y="170"/>
                      </a:cubicBezTo>
                      <a:cubicBezTo>
                        <a:pt x="989" y="151"/>
                        <a:pt x="587" y="0"/>
                        <a:pt x="384" y="0"/>
                      </a:cubicBezTo>
                      <a:close/>
                    </a:path>
                  </a:pathLst>
                </a:custGeom>
                <a:solidFill>
                  <a:srgbClr val="B22E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3" name="Google Shape;5944;p62">
                  <a:extLst>
                    <a:ext uri="{FF2B5EF4-FFF2-40B4-BE49-F238E27FC236}">
                      <a16:creationId xmlns:a16="http://schemas.microsoft.com/office/drawing/2014/main" id="{D6EEE6EA-B2BD-D1F3-6CC0-A04D470DD93A}"/>
                    </a:ext>
                  </a:extLst>
                </p:cNvPr>
                <p:cNvSpPr/>
                <p:nvPr/>
              </p:nvSpPr>
              <p:spPr>
                <a:xfrm>
                  <a:off x="6135761" y="2385479"/>
                  <a:ext cx="102726" cy="5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" h="1112" extrusionOk="0">
                      <a:moveTo>
                        <a:pt x="1811" y="0"/>
                      </a:moveTo>
                      <a:cubicBezTo>
                        <a:pt x="1537" y="0"/>
                        <a:pt x="1226" y="120"/>
                        <a:pt x="1024" y="208"/>
                      </a:cubicBezTo>
                      <a:cubicBezTo>
                        <a:pt x="655" y="375"/>
                        <a:pt x="286" y="613"/>
                        <a:pt x="0" y="946"/>
                      </a:cubicBezTo>
                      <a:cubicBezTo>
                        <a:pt x="143" y="1030"/>
                        <a:pt x="322" y="1065"/>
                        <a:pt x="524" y="1101"/>
                      </a:cubicBezTo>
                      <a:cubicBezTo>
                        <a:pt x="577" y="1108"/>
                        <a:pt x="629" y="1112"/>
                        <a:pt x="681" y="1112"/>
                      </a:cubicBezTo>
                      <a:cubicBezTo>
                        <a:pt x="1408" y="1112"/>
                        <a:pt x="1995" y="442"/>
                        <a:pt x="2084" y="53"/>
                      </a:cubicBezTo>
                      <a:cubicBezTo>
                        <a:pt x="2002" y="16"/>
                        <a:pt x="1909" y="0"/>
                        <a:pt x="1811" y="0"/>
                      </a:cubicBezTo>
                      <a:close/>
                    </a:path>
                  </a:pathLst>
                </a:custGeom>
                <a:solidFill>
                  <a:srgbClr val="FF58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4" name="Google Shape;5945;p62">
                  <a:extLst>
                    <a:ext uri="{FF2B5EF4-FFF2-40B4-BE49-F238E27FC236}">
                      <a16:creationId xmlns:a16="http://schemas.microsoft.com/office/drawing/2014/main" id="{1AD00B2F-9B9D-1B7C-5EC9-4D5E3E80BB8D}"/>
                    </a:ext>
                  </a:extLst>
                </p:cNvPr>
                <p:cNvSpPr/>
                <p:nvPr/>
              </p:nvSpPr>
              <p:spPr>
                <a:xfrm>
                  <a:off x="6100517" y="2247952"/>
                  <a:ext cx="64622" cy="113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" h="2295" extrusionOk="0">
                      <a:moveTo>
                        <a:pt x="1075" y="1"/>
                      </a:moveTo>
                      <a:cubicBezTo>
                        <a:pt x="1043" y="1"/>
                        <a:pt x="1013" y="16"/>
                        <a:pt x="1001" y="45"/>
                      </a:cubicBezTo>
                      <a:cubicBezTo>
                        <a:pt x="929" y="164"/>
                        <a:pt x="941" y="379"/>
                        <a:pt x="941" y="510"/>
                      </a:cubicBezTo>
                      <a:lnTo>
                        <a:pt x="941" y="986"/>
                      </a:lnTo>
                      <a:lnTo>
                        <a:pt x="941" y="1236"/>
                      </a:lnTo>
                      <a:cubicBezTo>
                        <a:pt x="941" y="1284"/>
                        <a:pt x="953" y="1391"/>
                        <a:pt x="929" y="1415"/>
                      </a:cubicBezTo>
                      <a:cubicBezTo>
                        <a:pt x="911" y="1438"/>
                        <a:pt x="880" y="1446"/>
                        <a:pt x="845" y="1446"/>
                      </a:cubicBezTo>
                      <a:cubicBezTo>
                        <a:pt x="791" y="1446"/>
                        <a:pt x="728" y="1424"/>
                        <a:pt x="691" y="1403"/>
                      </a:cubicBezTo>
                      <a:cubicBezTo>
                        <a:pt x="581" y="1359"/>
                        <a:pt x="451" y="1294"/>
                        <a:pt x="328" y="1294"/>
                      </a:cubicBezTo>
                      <a:cubicBezTo>
                        <a:pt x="318" y="1294"/>
                        <a:pt x="308" y="1295"/>
                        <a:pt x="298" y="1295"/>
                      </a:cubicBezTo>
                      <a:cubicBezTo>
                        <a:pt x="179" y="1319"/>
                        <a:pt x="72" y="1391"/>
                        <a:pt x="48" y="1510"/>
                      </a:cubicBezTo>
                      <a:cubicBezTo>
                        <a:pt x="1" y="1641"/>
                        <a:pt x="72" y="1772"/>
                        <a:pt x="120" y="1903"/>
                      </a:cubicBezTo>
                      <a:cubicBezTo>
                        <a:pt x="179" y="2046"/>
                        <a:pt x="275" y="2177"/>
                        <a:pt x="370" y="2284"/>
                      </a:cubicBezTo>
                      <a:cubicBezTo>
                        <a:pt x="380" y="2291"/>
                        <a:pt x="390" y="2295"/>
                        <a:pt x="400" y="2295"/>
                      </a:cubicBezTo>
                      <a:cubicBezTo>
                        <a:pt x="435" y="2295"/>
                        <a:pt x="462" y="2252"/>
                        <a:pt x="453" y="2224"/>
                      </a:cubicBezTo>
                      <a:cubicBezTo>
                        <a:pt x="406" y="2069"/>
                        <a:pt x="346" y="1938"/>
                        <a:pt x="298" y="1784"/>
                      </a:cubicBezTo>
                      <a:cubicBezTo>
                        <a:pt x="286" y="1748"/>
                        <a:pt x="251" y="1653"/>
                        <a:pt x="286" y="1617"/>
                      </a:cubicBezTo>
                      <a:cubicBezTo>
                        <a:pt x="302" y="1594"/>
                        <a:pt x="326" y="1586"/>
                        <a:pt x="354" y="1586"/>
                      </a:cubicBezTo>
                      <a:cubicBezTo>
                        <a:pt x="371" y="1586"/>
                        <a:pt x="388" y="1589"/>
                        <a:pt x="406" y="1593"/>
                      </a:cubicBezTo>
                      <a:cubicBezTo>
                        <a:pt x="525" y="1617"/>
                        <a:pt x="644" y="1700"/>
                        <a:pt x="763" y="1724"/>
                      </a:cubicBezTo>
                      <a:cubicBezTo>
                        <a:pt x="805" y="1738"/>
                        <a:pt x="849" y="1745"/>
                        <a:pt x="892" y="1745"/>
                      </a:cubicBezTo>
                      <a:cubicBezTo>
                        <a:pt x="958" y="1745"/>
                        <a:pt x="1022" y="1729"/>
                        <a:pt x="1072" y="1700"/>
                      </a:cubicBezTo>
                      <a:cubicBezTo>
                        <a:pt x="1310" y="1569"/>
                        <a:pt x="1251" y="1212"/>
                        <a:pt x="1251" y="950"/>
                      </a:cubicBezTo>
                      <a:lnTo>
                        <a:pt x="1251" y="498"/>
                      </a:lnTo>
                      <a:cubicBezTo>
                        <a:pt x="1239" y="343"/>
                        <a:pt x="1251" y="164"/>
                        <a:pt x="1168" y="45"/>
                      </a:cubicBezTo>
                      <a:cubicBezTo>
                        <a:pt x="1144" y="16"/>
                        <a:pt x="1108" y="1"/>
                        <a:pt x="1075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5" name="Google Shape;5946;p62">
                  <a:extLst>
                    <a:ext uri="{FF2B5EF4-FFF2-40B4-BE49-F238E27FC236}">
                      <a16:creationId xmlns:a16="http://schemas.microsoft.com/office/drawing/2014/main" id="{18FE869B-D544-7956-ED50-ED57B160F595}"/>
                    </a:ext>
                  </a:extLst>
                </p:cNvPr>
                <p:cNvSpPr/>
                <p:nvPr/>
              </p:nvSpPr>
              <p:spPr>
                <a:xfrm>
                  <a:off x="6246078" y="2260127"/>
                  <a:ext cx="41701" cy="62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" h="1276" extrusionOk="0">
                      <a:moveTo>
                        <a:pt x="441" y="1"/>
                      </a:moveTo>
                      <a:cubicBezTo>
                        <a:pt x="215" y="1"/>
                        <a:pt x="24" y="275"/>
                        <a:pt x="12" y="620"/>
                      </a:cubicBezTo>
                      <a:cubicBezTo>
                        <a:pt x="0" y="977"/>
                        <a:pt x="167" y="1263"/>
                        <a:pt x="393" y="1275"/>
                      </a:cubicBezTo>
                      <a:cubicBezTo>
                        <a:pt x="398" y="1275"/>
                        <a:pt x="402" y="1275"/>
                        <a:pt x="407" y="1275"/>
                      </a:cubicBezTo>
                      <a:cubicBezTo>
                        <a:pt x="627" y="1275"/>
                        <a:pt x="810" y="994"/>
                        <a:pt x="822" y="644"/>
                      </a:cubicBezTo>
                      <a:cubicBezTo>
                        <a:pt x="846" y="298"/>
                        <a:pt x="667" y="13"/>
                        <a:pt x="44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6" name="Google Shape;5947;p62">
                  <a:extLst>
                    <a:ext uri="{FF2B5EF4-FFF2-40B4-BE49-F238E27FC236}">
                      <a16:creationId xmlns:a16="http://schemas.microsoft.com/office/drawing/2014/main" id="{64DDBEA1-BE02-977D-C5BA-6CAA3180420E}"/>
                    </a:ext>
                  </a:extLst>
                </p:cNvPr>
                <p:cNvSpPr/>
                <p:nvPr/>
              </p:nvSpPr>
              <p:spPr>
                <a:xfrm>
                  <a:off x="6058273" y="2255444"/>
                  <a:ext cx="33519" cy="5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" h="1061" extrusionOk="0">
                      <a:moveTo>
                        <a:pt x="358" y="0"/>
                      </a:moveTo>
                      <a:cubicBezTo>
                        <a:pt x="167" y="0"/>
                        <a:pt x="24" y="227"/>
                        <a:pt x="12" y="524"/>
                      </a:cubicBezTo>
                      <a:cubicBezTo>
                        <a:pt x="0" y="822"/>
                        <a:pt x="143" y="1060"/>
                        <a:pt x="322" y="1060"/>
                      </a:cubicBezTo>
                      <a:cubicBezTo>
                        <a:pt x="501" y="1060"/>
                        <a:pt x="667" y="834"/>
                        <a:pt x="667" y="536"/>
                      </a:cubicBezTo>
                      <a:cubicBezTo>
                        <a:pt x="679" y="239"/>
                        <a:pt x="536" y="0"/>
                        <a:pt x="35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7" name="Google Shape;5948;p62">
                  <a:extLst>
                    <a:ext uri="{FF2B5EF4-FFF2-40B4-BE49-F238E27FC236}">
                      <a16:creationId xmlns:a16="http://schemas.microsoft.com/office/drawing/2014/main" id="{EEA21A2F-1F15-1838-6657-647B1177B5CB}"/>
                    </a:ext>
                  </a:extLst>
                </p:cNvPr>
                <p:cNvSpPr/>
                <p:nvPr/>
              </p:nvSpPr>
              <p:spPr>
                <a:xfrm>
                  <a:off x="6206743" y="2167999"/>
                  <a:ext cx="83403" cy="53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2" h="1093" extrusionOk="0">
                      <a:moveTo>
                        <a:pt x="310" y="0"/>
                      </a:moveTo>
                      <a:cubicBezTo>
                        <a:pt x="233" y="0"/>
                        <a:pt x="156" y="12"/>
                        <a:pt x="96" y="48"/>
                      </a:cubicBezTo>
                      <a:cubicBezTo>
                        <a:pt x="13" y="96"/>
                        <a:pt x="1" y="227"/>
                        <a:pt x="132" y="274"/>
                      </a:cubicBezTo>
                      <a:cubicBezTo>
                        <a:pt x="275" y="334"/>
                        <a:pt x="406" y="322"/>
                        <a:pt x="513" y="334"/>
                      </a:cubicBezTo>
                      <a:cubicBezTo>
                        <a:pt x="608" y="346"/>
                        <a:pt x="715" y="358"/>
                        <a:pt x="822" y="393"/>
                      </a:cubicBezTo>
                      <a:cubicBezTo>
                        <a:pt x="1191" y="500"/>
                        <a:pt x="1465" y="751"/>
                        <a:pt x="1596" y="1012"/>
                      </a:cubicBezTo>
                      <a:cubicBezTo>
                        <a:pt x="1608" y="1048"/>
                        <a:pt x="1620" y="1060"/>
                        <a:pt x="1644" y="1072"/>
                      </a:cubicBezTo>
                      <a:cubicBezTo>
                        <a:pt x="1658" y="1086"/>
                        <a:pt x="1668" y="1092"/>
                        <a:pt x="1675" y="1092"/>
                      </a:cubicBezTo>
                      <a:cubicBezTo>
                        <a:pt x="1691" y="1092"/>
                        <a:pt x="1691" y="1061"/>
                        <a:pt x="1691" y="1036"/>
                      </a:cubicBezTo>
                      <a:cubicBezTo>
                        <a:pt x="1691" y="1001"/>
                        <a:pt x="1691" y="989"/>
                        <a:pt x="1668" y="953"/>
                      </a:cubicBezTo>
                      <a:cubicBezTo>
                        <a:pt x="1644" y="715"/>
                        <a:pt x="1489" y="524"/>
                        <a:pt x="1322" y="381"/>
                      </a:cubicBezTo>
                      <a:cubicBezTo>
                        <a:pt x="1203" y="274"/>
                        <a:pt x="1049" y="167"/>
                        <a:pt x="870" y="108"/>
                      </a:cubicBezTo>
                      <a:cubicBezTo>
                        <a:pt x="763" y="84"/>
                        <a:pt x="644" y="48"/>
                        <a:pt x="525" y="24"/>
                      </a:cubicBezTo>
                      <a:cubicBezTo>
                        <a:pt x="465" y="12"/>
                        <a:pt x="388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218" name="Google Shape;5949;p62">
                  <a:extLst>
                    <a:ext uri="{FF2B5EF4-FFF2-40B4-BE49-F238E27FC236}">
                      <a16:creationId xmlns:a16="http://schemas.microsoft.com/office/drawing/2014/main" id="{294F3CCB-05CE-DE94-937B-EB0D5AE49626}"/>
                    </a:ext>
                  </a:extLst>
                </p:cNvPr>
                <p:cNvSpPr/>
                <p:nvPr/>
              </p:nvSpPr>
              <p:spPr>
                <a:xfrm>
                  <a:off x="6061773" y="2163316"/>
                  <a:ext cx="62848" cy="4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907" extrusionOk="0">
                      <a:moveTo>
                        <a:pt x="918" y="0"/>
                      </a:moveTo>
                      <a:cubicBezTo>
                        <a:pt x="834" y="0"/>
                        <a:pt x="739" y="12"/>
                        <a:pt x="668" y="24"/>
                      </a:cubicBezTo>
                      <a:cubicBezTo>
                        <a:pt x="537" y="72"/>
                        <a:pt x="418" y="143"/>
                        <a:pt x="310" y="238"/>
                      </a:cubicBezTo>
                      <a:cubicBezTo>
                        <a:pt x="180" y="357"/>
                        <a:pt x="60" y="536"/>
                        <a:pt x="13" y="750"/>
                      </a:cubicBezTo>
                      <a:cubicBezTo>
                        <a:pt x="1" y="786"/>
                        <a:pt x="1" y="798"/>
                        <a:pt x="1" y="834"/>
                      </a:cubicBezTo>
                      <a:cubicBezTo>
                        <a:pt x="1" y="866"/>
                        <a:pt x="1" y="907"/>
                        <a:pt x="18" y="907"/>
                      </a:cubicBezTo>
                      <a:cubicBezTo>
                        <a:pt x="20" y="907"/>
                        <a:pt x="22" y="906"/>
                        <a:pt x="25" y="905"/>
                      </a:cubicBezTo>
                      <a:cubicBezTo>
                        <a:pt x="25" y="893"/>
                        <a:pt x="37" y="869"/>
                        <a:pt x="60" y="846"/>
                      </a:cubicBezTo>
                      <a:cubicBezTo>
                        <a:pt x="180" y="595"/>
                        <a:pt x="382" y="381"/>
                        <a:pt x="668" y="334"/>
                      </a:cubicBezTo>
                      <a:cubicBezTo>
                        <a:pt x="739" y="322"/>
                        <a:pt x="811" y="322"/>
                        <a:pt x="906" y="322"/>
                      </a:cubicBezTo>
                      <a:cubicBezTo>
                        <a:pt x="947" y="322"/>
                        <a:pt x="992" y="325"/>
                        <a:pt x="1040" y="325"/>
                      </a:cubicBezTo>
                      <a:cubicBezTo>
                        <a:pt x="1087" y="325"/>
                        <a:pt x="1138" y="322"/>
                        <a:pt x="1192" y="310"/>
                      </a:cubicBezTo>
                      <a:cubicBezTo>
                        <a:pt x="1275" y="262"/>
                        <a:pt x="1275" y="143"/>
                        <a:pt x="1227" y="84"/>
                      </a:cubicBezTo>
                      <a:cubicBezTo>
                        <a:pt x="1156" y="0"/>
                        <a:pt x="1013" y="0"/>
                        <a:pt x="91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" name="Google Shape;5784;p62">
                <a:extLst>
                  <a:ext uri="{FF2B5EF4-FFF2-40B4-BE49-F238E27FC236}">
                    <a16:creationId xmlns:a16="http://schemas.microsoft.com/office/drawing/2014/main" id="{1D479EC7-F0F3-1F64-4DFA-13222F299F4F}"/>
                  </a:ext>
                </a:extLst>
              </p:cNvPr>
              <p:cNvGrpSpPr/>
              <p:nvPr/>
            </p:nvGrpSpPr>
            <p:grpSpPr>
              <a:xfrm>
                <a:off x="5752411" y="3220827"/>
                <a:ext cx="866311" cy="1806974"/>
                <a:chOff x="4674383" y="1818020"/>
                <a:chExt cx="1065260" cy="2304979"/>
              </a:xfrm>
            </p:grpSpPr>
            <p:sp>
              <p:nvSpPr>
                <p:cNvPr id="120" name="Google Shape;5785;p62">
                  <a:extLst>
                    <a:ext uri="{FF2B5EF4-FFF2-40B4-BE49-F238E27FC236}">
                      <a16:creationId xmlns:a16="http://schemas.microsoft.com/office/drawing/2014/main" id="{A203A5B1-4AF8-4EF5-2A58-F9D0DAF4FD6E}"/>
                    </a:ext>
                  </a:extLst>
                </p:cNvPr>
                <p:cNvSpPr/>
                <p:nvPr/>
              </p:nvSpPr>
              <p:spPr>
                <a:xfrm>
                  <a:off x="4787756" y="3281473"/>
                  <a:ext cx="68024" cy="6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" h="1297" extrusionOk="0">
                      <a:moveTo>
                        <a:pt x="323" y="0"/>
                      </a:moveTo>
                      <a:cubicBezTo>
                        <a:pt x="288" y="0"/>
                        <a:pt x="258" y="10"/>
                        <a:pt x="237" y="33"/>
                      </a:cubicBezTo>
                      <a:cubicBezTo>
                        <a:pt x="94" y="176"/>
                        <a:pt x="475" y="593"/>
                        <a:pt x="475" y="593"/>
                      </a:cubicBezTo>
                      <a:cubicBezTo>
                        <a:pt x="475" y="593"/>
                        <a:pt x="278" y="498"/>
                        <a:pt x="156" y="498"/>
                      </a:cubicBezTo>
                      <a:cubicBezTo>
                        <a:pt x="50" y="498"/>
                        <a:pt x="0" y="571"/>
                        <a:pt x="189" y="843"/>
                      </a:cubicBezTo>
                      <a:cubicBezTo>
                        <a:pt x="458" y="1235"/>
                        <a:pt x="918" y="1296"/>
                        <a:pt x="1181" y="1296"/>
                      </a:cubicBezTo>
                      <a:cubicBezTo>
                        <a:pt x="1301" y="1296"/>
                        <a:pt x="1380" y="1283"/>
                        <a:pt x="1380" y="1283"/>
                      </a:cubicBezTo>
                      <a:lnTo>
                        <a:pt x="832" y="259"/>
                      </a:lnTo>
                      <a:cubicBezTo>
                        <a:pt x="832" y="259"/>
                        <a:pt x="506" y="0"/>
                        <a:pt x="323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5786;p62">
                  <a:extLst>
                    <a:ext uri="{FF2B5EF4-FFF2-40B4-BE49-F238E27FC236}">
                      <a16:creationId xmlns:a16="http://schemas.microsoft.com/office/drawing/2014/main" id="{D0E9A1FA-5B68-99A8-F4BB-8F8DDF0ECE65}"/>
                    </a:ext>
                  </a:extLst>
                </p:cNvPr>
                <p:cNvSpPr/>
                <p:nvPr/>
              </p:nvSpPr>
              <p:spPr>
                <a:xfrm>
                  <a:off x="4808804" y="3203837"/>
                  <a:ext cx="146152" cy="1424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5" h="2889" extrusionOk="0">
                      <a:moveTo>
                        <a:pt x="1791" y="0"/>
                      </a:moveTo>
                      <a:cubicBezTo>
                        <a:pt x="1261" y="0"/>
                        <a:pt x="0" y="879"/>
                        <a:pt x="0" y="1001"/>
                      </a:cubicBezTo>
                      <a:cubicBezTo>
                        <a:pt x="0" y="1156"/>
                        <a:pt x="560" y="2787"/>
                        <a:pt x="857" y="2882"/>
                      </a:cubicBezTo>
                      <a:cubicBezTo>
                        <a:pt x="874" y="2887"/>
                        <a:pt x="894" y="2889"/>
                        <a:pt x="917" y="2889"/>
                      </a:cubicBezTo>
                      <a:cubicBezTo>
                        <a:pt x="1320" y="2889"/>
                        <a:pt x="2709" y="2233"/>
                        <a:pt x="2822" y="1715"/>
                      </a:cubicBezTo>
                      <a:cubicBezTo>
                        <a:pt x="2965" y="1168"/>
                        <a:pt x="1988" y="84"/>
                        <a:pt x="1988" y="84"/>
                      </a:cubicBezTo>
                      <a:cubicBezTo>
                        <a:pt x="1950" y="25"/>
                        <a:pt x="1881" y="0"/>
                        <a:pt x="1791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2" name="Google Shape;5787;p62">
                  <a:extLst>
                    <a:ext uri="{FF2B5EF4-FFF2-40B4-BE49-F238E27FC236}">
                      <a16:creationId xmlns:a16="http://schemas.microsoft.com/office/drawing/2014/main" id="{12E2FA8C-5CA1-2283-FFAF-8AAB6A2BC867}"/>
                    </a:ext>
                  </a:extLst>
                </p:cNvPr>
                <p:cNvSpPr/>
                <p:nvPr/>
              </p:nvSpPr>
              <p:spPr>
                <a:xfrm>
                  <a:off x="4818761" y="3290149"/>
                  <a:ext cx="21196" cy="42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870" extrusionOk="0">
                      <a:moveTo>
                        <a:pt x="37" y="0"/>
                      </a:moveTo>
                      <a:cubicBezTo>
                        <a:pt x="20" y="0"/>
                        <a:pt x="0" y="21"/>
                        <a:pt x="0" y="36"/>
                      </a:cubicBezTo>
                      <a:cubicBezTo>
                        <a:pt x="36" y="191"/>
                        <a:pt x="72" y="334"/>
                        <a:pt x="155" y="488"/>
                      </a:cubicBezTo>
                      <a:cubicBezTo>
                        <a:pt x="179" y="560"/>
                        <a:pt x="227" y="619"/>
                        <a:pt x="251" y="691"/>
                      </a:cubicBezTo>
                      <a:cubicBezTo>
                        <a:pt x="274" y="726"/>
                        <a:pt x="298" y="750"/>
                        <a:pt x="334" y="798"/>
                      </a:cubicBezTo>
                      <a:cubicBezTo>
                        <a:pt x="346" y="834"/>
                        <a:pt x="370" y="857"/>
                        <a:pt x="405" y="869"/>
                      </a:cubicBezTo>
                      <a:cubicBezTo>
                        <a:pt x="417" y="869"/>
                        <a:pt x="429" y="869"/>
                        <a:pt x="429" y="857"/>
                      </a:cubicBezTo>
                      <a:cubicBezTo>
                        <a:pt x="429" y="798"/>
                        <a:pt x="417" y="786"/>
                        <a:pt x="393" y="750"/>
                      </a:cubicBezTo>
                      <a:cubicBezTo>
                        <a:pt x="381" y="726"/>
                        <a:pt x="346" y="691"/>
                        <a:pt x="334" y="667"/>
                      </a:cubicBezTo>
                      <a:cubicBezTo>
                        <a:pt x="286" y="607"/>
                        <a:pt x="251" y="536"/>
                        <a:pt x="215" y="453"/>
                      </a:cubicBezTo>
                      <a:cubicBezTo>
                        <a:pt x="155" y="322"/>
                        <a:pt x="96" y="179"/>
                        <a:pt x="60" y="24"/>
                      </a:cubicBezTo>
                      <a:cubicBezTo>
                        <a:pt x="56" y="7"/>
                        <a:pt x="47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5788;p62">
                  <a:extLst>
                    <a:ext uri="{FF2B5EF4-FFF2-40B4-BE49-F238E27FC236}">
                      <a16:creationId xmlns:a16="http://schemas.microsoft.com/office/drawing/2014/main" id="{FFF0FD63-2AE8-7B93-E8EA-CCC7D23C7AF7}"/>
                    </a:ext>
                  </a:extLst>
                </p:cNvPr>
                <p:cNvSpPr/>
                <p:nvPr/>
              </p:nvSpPr>
              <p:spPr>
                <a:xfrm>
                  <a:off x="4674383" y="2659842"/>
                  <a:ext cx="389756" cy="628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7" h="12752" extrusionOk="0">
                      <a:moveTo>
                        <a:pt x="6965" y="1"/>
                      </a:moveTo>
                      <a:cubicBezTo>
                        <a:pt x="5886" y="1"/>
                        <a:pt x="2558" y="2522"/>
                        <a:pt x="1298" y="4429"/>
                      </a:cubicBezTo>
                      <a:cubicBezTo>
                        <a:pt x="1" y="6382"/>
                        <a:pt x="1024" y="9060"/>
                        <a:pt x="2156" y="11989"/>
                      </a:cubicBezTo>
                      <a:cubicBezTo>
                        <a:pt x="2167" y="12025"/>
                        <a:pt x="2167" y="12037"/>
                        <a:pt x="2191" y="12073"/>
                      </a:cubicBezTo>
                      <a:cubicBezTo>
                        <a:pt x="2275" y="12287"/>
                        <a:pt x="2370" y="12525"/>
                        <a:pt x="2453" y="12751"/>
                      </a:cubicBezTo>
                      <a:lnTo>
                        <a:pt x="5085" y="10894"/>
                      </a:lnTo>
                      <a:cubicBezTo>
                        <a:pt x="5085" y="10894"/>
                        <a:pt x="4965" y="10608"/>
                        <a:pt x="4787" y="10168"/>
                      </a:cubicBezTo>
                      <a:cubicBezTo>
                        <a:pt x="4775" y="10132"/>
                        <a:pt x="4775" y="10108"/>
                        <a:pt x="4763" y="10073"/>
                      </a:cubicBezTo>
                      <a:cubicBezTo>
                        <a:pt x="4370" y="9060"/>
                        <a:pt x="3811" y="7370"/>
                        <a:pt x="3942" y="6441"/>
                      </a:cubicBezTo>
                      <a:cubicBezTo>
                        <a:pt x="4156" y="5072"/>
                        <a:pt x="5918" y="4334"/>
                        <a:pt x="6918" y="3822"/>
                      </a:cubicBezTo>
                      <a:cubicBezTo>
                        <a:pt x="7728" y="3417"/>
                        <a:pt x="7906" y="536"/>
                        <a:pt x="7192" y="59"/>
                      </a:cubicBezTo>
                      <a:cubicBezTo>
                        <a:pt x="7135" y="20"/>
                        <a:pt x="7058" y="1"/>
                        <a:pt x="6965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4" name="Google Shape;5789;p62">
                  <a:extLst>
                    <a:ext uri="{FF2B5EF4-FFF2-40B4-BE49-F238E27FC236}">
                      <a16:creationId xmlns:a16="http://schemas.microsoft.com/office/drawing/2014/main" id="{DEDC52B5-0C09-800D-100E-212DCDD2829E}"/>
                    </a:ext>
                  </a:extLst>
                </p:cNvPr>
                <p:cNvSpPr/>
                <p:nvPr/>
              </p:nvSpPr>
              <p:spPr>
                <a:xfrm>
                  <a:off x="4816395" y="2814769"/>
                  <a:ext cx="223098" cy="434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6" h="8823" extrusionOk="0">
                      <a:moveTo>
                        <a:pt x="4525" y="0"/>
                      </a:moveTo>
                      <a:lnTo>
                        <a:pt x="4525" y="0"/>
                      </a:lnTo>
                      <a:cubicBezTo>
                        <a:pt x="4454" y="12"/>
                        <a:pt x="4382" y="36"/>
                        <a:pt x="4311" y="83"/>
                      </a:cubicBezTo>
                      <a:cubicBezTo>
                        <a:pt x="3549" y="441"/>
                        <a:pt x="2787" y="845"/>
                        <a:pt x="2132" y="1369"/>
                      </a:cubicBezTo>
                      <a:cubicBezTo>
                        <a:pt x="1513" y="1857"/>
                        <a:pt x="941" y="2453"/>
                        <a:pt x="572" y="3167"/>
                      </a:cubicBezTo>
                      <a:cubicBezTo>
                        <a:pt x="156" y="3965"/>
                        <a:pt x="1" y="4846"/>
                        <a:pt x="48" y="5739"/>
                      </a:cubicBezTo>
                      <a:cubicBezTo>
                        <a:pt x="84" y="6370"/>
                        <a:pt x="191" y="6977"/>
                        <a:pt x="334" y="7584"/>
                      </a:cubicBezTo>
                      <a:cubicBezTo>
                        <a:pt x="441" y="8001"/>
                        <a:pt x="572" y="8418"/>
                        <a:pt x="703" y="8823"/>
                      </a:cubicBezTo>
                      <a:lnTo>
                        <a:pt x="2227" y="7751"/>
                      </a:lnTo>
                      <a:cubicBezTo>
                        <a:pt x="2227" y="7751"/>
                        <a:pt x="2084" y="7465"/>
                        <a:pt x="1930" y="7025"/>
                      </a:cubicBezTo>
                      <a:cubicBezTo>
                        <a:pt x="1918" y="6989"/>
                        <a:pt x="1918" y="6965"/>
                        <a:pt x="1894" y="6930"/>
                      </a:cubicBezTo>
                      <a:cubicBezTo>
                        <a:pt x="1513" y="5917"/>
                        <a:pt x="930" y="4227"/>
                        <a:pt x="1084" y="3298"/>
                      </a:cubicBezTo>
                      <a:cubicBezTo>
                        <a:pt x="1287" y="1929"/>
                        <a:pt x="3061" y="1191"/>
                        <a:pt x="4061" y="679"/>
                      </a:cubicBezTo>
                      <a:cubicBezTo>
                        <a:pt x="4251" y="572"/>
                        <a:pt x="4418" y="322"/>
                        <a:pt x="4525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5" name="Google Shape;5790;p62">
                  <a:extLst>
                    <a:ext uri="{FF2B5EF4-FFF2-40B4-BE49-F238E27FC236}">
                      <a16:creationId xmlns:a16="http://schemas.microsoft.com/office/drawing/2014/main" id="{8A9FB383-9C62-F26F-277F-BC02FCE72DF4}"/>
                    </a:ext>
                  </a:extLst>
                </p:cNvPr>
                <p:cNvSpPr/>
                <p:nvPr/>
              </p:nvSpPr>
              <p:spPr>
                <a:xfrm>
                  <a:off x="4782383" y="3155727"/>
                  <a:ext cx="129146" cy="99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0" h="2013" extrusionOk="0">
                      <a:moveTo>
                        <a:pt x="2584" y="1"/>
                      </a:moveTo>
                      <a:cubicBezTo>
                        <a:pt x="2572" y="13"/>
                        <a:pt x="2560" y="13"/>
                        <a:pt x="2548" y="24"/>
                      </a:cubicBezTo>
                      <a:cubicBezTo>
                        <a:pt x="2286" y="191"/>
                        <a:pt x="2036" y="346"/>
                        <a:pt x="1798" y="501"/>
                      </a:cubicBezTo>
                      <a:cubicBezTo>
                        <a:pt x="1322" y="834"/>
                        <a:pt x="858" y="1191"/>
                        <a:pt x="417" y="1560"/>
                      </a:cubicBezTo>
                      <a:cubicBezTo>
                        <a:pt x="262" y="1679"/>
                        <a:pt x="131" y="1810"/>
                        <a:pt x="0" y="1929"/>
                      </a:cubicBezTo>
                      <a:cubicBezTo>
                        <a:pt x="12" y="1965"/>
                        <a:pt x="12" y="1977"/>
                        <a:pt x="24" y="2013"/>
                      </a:cubicBezTo>
                      <a:cubicBezTo>
                        <a:pt x="477" y="1608"/>
                        <a:pt x="953" y="1215"/>
                        <a:pt x="1441" y="858"/>
                      </a:cubicBezTo>
                      <a:cubicBezTo>
                        <a:pt x="1739" y="655"/>
                        <a:pt x="2048" y="441"/>
                        <a:pt x="2370" y="251"/>
                      </a:cubicBezTo>
                      <a:cubicBezTo>
                        <a:pt x="2453" y="203"/>
                        <a:pt x="2524" y="143"/>
                        <a:pt x="2620" y="108"/>
                      </a:cubicBezTo>
                      <a:cubicBezTo>
                        <a:pt x="2608" y="72"/>
                        <a:pt x="2584" y="48"/>
                        <a:pt x="2584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6" name="Google Shape;5791;p62">
                  <a:extLst>
                    <a:ext uri="{FF2B5EF4-FFF2-40B4-BE49-F238E27FC236}">
                      <a16:creationId xmlns:a16="http://schemas.microsoft.com/office/drawing/2014/main" id="{DCB9D3EE-0814-5E8D-6964-B90D49854B08}"/>
                    </a:ext>
                  </a:extLst>
                </p:cNvPr>
                <p:cNvSpPr/>
                <p:nvPr/>
              </p:nvSpPr>
              <p:spPr>
                <a:xfrm>
                  <a:off x="4710761" y="4004401"/>
                  <a:ext cx="1028882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3" h="2406" extrusionOk="0">
                      <a:moveTo>
                        <a:pt x="10443" y="0"/>
                      </a:moveTo>
                      <a:cubicBezTo>
                        <a:pt x="4680" y="0"/>
                        <a:pt x="1" y="536"/>
                        <a:pt x="1" y="1203"/>
                      </a:cubicBezTo>
                      <a:cubicBezTo>
                        <a:pt x="1" y="1869"/>
                        <a:pt x="4680" y="2405"/>
                        <a:pt x="10443" y="2405"/>
                      </a:cubicBezTo>
                      <a:cubicBezTo>
                        <a:pt x="16205" y="2405"/>
                        <a:pt x="20872" y="1869"/>
                        <a:pt x="20872" y="1203"/>
                      </a:cubicBezTo>
                      <a:cubicBezTo>
                        <a:pt x="20872" y="536"/>
                        <a:pt x="16205" y="0"/>
                        <a:pt x="10443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Google Shape;5794;p62">
                  <a:extLst>
                    <a:ext uri="{FF2B5EF4-FFF2-40B4-BE49-F238E27FC236}">
                      <a16:creationId xmlns:a16="http://schemas.microsoft.com/office/drawing/2014/main" id="{95994D67-373B-8890-B7EA-CFE2851AB99A}"/>
                    </a:ext>
                  </a:extLst>
                </p:cNvPr>
                <p:cNvSpPr/>
                <p:nvPr/>
              </p:nvSpPr>
              <p:spPr>
                <a:xfrm>
                  <a:off x="4940810" y="3213844"/>
                  <a:ext cx="582243" cy="763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2" h="15491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5" y="2620"/>
                        <a:pt x="156" y="4977"/>
                        <a:pt x="322" y="6096"/>
                      </a:cubicBezTo>
                      <a:cubicBezTo>
                        <a:pt x="739" y="9049"/>
                        <a:pt x="1406" y="15490"/>
                        <a:pt x="1406" y="15490"/>
                      </a:cubicBezTo>
                      <a:lnTo>
                        <a:pt x="4859" y="15490"/>
                      </a:lnTo>
                      <a:cubicBezTo>
                        <a:pt x="4847" y="12752"/>
                        <a:pt x="4371" y="2358"/>
                        <a:pt x="4597" y="2322"/>
                      </a:cubicBezTo>
                      <a:cubicBezTo>
                        <a:pt x="4659" y="2309"/>
                        <a:pt x="4724" y="2300"/>
                        <a:pt x="4796" y="2300"/>
                      </a:cubicBezTo>
                      <a:cubicBezTo>
                        <a:pt x="4988" y="2300"/>
                        <a:pt x="5227" y="2361"/>
                        <a:pt x="5573" y="2560"/>
                      </a:cubicBezTo>
                      <a:cubicBezTo>
                        <a:pt x="6216" y="2894"/>
                        <a:pt x="8395" y="15490"/>
                        <a:pt x="8395" y="15490"/>
                      </a:cubicBezTo>
                      <a:lnTo>
                        <a:pt x="11812" y="15490"/>
                      </a:lnTo>
                      <a:cubicBezTo>
                        <a:pt x="11502" y="12502"/>
                        <a:pt x="10157" y="3310"/>
                        <a:pt x="9788" y="310"/>
                      </a:cubicBezTo>
                      <a:cubicBezTo>
                        <a:pt x="9669" y="310"/>
                        <a:pt x="9586" y="322"/>
                        <a:pt x="9478" y="322"/>
                      </a:cubicBezTo>
                      <a:cubicBezTo>
                        <a:pt x="8190" y="468"/>
                        <a:pt x="6901" y="529"/>
                        <a:pt x="5612" y="529"/>
                      </a:cubicBezTo>
                      <a:cubicBezTo>
                        <a:pt x="4901" y="529"/>
                        <a:pt x="4189" y="510"/>
                        <a:pt x="3478" y="477"/>
                      </a:cubicBezTo>
                      <a:cubicBezTo>
                        <a:pt x="2323" y="417"/>
                        <a:pt x="1132" y="298"/>
                        <a:pt x="1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0" name="Google Shape;5795;p62">
                  <a:extLst>
                    <a:ext uri="{FF2B5EF4-FFF2-40B4-BE49-F238E27FC236}">
                      <a16:creationId xmlns:a16="http://schemas.microsoft.com/office/drawing/2014/main" id="{D52D105B-50E0-2733-E712-BBF16259BB6C}"/>
                    </a:ext>
                  </a:extLst>
                </p:cNvPr>
                <p:cNvSpPr/>
                <p:nvPr/>
              </p:nvSpPr>
              <p:spPr>
                <a:xfrm>
                  <a:off x="5337566" y="3862339"/>
                  <a:ext cx="184945" cy="114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2" h="2323" extrusionOk="0">
                      <a:moveTo>
                        <a:pt x="3465" y="1"/>
                      </a:moveTo>
                      <a:cubicBezTo>
                        <a:pt x="3120" y="60"/>
                        <a:pt x="2799" y="120"/>
                        <a:pt x="2465" y="155"/>
                      </a:cubicBezTo>
                      <a:cubicBezTo>
                        <a:pt x="1656" y="275"/>
                        <a:pt x="822" y="370"/>
                        <a:pt x="1" y="429"/>
                      </a:cubicBezTo>
                      <a:cubicBezTo>
                        <a:pt x="191" y="1572"/>
                        <a:pt x="322" y="2322"/>
                        <a:pt x="322" y="2322"/>
                      </a:cubicBezTo>
                      <a:lnTo>
                        <a:pt x="3751" y="2322"/>
                      </a:lnTo>
                      <a:cubicBezTo>
                        <a:pt x="3692" y="1751"/>
                        <a:pt x="3584" y="929"/>
                        <a:pt x="3465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5796;p62">
                  <a:extLst>
                    <a:ext uri="{FF2B5EF4-FFF2-40B4-BE49-F238E27FC236}">
                      <a16:creationId xmlns:a16="http://schemas.microsoft.com/office/drawing/2014/main" id="{1E2D90DD-3E15-DA5F-24E1-D6F2188E965E}"/>
                    </a:ext>
                  </a:extLst>
                </p:cNvPr>
                <p:cNvSpPr/>
                <p:nvPr/>
              </p:nvSpPr>
              <p:spPr>
                <a:xfrm>
                  <a:off x="5000109" y="3887577"/>
                  <a:ext cx="179622" cy="89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" h="1823" extrusionOk="0">
                      <a:moveTo>
                        <a:pt x="1" y="1"/>
                      </a:moveTo>
                      <a:cubicBezTo>
                        <a:pt x="120" y="1096"/>
                        <a:pt x="191" y="1822"/>
                        <a:pt x="191" y="1822"/>
                      </a:cubicBezTo>
                      <a:lnTo>
                        <a:pt x="3644" y="1822"/>
                      </a:lnTo>
                      <a:cubicBezTo>
                        <a:pt x="3644" y="1394"/>
                        <a:pt x="3632" y="798"/>
                        <a:pt x="3620" y="84"/>
                      </a:cubicBezTo>
                      <a:cubicBezTo>
                        <a:pt x="2977" y="84"/>
                        <a:pt x="2358" y="84"/>
                        <a:pt x="1715" y="60"/>
                      </a:cubicBezTo>
                      <a:cubicBezTo>
                        <a:pt x="1144" y="48"/>
                        <a:pt x="584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5797;p62">
                  <a:extLst>
                    <a:ext uri="{FF2B5EF4-FFF2-40B4-BE49-F238E27FC236}">
                      <a16:creationId xmlns:a16="http://schemas.microsoft.com/office/drawing/2014/main" id="{8E6350E3-FDC4-50E8-4172-56DB192117D1}"/>
                    </a:ext>
                  </a:extLst>
                </p:cNvPr>
                <p:cNvSpPr/>
                <p:nvPr/>
              </p:nvSpPr>
              <p:spPr>
                <a:xfrm>
                  <a:off x="4941401" y="3214435"/>
                  <a:ext cx="542957" cy="478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15" h="970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5" y="2620"/>
                        <a:pt x="168" y="4989"/>
                        <a:pt x="322" y="6096"/>
                      </a:cubicBezTo>
                      <a:cubicBezTo>
                        <a:pt x="418" y="6906"/>
                        <a:pt x="549" y="8001"/>
                        <a:pt x="703" y="9168"/>
                      </a:cubicBezTo>
                      <a:cubicBezTo>
                        <a:pt x="1013" y="9228"/>
                        <a:pt x="1322" y="9287"/>
                        <a:pt x="1656" y="9335"/>
                      </a:cubicBezTo>
                      <a:cubicBezTo>
                        <a:pt x="2513" y="9454"/>
                        <a:pt x="3394" y="9525"/>
                        <a:pt x="4251" y="9597"/>
                      </a:cubicBezTo>
                      <a:cubicBezTo>
                        <a:pt x="4406" y="9609"/>
                        <a:pt x="4537" y="9609"/>
                        <a:pt x="4692" y="9632"/>
                      </a:cubicBezTo>
                      <a:cubicBezTo>
                        <a:pt x="4573" y="6060"/>
                        <a:pt x="4454" y="2334"/>
                        <a:pt x="4585" y="2310"/>
                      </a:cubicBezTo>
                      <a:cubicBezTo>
                        <a:pt x="4647" y="2297"/>
                        <a:pt x="4713" y="2288"/>
                        <a:pt x="4786" y="2288"/>
                      </a:cubicBezTo>
                      <a:cubicBezTo>
                        <a:pt x="4980" y="2288"/>
                        <a:pt x="5224" y="2349"/>
                        <a:pt x="5561" y="2548"/>
                      </a:cubicBezTo>
                      <a:cubicBezTo>
                        <a:pt x="5906" y="2727"/>
                        <a:pt x="6668" y="6334"/>
                        <a:pt x="7323" y="9704"/>
                      </a:cubicBezTo>
                      <a:cubicBezTo>
                        <a:pt x="8561" y="9668"/>
                        <a:pt x="9800" y="9549"/>
                        <a:pt x="11014" y="9394"/>
                      </a:cubicBezTo>
                      <a:cubicBezTo>
                        <a:pt x="10538" y="5894"/>
                        <a:pt x="9990" y="2048"/>
                        <a:pt x="9764" y="298"/>
                      </a:cubicBezTo>
                      <a:cubicBezTo>
                        <a:pt x="9681" y="310"/>
                        <a:pt x="9574" y="310"/>
                        <a:pt x="9478" y="322"/>
                      </a:cubicBezTo>
                      <a:cubicBezTo>
                        <a:pt x="8194" y="468"/>
                        <a:pt x="6900" y="534"/>
                        <a:pt x="5605" y="534"/>
                      </a:cubicBezTo>
                      <a:cubicBezTo>
                        <a:pt x="4896" y="534"/>
                        <a:pt x="4186" y="514"/>
                        <a:pt x="3478" y="476"/>
                      </a:cubicBezTo>
                      <a:cubicBezTo>
                        <a:pt x="2323" y="417"/>
                        <a:pt x="1132" y="298"/>
                        <a:pt x="1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5798;p62">
                  <a:extLst>
                    <a:ext uri="{FF2B5EF4-FFF2-40B4-BE49-F238E27FC236}">
                      <a16:creationId xmlns:a16="http://schemas.microsoft.com/office/drawing/2014/main" id="{4D1F21A5-F142-A507-DB96-E8DA01C1E37B}"/>
                    </a:ext>
                  </a:extLst>
                </p:cNvPr>
                <p:cNvSpPr/>
                <p:nvPr/>
              </p:nvSpPr>
              <p:spPr>
                <a:xfrm>
                  <a:off x="4898566" y="3967924"/>
                  <a:ext cx="306994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8" h="1961" extrusionOk="0">
                      <a:moveTo>
                        <a:pt x="2992" y="1"/>
                      </a:moveTo>
                      <a:cubicBezTo>
                        <a:pt x="2561" y="1"/>
                        <a:pt x="2243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65" y="990"/>
                        <a:pt x="179" y="1335"/>
                        <a:pt x="60" y="1573"/>
                      </a:cubicBezTo>
                      <a:cubicBezTo>
                        <a:pt x="1" y="1693"/>
                        <a:pt x="96" y="1847"/>
                        <a:pt x="227" y="1847"/>
                      </a:cubicBezTo>
                      <a:cubicBezTo>
                        <a:pt x="923" y="1869"/>
                        <a:pt x="2945" y="1961"/>
                        <a:pt x="4412" y="1961"/>
                      </a:cubicBezTo>
                      <a:cubicBezTo>
                        <a:pt x="5304" y="1961"/>
                        <a:pt x="5991" y="1927"/>
                        <a:pt x="6049" y="1823"/>
                      </a:cubicBezTo>
                      <a:cubicBezTo>
                        <a:pt x="6228" y="1514"/>
                        <a:pt x="5894" y="121"/>
                        <a:pt x="5740" y="73"/>
                      </a:cubicBezTo>
                      <a:cubicBezTo>
                        <a:pt x="5631" y="40"/>
                        <a:pt x="4003" y="1"/>
                        <a:pt x="299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4" name="Google Shape;5799;p62">
                  <a:extLst>
                    <a:ext uri="{FF2B5EF4-FFF2-40B4-BE49-F238E27FC236}">
                      <a16:creationId xmlns:a16="http://schemas.microsoft.com/office/drawing/2014/main" id="{597AD2D5-66B5-FF77-FB18-12D656F6CC93}"/>
                    </a:ext>
                  </a:extLst>
                </p:cNvPr>
                <p:cNvSpPr/>
                <p:nvPr/>
              </p:nvSpPr>
              <p:spPr>
                <a:xfrm>
                  <a:off x="5243072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5" y="1"/>
                      </a:moveTo>
                      <a:cubicBezTo>
                        <a:pt x="2555" y="1"/>
                        <a:pt x="2239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53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15" y="1847"/>
                      </a:cubicBezTo>
                      <a:cubicBezTo>
                        <a:pt x="911" y="1869"/>
                        <a:pt x="2938" y="1961"/>
                        <a:pt x="4405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19" y="40"/>
                        <a:pt x="3991" y="1"/>
                        <a:pt x="298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5" name="Google Shape;5800;p62">
                  <a:extLst>
                    <a:ext uri="{FF2B5EF4-FFF2-40B4-BE49-F238E27FC236}">
                      <a16:creationId xmlns:a16="http://schemas.microsoft.com/office/drawing/2014/main" id="{5D89DBE4-307E-8F22-64EE-0844D8FC000A}"/>
                    </a:ext>
                  </a:extLst>
                </p:cNvPr>
                <p:cNvSpPr/>
                <p:nvPr/>
              </p:nvSpPr>
              <p:spPr>
                <a:xfrm>
                  <a:off x="4887426" y="3206203"/>
                  <a:ext cx="642084" cy="450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6" h="9147" extrusionOk="0">
                      <a:moveTo>
                        <a:pt x="203" y="1"/>
                      </a:moveTo>
                      <a:cubicBezTo>
                        <a:pt x="203" y="1"/>
                        <a:pt x="143" y="894"/>
                        <a:pt x="96" y="2060"/>
                      </a:cubicBezTo>
                      <a:lnTo>
                        <a:pt x="96" y="2203"/>
                      </a:lnTo>
                      <a:cubicBezTo>
                        <a:pt x="36" y="3489"/>
                        <a:pt x="1" y="5049"/>
                        <a:pt x="36" y="6025"/>
                      </a:cubicBezTo>
                      <a:cubicBezTo>
                        <a:pt x="143" y="7930"/>
                        <a:pt x="239" y="8442"/>
                        <a:pt x="239" y="8442"/>
                      </a:cubicBezTo>
                      <a:cubicBezTo>
                        <a:pt x="239" y="8442"/>
                        <a:pt x="2048" y="8787"/>
                        <a:pt x="3632" y="8918"/>
                      </a:cubicBezTo>
                      <a:cubicBezTo>
                        <a:pt x="4022" y="8954"/>
                        <a:pt x="4390" y="8967"/>
                        <a:pt x="4723" y="8967"/>
                      </a:cubicBezTo>
                      <a:cubicBezTo>
                        <a:pt x="5723" y="8967"/>
                        <a:pt x="6406" y="8847"/>
                        <a:pt x="6406" y="8847"/>
                      </a:cubicBezTo>
                      <a:cubicBezTo>
                        <a:pt x="6406" y="8847"/>
                        <a:pt x="5787" y="6227"/>
                        <a:pt x="5989" y="5989"/>
                      </a:cubicBezTo>
                      <a:cubicBezTo>
                        <a:pt x="6013" y="5966"/>
                        <a:pt x="6013" y="5966"/>
                        <a:pt x="6025" y="5966"/>
                      </a:cubicBezTo>
                      <a:cubicBezTo>
                        <a:pt x="6049" y="5966"/>
                        <a:pt x="6085" y="5989"/>
                        <a:pt x="6108" y="6025"/>
                      </a:cubicBezTo>
                      <a:cubicBezTo>
                        <a:pt x="6394" y="6442"/>
                        <a:pt x="6859" y="8787"/>
                        <a:pt x="6859" y="8787"/>
                      </a:cubicBezTo>
                      <a:cubicBezTo>
                        <a:pt x="6859" y="8787"/>
                        <a:pt x="7991" y="9147"/>
                        <a:pt x="9997" y="9147"/>
                      </a:cubicBezTo>
                      <a:cubicBezTo>
                        <a:pt x="10088" y="9147"/>
                        <a:pt x="10181" y="9146"/>
                        <a:pt x="10276" y="9145"/>
                      </a:cubicBezTo>
                      <a:cubicBezTo>
                        <a:pt x="11097" y="9145"/>
                        <a:pt x="11681" y="8990"/>
                        <a:pt x="12097" y="8823"/>
                      </a:cubicBezTo>
                      <a:cubicBezTo>
                        <a:pt x="12133" y="8811"/>
                        <a:pt x="12169" y="8799"/>
                        <a:pt x="12193" y="8787"/>
                      </a:cubicBezTo>
                      <a:cubicBezTo>
                        <a:pt x="12835" y="8513"/>
                        <a:pt x="13026" y="8168"/>
                        <a:pt x="13026" y="8168"/>
                      </a:cubicBezTo>
                      <a:cubicBezTo>
                        <a:pt x="13026" y="8168"/>
                        <a:pt x="11752" y="1203"/>
                        <a:pt x="11419" y="298"/>
                      </a:cubicBezTo>
                      <a:cubicBezTo>
                        <a:pt x="11419" y="298"/>
                        <a:pt x="11288" y="286"/>
                        <a:pt x="11050" y="286"/>
                      </a:cubicBezTo>
                      <a:lnTo>
                        <a:pt x="10919" y="286"/>
                      </a:lnTo>
                      <a:cubicBezTo>
                        <a:pt x="10418" y="274"/>
                        <a:pt x="9537" y="239"/>
                        <a:pt x="8513" y="215"/>
                      </a:cubicBezTo>
                      <a:lnTo>
                        <a:pt x="8383" y="215"/>
                      </a:lnTo>
                      <a:cubicBezTo>
                        <a:pt x="7370" y="179"/>
                        <a:pt x="6227" y="155"/>
                        <a:pt x="5132" y="120"/>
                      </a:cubicBezTo>
                      <a:lnTo>
                        <a:pt x="5037" y="120"/>
                      </a:lnTo>
                      <a:cubicBezTo>
                        <a:pt x="4906" y="120"/>
                        <a:pt x="4787" y="108"/>
                        <a:pt x="4656" y="108"/>
                      </a:cubicBezTo>
                      <a:lnTo>
                        <a:pt x="4573" y="108"/>
                      </a:lnTo>
                      <a:cubicBezTo>
                        <a:pt x="3239" y="72"/>
                        <a:pt x="2013" y="36"/>
                        <a:pt x="1239" y="12"/>
                      </a:cubicBezTo>
                      <a:lnTo>
                        <a:pt x="1144" y="12"/>
                      </a:lnTo>
                      <a:cubicBezTo>
                        <a:pt x="679" y="12"/>
                        <a:pt x="405" y="1"/>
                        <a:pt x="382" y="1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5801;p62">
                  <a:extLst>
                    <a:ext uri="{FF2B5EF4-FFF2-40B4-BE49-F238E27FC236}">
                      <a16:creationId xmlns:a16="http://schemas.microsoft.com/office/drawing/2014/main" id="{34C6913B-C423-F98F-CB9B-5DD806956210}"/>
                    </a:ext>
                  </a:extLst>
                </p:cNvPr>
                <p:cNvSpPr/>
                <p:nvPr/>
              </p:nvSpPr>
              <p:spPr>
                <a:xfrm>
                  <a:off x="5301780" y="3219709"/>
                  <a:ext cx="187854" cy="421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1" h="8550" extrusionOk="0">
                      <a:moveTo>
                        <a:pt x="0" y="0"/>
                      </a:moveTo>
                      <a:cubicBezTo>
                        <a:pt x="191" y="1143"/>
                        <a:pt x="834" y="2215"/>
                        <a:pt x="1762" y="2929"/>
                      </a:cubicBezTo>
                      <a:cubicBezTo>
                        <a:pt x="2120" y="3215"/>
                        <a:pt x="2524" y="3417"/>
                        <a:pt x="2953" y="3572"/>
                      </a:cubicBezTo>
                      <a:cubicBezTo>
                        <a:pt x="3108" y="4703"/>
                        <a:pt x="3275" y="5834"/>
                        <a:pt x="3453" y="6966"/>
                      </a:cubicBezTo>
                      <a:cubicBezTo>
                        <a:pt x="3513" y="7323"/>
                        <a:pt x="3572" y="7692"/>
                        <a:pt x="3632" y="8049"/>
                      </a:cubicBezTo>
                      <a:cubicBezTo>
                        <a:pt x="3656" y="8216"/>
                        <a:pt x="3679" y="8394"/>
                        <a:pt x="3703" y="8549"/>
                      </a:cubicBezTo>
                      <a:cubicBezTo>
                        <a:pt x="3751" y="8537"/>
                        <a:pt x="3775" y="8525"/>
                        <a:pt x="3810" y="8513"/>
                      </a:cubicBezTo>
                      <a:cubicBezTo>
                        <a:pt x="3787" y="8406"/>
                        <a:pt x="3763" y="8299"/>
                        <a:pt x="3763" y="8192"/>
                      </a:cubicBezTo>
                      <a:cubicBezTo>
                        <a:pt x="3715" y="7870"/>
                        <a:pt x="3656" y="7537"/>
                        <a:pt x="3608" y="7216"/>
                      </a:cubicBezTo>
                      <a:cubicBezTo>
                        <a:pt x="3525" y="6561"/>
                        <a:pt x="3417" y="5906"/>
                        <a:pt x="3334" y="5251"/>
                      </a:cubicBezTo>
                      <a:cubicBezTo>
                        <a:pt x="3155" y="3941"/>
                        <a:pt x="2977" y="2608"/>
                        <a:pt x="2822" y="1286"/>
                      </a:cubicBezTo>
                      <a:cubicBezTo>
                        <a:pt x="2774" y="917"/>
                        <a:pt x="2739" y="560"/>
                        <a:pt x="2691" y="191"/>
                      </a:cubicBezTo>
                      <a:cubicBezTo>
                        <a:pt x="2691" y="155"/>
                        <a:pt x="2679" y="119"/>
                        <a:pt x="2679" y="72"/>
                      </a:cubicBezTo>
                      <a:lnTo>
                        <a:pt x="2536" y="72"/>
                      </a:lnTo>
                      <a:lnTo>
                        <a:pt x="2536" y="84"/>
                      </a:lnTo>
                      <a:cubicBezTo>
                        <a:pt x="2584" y="417"/>
                        <a:pt x="2620" y="739"/>
                        <a:pt x="2655" y="1072"/>
                      </a:cubicBezTo>
                      <a:cubicBezTo>
                        <a:pt x="2739" y="1739"/>
                        <a:pt x="2810" y="2394"/>
                        <a:pt x="2894" y="3048"/>
                      </a:cubicBezTo>
                      <a:cubicBezTo>
                        <a:pt x="2917" y="3191"/>
                        <a:pt x="2941" y="3358"/>
                        <a:pt x="2953" y="3513"/>
                      </a:cubicBezTo>
                      <a:cubicBezTo>
                        <a:pt x="2227" y="3191"/>
                        <a:pt x="1596" y="2739"/>
                        <a:pt x="1084" y="2120"/>
                      </a:cubicBezTo>
                      <a:cubicBezTo>
                        <a:pt x="572" y="1512"/>
                        <a:pt x="250" y="774"/>
                        <a:pt x="119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5802;p62">
                  <a:extLst>
                    <a:ext uri="{FF2B5EF4-FFF2-40B4-BE49-F238E27FC236}">
                      <a16:creationId xmlns:a16="http://schemas.microsoft.com/office/drawing/2014/main" id="{C2252A22-018B-42E9-E076-A99A4A5B7165}"/>
                    </a:ext>
                  </a:extLst>
                </p:cNvPr>
                <p:cNvSpPr/>
                <p:nvPr/>
              </p:nvSpPr>
              <p:spPr>
                <a:xfrm>
                  <a:off x="5106334" y="3212661"/>
                  <a:ext cx="34110" cy="180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" h="3656" extrusionOk="0">
                      <a:moveTo>
                        <a:pt x="155" y="1"/>
                      </a:moveTo>
                      <a:cubicBezTo>
                        <a:pt x="72" y="501"/>
                        <a:pt x="48" y="1001"/>
                        <a:pt x="36" y="1489"/>
                      </a:cubicBezTo>
                      <a:cubicBezTo>
                        <a:pt x="1" y="2203"/>
                        <a:pt x="48" y="2906"/>
                        <a:pt x="120" y="3608"/>
                      </a:cubicBezTo>
                      <a:cubicBezTo>
                        <a:pt x="120" y="3620"/>
                        <a:pt x="132" y="3656"/>
                        <a:pt x="167" y="3656"/>
                      </a:cubicBezTo>
                      <a:cubicBezTo>
                        <a:pt x="310" y="3620"/>
                        <a:pt x="453" y="3608"/>
                        <a:pt x="596" y="3596"/>
                      </a:cubicBezTo>
                      <a:cubicBezTo>
                        <a:pt x="620" y="3596"/>
                        <a:pt x="643" y="3572"/>
                        <a:pt x="643" y="3549"/>
                      </a:cubicBezTo>
                      <a:cubicBezTo>
                        <a:pt x="513" y="2370"/>
                        <a:pt x="524" y="1179"/>
                        <a:pt x="691" y="24"/>
                      </a:cubicBezTo>
                      <a:lnTo>
                        <a:pt x="596" y="24"/>
                      </a:lnTo>
                      <a:cubicBezTo>
                        <a:pt x="572" y="155"/>
                        <a:pt x="548" y="286"/>
                        <a:pt x="536" y="417"/>
                      </a:cubicBezTo>
                      <a:cubicBezTo>
                        <a:pt x="465" y="1072"/>
                        <a:pt x="429" y="1751"/>
                        <a:pt x="453" y="2417"/>
                      </a:cubicBezTo>
                      <a:cubicBezTo>
                        <a:pt x="465" y="2775"/>
                        <a:pt x="489" y="3144"/>
                        <a:pt x="536" y="3501"/>
                      </a:cubicBezTo>
                      <a:cubicBezTo>
                        <a:pt x="429" y="3513"/>
                        <a:pt x="310" y="3537"/>
                        <a:pt x="191" y="3549"/>
                      </a:cubicBezTo>
                      <a:cubicBezTo>
                        <a:pt x="120" y="2882"/>
                        <a:pt x="96" y="2191"/>
                        <a:pt x="108" y="1525"/>
                      </a:cubicBezTo>
                      <a:cubicBezTo>
                        <a:pt x="120" y="1013"/>
                        <a:pt x="167" y="512"/>
                        <a:pt x="227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5803;p62">
                  <a:extLst>
                    <a:ext uri="{FF2B5EF4-FFF2-40B4-BE49-F238E27FC236}">
                      <a16:creationId xmlns:a16="http://schemas.microsoft.com/office/drawing/2014/main" id="{F6A45325-511A-5364-95CD-46AB89955E2B}"/>
                    </a:ext>
                  </a:extLst>
                </p:cNvPr>
                <p:cNvSpPr/>
                <p:nvPr/>
              </p:nvSpPr>
              <p:spPr>
                <a:xfrm>
                  <a:off x="4892109" y="3208569"/>
                  <a:ext cx="57574" cy="106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2168" extrusionOk="0">
                      <a:moveTo>
                        <a:pt x="1025" y="0"/>
                      </a:moveTo>
                      <a:cubicBezTo>
                        <a:pt x="1025" y="12"/>
                        <a:pt x="1013" y="48"/>
                        <a:pt x="1013" y="72"/>
                      </a:cubicBezTo>
                      <a:cubicBezTo>
                        <a:pt x="846" y="715"/>
                        <a:pt x="548" y="1322"/>
                        <a:pt x="156" y="1846"/>
                      </a:cubicBezTo>
                      <a:cubicBezTo>
                        <a:pt x="108" y="1905"/>
                        <a:pt x="60" y="1965"/>
                        <a:pt x="1" y="2024"/>
                      </a:cubicBezTo>
                      <a:lnTo>
                        <a:pt x="1" y="2167"/>
                      </a:lnTo>
                      <a:cubicBezTo>
                        <a:pt x="572" y="1560"/>
                        <a:pt x="965" y="798"/>
                        <a:pt x="1168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5804;p62">
                  <a:extLst>
                    <a:ext uri="{FF2B5EF4-FFF2-40B4-BE49-F238E27FC236}">
                      <a16:creationId xmlns:a16="http://schemas.microsoft.com/office/drawing/2014/main" id="{48ECB459-2E35-3127-A3FA-090C65BD3486}"/>
                    </a:ext>
                  </a:extLst>
                </p:cNvPr>
                <p:cNvSpPr/>
                <p:nvPr/>
              </p:nvSpPr>
              <p:spPr>
                <a:xfrm>
                  <a:off x="5092237" y="3472088"/>
                  <a:ext cx="104451" cy="34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9" h="697" extrusionOk="0">
                      <a:moveTo>
                        <a:pt x="48" y="0"/>
                      </a:moveTo>
                      <a:cubicBezTo>
                        <a:pt x="25" y="0"/>
                        <a:pt x="1" y="36"/>
                        <a:pt x="37" y="36"/>
                      </a:cubicBezTo>
                      <a:cubicBezTo>
                        <a:pt x="739" y="202"/>
                        <a:pt x="1418" y="417"/>
                        <a:pt x="2072" y="691"/>
                      </a:cubicBezTo>
                      <a:cubicBezTo>
                        <a:pt x="2078" y="694"/>
                        <a:pt x="2083" y="696"/>
                        <a:pt x="2088" y="696"/>
                      </a:cubicBezTo>
                      <a:cubicBezTo>
                        <a:pt x="2111" y="696"/>
                        <a:pt x="2118" y="651"/>
                        <a:pt x="2108" y="631"/>
                      </a:cubicBezTo>
                      <a:cubicBezTo>
                        <a:pt x="1465" y="310"/>
                        <a:pt x="763" y="83"/>
                        <a:pt x="4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5805;p62">
                  <a:extLst>
                    <a:ext uri="{FF2B5EF4-FFF2-40B4-BE49-F238E27FC236}">
                      <a16:creationId xmlns:a16="http://schemas.microsoft.com/office/drawing/2014/main" id="{9F1E80C8-B6D0-4A81-D21D-F85B4E91680C}"/>
                    </a:ext>
                  </a:extLst>
                </p:cNvPr>
                <p:cNvSpPr/>
                <p:nvPr/>
              </p:nvSpPr>
              <p:spPr>
                <a:xfrm>
                  <a:off x="4957865" y="2622232"/>
                  <a:ext cx="389707" cy="604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6" h="12256" extrusionOk="0">
                      <a:moveTo>
                        <a:pt x="4968" y="0"/>
                      </a:moveTo>
                      <a:cubicBezTo>
                        <a:pt x="4266" y="0"/>
                        <a:pt x="3407" y="175"/>
                        <a:pt x="2739" y="406"/>
                      </a:cubicBezTo>
                      <a:cubicBezTo>
                        <a:pt x="2715" y="418"/>
                        <a:pt x="2691" y="418"/>
                        <a:pt x="2679" y="429"/>
                      </a:cubicBezTo>
                      <a:cubicBezTo>
                        <a:pt x="2143" y="608"/>
                        <a:pt x="1739" y="822"/>
                        <a:pt x="1643" y="953"/>
                      </a:cubicBezTo>
                      <a:cubicBezTo>
                        <a:pt x="1048" y="1906"/>
                        <a:pt x="453" y="6525"/>
                        <a:pt x="0" y="11562"/>
                      </a:cubicBezTo>
                      <a:cubicBezTo>
                        <a:pt x="298" y="11705"/>
                        <a:pt x="596" y="11788"/>
                        <a:pt x="905" y="11883"/>
                      </a:cubicBezTo>
                      <a:cubicBezTo>
                        <a:pt x="1940" y="12163"/>
                        <a:pt x="3023" y="12256"/>
                        <a:pt x="4111" y="12256"/>
                      </a:cubicBezTo>
                      <a:cubicBezTo>
                        <a:pt x="4551" y="12256"/>
                        <a:pt x="4991" y="12241"/>
                        <a:pt x="5430" y="12217"/>
                      </a:cubicBezTo>
                      <a:cubicBezTo>
                        <a:pt x="6263" y="12193"/>
                        <a:pt x="7096" y="12074"/>
                        <a:pt x="7906" y="11907"/>
                      </a:cubicBezTo>
                      <a:cubicBezTo>
                        <a:pt x="7882" y="11669"/>
                        <a:pt x="7846" y="11502"/>
                        <a:pt x="7858" y="11371"/>
                      </a:cubicBezTo>
                      <a:cubicBezTo>
                        <a:pt x="7632" y="9514"/>
                        <a:pt x="7561" y="1501"/>
                        <a:pt x="7406" y="1084"/>
                      </a:cubicBezTo>
                      <a:cubicBezTo>
                        <a:pt x="7299" y="775"/>
                        <a:pt x="6727" y="310"/>
                        <a:pt x="5858" y="108"/>
                      </a:cubicBezTo>
                      <a:cubicBezTo>
                        <a:pt x="5834" y="108"/>
                        <a:pt x="5799" y="96"/>
                        <a:pt x="5775" y="96"/>
                      </a:cubicBezTo>
                      <a:cubicBezTo>
                        <a:pt x="5549" y="48"/>
                        <a:pt x="5299" y="13"/>
                        <a:pt x="5037" y="1"/>
                      </a:cubicBezTo>
                      <a:cubicBezTo>
                        <a:pt x="5014" y="0"/>
                        <a:pt x="4991" y="0"/>
                        <a:pt x="49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5806;p62">
                  <a:extLst>
                    <a:ext uri="{FF2B5EF4-FFF2-40B4-BE49-F238E27FC236}">
                      <a16:creationId xmlns:a16="http://schemas.microsoft.com/office/drawing/2014/main" id="{45A37290-18AF-0403-DCA3-8C429FA5B70B}"/>
                    </a:ext>
                  </a:extLst>
                </p:cNvPr>
                <p:cNvSpPr/>
                <p:nvPr/>
              </p:nvSpPr>
              <p:spPr>
                <a:xfrm>
                  <a:off x="4853365" y="2617943"/>
                  <a:ext cx="653865" cy="751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5" h="15245" extrusionOk="0">
                      <a:moveTo>
                        <a:pt x="7816" y="1"/>
                      </a:moveTo>
                      <a:cubicBezTo>
                        <a:pt x="6719" y="1"/>
                        <a:pt x="5411" y="213"/>
                        <a:pt x="4371" y="445"/>
                      </a:cubicBezTo>
                      <a:cubicBezTo>
                        <a:pt x="4347" y="457"/>
                        <a:pt x="4299" y="457"/>
                        <a:pt x="4275" y="481"/>
                      </a:cubicBezTo>
                      <a:cubicBezTo>
                        <a:pt x="3418" y="683"/>
                        <a:pt x="2763" y="909"/>
                        <a:pt x="2632" y="1076"/>
                      </a:cubicBezTo>
                      <a:cubicBezTo>
                        <a:pt x="1668" y="2160"/>
                        <a:pt x="715" y="8827"/>
                        <a:pt x="1" y="14447"/>
                      </a:cubicBezTo>
                      <a:cubicBezTo>
                        <a:pt x="477" y="14602"/>
                        <a:pt x="965" y="14721"/>
                        <a:pt x="1454" y="14804"/>
                      </a:cubicBezTo>
                      <a:cubicBezTo>
                        <a:pt x="2275" y="14971"/>
                        <a:pt x="3108" y="15078"/>
                        <a:pt x="3942" y="15137"/>
                      </a:cubicBezTo>
                      <a:cubicBezTo>
                        <a:pt x="3918" y="14625"/>
                        <a:pt x="3870" y="14125"/>
                        <a:pt x="3835" y="13613"/>
                      </a:cubicBezTo>
                      <a:cubicBezTo>
                        <a:pt x="3740" y="12208"/>
                        <a:pt x="3644" y="9303"/>
                        <a:pt x="3597" y="7886"/>
                      </a:cubicBezTo>
                      <a:cubicBezTo>
                        <a:pt x="3561" y="6493"/>
                        <a:pt x="3537" y="5088"/>
                        <a:pt x="3704" y="3707"/>
                      </a:cubicBezTo>
                      <a:cubicBezTo>
                        <a:pt x="3811" y="2862"/>
                        <a:pt x="3954" y="1886"/>
                        <a:pt x="4656" y="1314"/>
                      </a:cubicBezTo>
                      <a:cubicBezTo>
                        <a:pt x="4966" y="1040"/>
                        <a:pt x="5359" y="909"/>
                        <a:pt x="5740" y="778"/>
                      </a:cubicBezTo>
                      <a:cubicBezTo>
                        <a:pt x="6133" y="659"/>
                        <a:pt x="6537" y="528"/>
                        <a:pt x="6930" y="481"/>
                      </a:cubicBezTo>
                      <a:cubicBezTo>
                        <a:pt x="7109" y="459"/>
                        <a:pt x="7292" y="440"/>
                        <a:pt x="7472" y="440"/>
                      </a:cubicBezTo>
                      <a:cubicBezTo>
                        <a:pt x="7689" y="440"/>
                        <a:pt x="7902" y="468"/>
                        <a:pt x="8097" y="552"/>
                      </a:cubicBezTo>
                      <a:cubicBezTo>
                        <a:pt x="8264" y="624"/>
                        <a:pt x="8407" y="719"/>
                        <a:pt x="8514" y="862"/>
                      </a:cubicBezTo>
                      <a:cubicBezTo>
                        <a:pt x="8645" y="1040"/>
                        <a:pt x="8681" y="1231"/>
                        <a:pt x="8645" y="1457"/>
                      </a:cubicBezTo>
                      <a:cubicBezTo>
                        <a:pt x="8621" y="1707"/>
                        <a:pt x="8514" y="1945"/>
                        <a:pt x="8431" y="2171"/>
                      </a:cubicBezTo>
                      <a:cubicBezTo>
                        <a:pt x="8323" y="2421"/>
                        <a:pt x="8228" y="2683"/>
                        <a:pt x="8157" y="2945"/>
                      </a:cubicBezTo>
                      <a:cubicBezTo>
                        <a:pt x="7942" y="3612"/>
                        <a:pt x="7752" y="4291"/>
                        <a:pt x="7573" y="4957"/>
                      </a:cubicBezTo>
                      <a:cubicBezTo>
                        <a:pt x="7395" y="5624"/>
                        <a:pt x="7252" y="6315"/>
                        <a:pt x="7121" y="6982"/>
                      </a:cubicBezTo>
                      <a:cubicBezTo>
                        <a:pt x="6966" y="7648"/>
                        <a:pt x="6847" y="8351"/>
                        <a:pt x="6740" y="9029"/>
                      </a:cubicBezTo>
                      <a:cubicBezTo>
                        <a:pt x="6633" y="9732"/>
                        <a:pt x="6573" y="10434"/>
                        <a:pt x="6549" y="11137"/>
                      </a:cubicBezTo>
                      <a:cubicBezTo>
                        <a:pt x="6526" y="11827"/>
                        <a:pt x="6561" y="14030"/>
                        <a:pt x="6609" y="14733"/>
                      </a:cubicBezTo>
                      <a:cubicBezTo>
                        <a:pt x="6609" y="14911"/>
                        <a:pt x="6621" y="15078"/>
                        <a:pt x="6621" y="15244"/>
                      </a:cubicBezTo>
                      <a:cubicBezTo>
                        <a:pt x="7323" y="15244"/>
                        <a:pt x="8014" y="15221"/>
                        <a:pt x="8693" y="15197"/>
                      </a:cubicBezTo>
                      <a:cubicBezTo>
                        <a:pt x="10014" y="15137"/>
                        <a:pt x="11955" y="15042"/>
                        <a:pt x="13265" y="14863"/>
                      </a:cubicBezTo>
                      <a:cubicBezTo>
                        <a:pt x="13217" y="14613"/>
                        <a:pt x="13181" y="14411"/>
                        <a:pt x="13157" y="14268"/>
                      </a:cubicBezTo>
                      <a:cubicBezTo>
                        <a:pt x="12800" y="12208"/>
                        <a:pt x="12086" y="1671"/>
                        <a:pt x="11860" y="1207"/>
                      </a:cubicBezTo>
                      <a:cubicBezTo>
                        <a:pt x="11681" y="850"/>
                        <a:pt x="10752" y="362"/>
                        <a:pt x="9359" y="124"/>
                      </a:cubicBezTo>
                      <a:cubicBezTo>
                        <a:pt x="9312" y="124"/>
                        <a:pt x="9276" y="100"/>
                        <a:pt x="9228" y="100"/>
                      </a:cubicBezTo>
                      <a:cubicBezTo>
                        <a:pt x="8871" y="40"/>
                        <a:pt x="8478" y="16"/>
                        <a:pt x="8061" y="5"/>
                      </a:cubicBezTo>
                      <a:cubicBezTo>
                        <a:pt x="7981" y="2"/>
                        <a:pt x="7899" y="1"/>
                        <a:pt x="7816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5807;p62">
                  <a:extLst>
                    <a:ext uri="{FF2B5EF4-FFF2-40B4-BE49-F238E27FC236}">
                      <a16:creationId xmlns:a16="http://schemas.microsoft.com/office/drawing/2014/main" id="{1FF7C11A-4D91-0B07-2C3C-88A628310402}"/>
                    </a:ext>
                  </a:extLst>
                </p:cNvPr>
                <p:cNvSpPr/>
                <p:nvPr/>
              </p:nvSpPr>
              <p:spPr>
                <a:xfrm>
                  <a:off x="5266535" y="2618140"/>
                  <a:ext cx="235421" cy="567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6" h="11514" extrusionOk="0">
                      <a:moveTo>
                        <a:pt x="870" y="1"/>
                      </a:moveTo>
                      <a:cubicBezTo>
                        <a:pt x="846" y="1"/>
                        <a:pt x="811" y="12"/>
                        <a:pt x="799" y="36"/>
                      </a:cubicBezTo>
                      <a:cubicBezTo>
                        <a:pt x="1" y="1846"/>
                        <a:pt x="25" y="4180"/>
                        <a:pt x="596" y="6251"/>
                      </a:cubicBezTo>
                      <a:cubicBezTo>
                        <a:pt x="1168" y="8394"/>
                        <a:pt x="2477" y="10311"/>
                        <a:pt x="4132" y="11442"/>
                      </a:cubicBezTo>
                      <a:cubicBezTo>
                        <a:pt x="4201" y="11490"/>
                        <a:pt x="4280" y="11514"/>
                        <a:pt x="4356" y="11514"/>
                      </a:cubicBezTo>
                      <a:cubicBezTo>
                        <a:pt x="4489" y="11514"/>
                        <a:pt x="4615" y="11439"/>
                        <a:pt x="4668" y="11288"/>
                      </a:cubicBezTo>
                      <a:cubicBezTo>
                        <a:pt x="4775" y="11026"/>
                        <a:pt x="4597" y="10680"/>
                        <a:pt x="4418" y="10430"/>
                      </a:cubicBezTo>
                      <a:cubicBezTo>
                        <a:pt x="3930" y="9740"/>
                        <a:pt x="2644" y="7918"/>
                        <a:pt x="2061" y="5644"/>
                      </a:cubicBezTo>
                      <a:cubicBezTo>
                        <a:pt x="1489" y="3382"/>
                        <a:pt x="1989" y="1560"/>
                        <a:pt x="2346" y="512"/>
                      </a:cubicBezTo>
                      <a:cubicBezTo>
                        <a:pt x="2358" y="453"/>
                        <a:pt x="2358" y="381"/>
                        <a:pt x="2299" y="346"/>
                      </a:cubicBezTo>
                      <a:cubicBezTo>
                        <a:pt x="1942" y="191"/>
                        <a:pt x="1251" y="36"/>
                        <a:pt x="870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5808;p62">
                  <a:extLst>
                    <a:ext uri="{FF2B5EF4-FFF2-40B4-BE49-F238E27FC236}">
                      <a16:creationId xmlns:a16="http://schemas.microsoft.com/office/drawing/2014/main" id="{C3E1477D-5C5A-2003-3D91-7F4F63CF7734}"/>
                    </a:ext>
                  </a:extLst>
                </p:cNvPr>
                <p:cNvSpPr/>
                <p:nvPr/>
              </p:nvSpPr>
              <p:spPr>
                <a:xfrm>
                  <a:off x="4847499" y="2634752"/>
                  <a:ext cx="217824" cy="455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9" h="9234" extrusionOk="0">
                      <a:moveTo>
                        <a:pt x="4284" y="1"/>
                      </a:moveTo>
                      <a:cubicBezTo>
                        <a:pt x="4067" y="1"/>
                        <a:pt x="3654" y="158"/>
                        <a:pt x="3585" y="175"/>
                      </a:cubicBezTo>
                      <a:cubicBezTo>
                        <a:pt x="3525" y="211"/>
                        <a:pt x="3466" y="235"/>
                        <a:pt x="3418" y="259"/>
                      </a:cubicBezTo>
                      <a:cubicBezTo>
                        <a:pt x="2858" y="509"/>
                        <a:pt x="2370" y="914"/>
                        <a:pt x="2049" y="1509"/>
                      </a:cubicBezTo>
                      <a:cubicBezTo>
                        <a:pt x="1" y="5271"/>
                        <a:pt x="465" y="9034"/>
                        <a:pt x="584" y="9188"/>
                      </a:cubicBezTo>
                      <a:cubicBezTo>
                        <a:pt x="606" y="9220"/>
                        <a:pt x="629" y="9233"/>
                        <a:pt x="654" y="9233"/>
                      </a:cubicBezTo>
                      <a:cubicBezTo>
                        <a:pt x="777" y="9233"/>
                        <a:pt x="922" y="8891"/>
                        <a:pt x="941" y="8831"/>
                      </a:cubicBezTo>
                      <a:cubicBezTo>
                        <a:pt x="1561" y="5164"/>
                        <a:pt x="2346" y="3176"/>
                        <a:pt x="2906" y="2176"/>
                      </a:cubicBezTo>
                      <a:cubicBezTo>
                        <a:pt x="3156" y="1723"/>
                        <a:pt x="3418" y="1307"/>
                        <a:pt x="3739" y="926"/>
                      </a:cubicBezTo>
                      <a:cubicBezTo>
                        <a:pt x="3894" y="735"/>
                        <a:pt x="4061" y="533"/>
                        <a:pt x="4228" y="354"/>
                      </a:cubicBezTo>
                      <a:cubicBezTo>
                        <a:pt x="4275" y="295"/>
                        <a:pt x="4418" y="175"/>
                        <a:pt x="4418" y="80"/>
                      </a:cubicBezTo>
                      <a:cubicBezTo>
                        <a:pt x="4418" y="22"/>
                        <a:pt x="4364" y="1"/>
                        <a:pt x="4284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5809;p62">
                  <a:extLst>
                    <a:ext uri="{FF2B5EF4-FFF2-40B4-BE49-F238E27FC236}">
                      <a16:creationId xmlns:a16="http://schemas.microsoft.com/office/drawing/2014/main" id="{BDAF2593-C6D0-4DEC-2AF7-4B33151D17F4}"/>
                    </a:ext>
                  </a:extLst>
                </p:cNvPr>
                <p:cNvSpPr/>
                <p:nvPr/>
              </p:nvSpPr>
              <p:spPr>
                <a:xfrm>
                  <a:off x="5066999" y="2554750"/>
                  <a:ext cx="209000" cy="135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40" extrusionOk="0">
                      <a:moveTo>
                        <a:pt x="3692" y="1"/>
                      </a:moveTo>
                      <a:lnTo>
                        <a:pt x="1" y="786"/>
                      </a:lnTo>
                      <a:lnTo>
                        <a:pt x="453" y="2441"/>
                      </a:lnTo>
                      <a:cubicBezTo>
                        <a:pt x="453" y="2441"/>
                        <a:pt x="636" y="2740"/>
                        <a:pt x="1385" y="2740"/>
                      </a:cubicBezTo>
                      <a:cubicBezTo>
                        <a:pt x="1683" y="2740"/>
                        <a:pt x="2071" y="2693"/>
                        <a:pt x="2573" y="2560"/>
                      </a:cubicBezTo>
                      <a:cubicBezTo>
                        <a:pt x="4239" y="2120"/>
                        <a:pt x="4073" y="1310"/>
                        <a:pt x="4073" y="1310"/>
                      </a:cubicBez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5810;p62">
                  <a:extLst>
                    <a:ext uri="{FF2B5EF4-FFF2-40B4-BE49-F238E27FC236}">
                      <a16:creationId xmlns:a16="http://schemas.microsoft.com/office/drawing/2014/main" id="{B3309281-F12D-CB22-D0C6-D672999F93EA}"/>
                    </a:ext>
                  </a:extLst>
                </p:cNvPr>
                <p:cNvSpPr/>
                <p:nvPr/>
              </p:nvSpPr>
              <p:spPr>
                <a:xfrm>
                  <a:off x="5066975" y="2523800"/>
                  <a:ext cx="207253" cy="112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5" h="2282" extrusionOk="0">
                      <a:moveTo>
                        <a:pt x="3755" y="1"/>
                      </a:moveTo>
                      <a:cubicBezTo>
                        <a:pt x="3580" y="1"/>
                        <a:pt x="3405" y="16"/>
                        <a:pt x="3239" y="45"/>
                      </a:cubicBezTo>
                      <a:cubicBezTo>
                        <a:pt x="2358" y="164"/>
                        <a:pt x="1525" y="438"/>
                        <a:pt x="691" y="736"/>
                      </a:cubicBezTo>
                      <a:cubicBezTo>
                        <a:pt x="501" y="807"/>
                        <a:pt x="275" y="902"/>
                        <a:pt x="168" y="1045"/>
                      </a:cubicBezTo>
                      <a:cubicBezTo>
                        <a:pt x="37" y="1236"/>
                        <a:pt x="1" y="1676"/>
                        <a:pt x="144" y="1867"/>
                      </a:cubicBezTo>
                      <a:cubicBezTo>
                        <a:pt x="298" y="2117"/>
                        <a:pt x="763" y="2236"/>
                        <a:pt x="1096" y="2272"/>
                      </a:cubicBezTo>
                      <a:cubicBezTo>
                        <a:pt x="1167" y="2278"/>
                        <a:pt x="1238" y="2281"/>
                        <a:pt x="1309" y="2281"/>
                      </a:cubicBezTo>
                      <a:cubicBezTo>
                        <a:pt x="1638" y="2281"/>
                        <a:pt x="1978" y="2219"/>
                        <a:pt x="2311" y="2141"/>
                      </a:cubicBezTo>
                      <a:cubicBezTo>
                        <a:pt x="2799" y="2022"/>
                        <a:pt x="3275" y="1879"/>
                        <a:pt x="3692" y="1605"/>
                      </a:cubicBezTo>
                      <a:cubicBezTo>
                        <a:pt x="4120" y="1355"/>
                        <a:pt x="4442" y="986"/>
                        <a:pt x="4549" y="581"/>
                      </a:cubicBezTo>
                      <a:cubicBezTo>
                        <a:pt x="4573" y="450"/>
                        <a:pt x="4585" y="283"/>
                        <a:pt x="4501" y="188"/>
                      </a:cubicBezTo>
                      <a:cubicBezTo>
                        <a:pt x="4406" y="81"/>
                        <a:pt x="4263" y="45"/>
                        <a:pt x="4097" y="21"/>
                      </a:cubicBezTo>
                      <a:cubicBezTo>
                        <a:pt x="3984" y="7"/>
                        <a:pt x="3869" y="1"/>
                        <a:pt x="3755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5811;p62">
                  <a:extLst>
                    <a:ext uri="{FF2B5EF4-FFF2-40B4-BE49-F238E27FC236}">
                      <a16:creationId xmlns:a16="http://schemas.microsoft.com/office/drawing/2014/main" id="{9BC6BFBD-E4C8-4BE9-2DF7-1A39958760BA}"/>
                    </a:ext>
                  </a:extLst>
                </p:cNvPr>
                <p:cNvSpPr/>
                <p:nvPr/>
              </p:nvSpPr>
              <p:spPr>
                <a:xfrm>
                  <a:off x="5048218" y="2592903"/>
                  <a:ext cx="243801" cy="15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6" h="3075" extrusionOk="0">
                      <a:moveTo>
                        <a:pt x="4220" y="1"/>
                      </a:moveTo>
                      <a:cubicBezTo>
                        <a:pt x="4175" y="1"/>
                        <a:pt x="4129" y="15"/>
                        <a:pt x="4085" y="48"/>
                      </a:cubicBezTo>
                      <a:cubicBezTo>
                        <a:pt x="3700" y="331"/>
                        <a:pt x="2831" y="1367"/>
                        <a:pt x="1356" y="1367"/>
                      </a:cubicBezTo>
                      <a:cubicBezTo>
                        <a:pt x="1279" y="1367"/>
                        <a:pt x="1200" y="1364"/>
                        <a:pt x="1120" y="1358"/>
                      </a:cubicBezTo>
                      <a:cubicBezTo>
                        <a:pt x="739" y="1322"/>
                        <a:pt x="596" y="882"/>
                        <a:pt x="525" y="691"/>
                      </a:cubicBezTo>
                      <a:cubicBezTo>
                        <a:pt x="518" y="663"/>
                        <a:pt x="498" y="652"/>
                        <a:pt x="479" y="652"/>
                      </a:cubicBezTo>
                      <a:cubicBezTo>
                        <a:pt x="465" y="652"/>
                        <a:pt x="451" y="657"/>
                        <a:pt x="441" y="667"/>
                      </a:cubicBezTo>
                      <a:cubicBezTo>
                        <a:pt x="298" y="905"/>
                        <a:pt x="37" y="1525"/>
                        <a:pt x="25" y="1679"/>
                      </a:cubicBezTo>
                      <a:cubicBezTo>
                        <a:pt x="1" y="1941"/>
                        <a:pt x="227" y="2834"/>
                        <a:pt x="382" y="2846"/>
                      </a:cubicBezTo>
                      <a:cubicBezTo>
                        <a:pt x="383" y="2846"/>
                        <a:pt x="384" y="2846"/>
                        <a:pt x="385" y="2846"/>
                      </a:cubicBezTo>
                      <a:cubicBezTo>
                        <a:pt x="533" y="2846"/>
                        <a:pt x="1156" y="1917"/>
                        <a:pt x="1156" y="1917"/>
                      </a:cubicBezTo>
                      <a:cubicBezTo>
                        <a:pt x="1156" y="1917"/>
                        <a:pt x="1780" y="3074"/>
                        <a:pt x="1998" y="3074"/>
                      </a:cubicBezTo>
                      <a:cubicBezTo>
                        <a:pt x="2003" y="3074"/>
                        <a:pt x="2008" y="3074"/>
                        <a:pt x="2013" y="3072"/>
                      </a:cubicBezTo>
                      <a:cubicBezTo>
                        <a:pt x="2346" y="2965"/>
                        <a:pt x="4025" y="2918"/>
                        <a:pt x="4882" y="1072"/>
                      </a:cubicBezTo>
                      <a:cubicBezTo>
                        <a:pt x="4946" y="956"/>
                        <a:pt x="4586" y="1"/>
                        <a:pt x="4220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5812;p62">
                  <a:extLst>
                    <a:ext uri="{FF2B5EF4-FFF2-40B4-BE49-F238E27FC236}">
                      <a16:creationId xmlns:a16="http://schemas.microsoft.com/office/drawing/2014/main" id="{96BAC71A-D6AB-3A2E-D0DE-85B2F31ACBBD}"/>
                    </a:ext>
                  </a:extLst>
                </p:cNvPr>
                <p:cNvSpPr/>
                <p:nvPr/>
              </p:nvSpPr>
              <p:spPr>
                <a:xfrm>
                  <a:off x="5048218" y="2583537"/>
                  <a:ext cx="247991" cy="14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1" h="3039" extrusionOk="0">
                      <a:moveTo>
                        <a:pt x="4292" y="0"/>
                      </a:moveTo>
                      <a:cubicBezTo>
                        <a:pt x="4246" y="0"/>
                        <a:pt x="4201" y="15"/>
                        <a:pt x="4156" y="48"/>
                      </a:cubicBezTo>
                      <a:cubicBezTo>
                        <a:pt x="3786" y="328"/>
                        <a:pt x="2911" y="1346"/>
                        <a:pt x="1419" y="1346"/>
                      </a:cubicBezTo>
                      <a:cubicBezTo>
                        <a:pt x="1326" y="1346"/>
                        <a:pt x="1230" y="1342"/>
                        <a:pt x="1132" y="1334"/>
                      </a:cubicBezTo>
                      <a:cubicBezTo>
                        <a:pt x="751" y="1310"/>
                        <a:pt x="596" y="857"/>
                        <a:pt x="525" y="667"/>
                      </a:cubicBezTo>
                      <a:cubicBezTo>
                        <a:pt x="518" y="641"/>
                        <a:pt x="498" y="629"/>
                        <a:pt x="479" y="629"/>
                      </a:cubicBezTo>
                      <a:cubicBezTo>
                        <a:pt x="463" y="629"/>
                        <a:pt x="447" y="638"/>
                        <a:pt x="441" y="655"/>
                      </a:cubicBezTo>
                      <a:cubicBezTo>
                        <a:pt x="298" y="893"/>
                        <a:pt x="25" y="1500"/>
                        <a:pt x="25" y="1655"/>
                      </a:cubicBezTo>
                      <a:cubicBezTo>
                        <a:pt x="1" y="1905"/>
                        <a:pt x="239" y="2798"/>
                        <a:pt x="394" y="2810"/>
                      </a:cubicBezTo>
                      <a:cubicBezTo>
                        <a:pt x="395" y="2810"/>
                        <a:pt x="396" y="2810"/>
                        <a:pt x="397" y="2810"/>
                      </a:cubicBezTo>
                      <a:cubicBezTo>
                        <a:pt x="545" y="2810"/>
                        <a:pt x="1180" y="1893"/>
                        <a:pt x="1180" y="1893"/>
                      </a:cubicBezTo>
                      <a:cubicBezTo>
                        <a:pt x="1180" y="1893"/>
                        <a:pt x="1803" y="3038"/>
                        <a:pt x="2043" y="3038"/>
                      </a:cubicBezTo>
                      <a:cubicBezTo>
                        <a:pt x="2049" y="3038"/>
                        <a:pt x="2055" y="3038"/>
                        <a:pt x="2061" y="3036"/>
                      </a:cubicBezTo>
                      <a:cubicBezTo>
                        <a:pt x="2382" y="2941"/>
                        <a:pt x="4097" y="2905"/>
                        <a:pt x="4978" y="1072"/>
                      </a:cubicBezTo>
                      <a:cubicBezTo>
                        <a:pt x="5031" y="955"/>
                        <a:pt x="4660" y="0"/>
                        <a:pt x="429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5813;p62">
                  <a:extLst>
                    <a:ext uri="{FF2B5EF4-FFF2-40B4-BE49-F238E27FC236}">
                      <a16:creationId xmlns:a16="http://schemas.microsoft.com/office/drawing/2014/main" id="{5EA39172-1B91-E75D-DAED-E7BC2E4BB760}"/>
                    </a:ext>
                  </a:extLst>
                </p:cNvPr>
                <p:cNvSpPr/>
                <p:nvPr/>
              </p:nvSpPr>
              <p:spPr>
                <a:xfrm>
                  <a:off x="4837542" y="1934893"/>
                  <a:ext cx="184354" cy="288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0" h="5850" extrusionOk="0">
                      <a:moveTo>
                        <a:pt x="2917" y="0"/>
                      </a:moveTo>
                      <a:cubicBezTo>
                        <a:pt x="2544" y="0"/>
                        <a:pt x="2102" y="246"/>
                        <a:pt x="1870" y="431"/>
                      </a:cubicBezTo>
                      <a:cubicBezTo>
                        <a:pt x="572" y="1419"/>
                        <a:pt x="0" y="3229"/>
                        <a:pt x="453" y="4789"/>
                      </a:cubicBezTo>
                      <a:cubicBezTo>
                        <a:pt x="524" y="5063"/>
                        <a:pt x="632" y="5313"/>
                        <a:pt x="822" y="5527"/>
                      </a:cubicBezTo>
                      <a:cubicBezTo>
                        <a:pt x="993" y="5721"/>
                        <a:pt x="1252" y="5849"/>
                        <a:pt x="1514" y="5849"/>
                      </a:cubicBezTo>
                      <a:cubicBezTo>
                        <a:pt x="1525" y="5849"/>
                        <a:pt x="1537" y="5849"/>
                        <a:pt x="1548" y="5849"/>
                      </a:cubicBezTo>
                      <a:cubicBezTo>
                        <a:pt x="2036" y="5801"/>
                        <a:pt x="2334" y="5301"/>
                        <a:pt x="2537" y="4848"/>
                      </a:cubicBezTo>
                      <a:cubicBezTo>
                        <a:pt x="2894" y="4098"/>
                        <a:pt x="3239" y="3324"/>
                        <a:pt x="3429" y="2491"/>
                      </a:cubicBezTo>
                      <a:cubicBezTo>
                        <a:pt x="3572" y="1872"/>
                        <a:pt x="3739" y="836"/>
                        <a:pt x="3418" y="265"/>
                      </a:cubicBezTo>
                      <a:cubicBezTo>
                        <a:pt x="3301" y="72"/>
                        <a:pt x="3119" y="0"/>
                        <a:pt x="2917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5814;p62">
                  <a:extLst>
                    <a:ext uri="{FF2B5EF4-FFF2-40B4-BE49-F238E27FC236}">
                      <a16:creationId xmlns:a16="http://schemas.microsoft.com/office/drawing/2014/main" id="{ED6AF0B1-F64A-B3BD-2DB1-F9FF3C7B1F24}"/>
                    </a:ext>
                  </a:extLst>
                </p:cNvPr>
                <p:cNvSpPr/>
                <p:nvPr/>
              </p:nvSpPr>
              <p:spPr>
                <a:xfrm>
                  <a:off x="4844590" y="1928485"/>
                  <a:ext cx="599249" cy="684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7" h="13885" extrusionOk="0">
                      <a:moveTo>
                        <a:pt x="5857" y="1"/>
                      </a:moveTo>
                      <a:cubicBezTo>
                        <a:pt x="2498" y="1"/>
                        <a:pt x="46" y="2793"/>
                        <a:pt x="0" y="7229"/>
                      </a:cubicBezTo>
                      <a:cubicBezTo>
                        <a:pt x="0" y="7800"/>
                        <a:pt x="12" y="8324"/>
                        <a:pt x="72" y="8848"/>
                      </a:cubicBezTo>
                      <a:lnTo>
                        <a:pt x="72" y="8884"/>
                      </a:lnTo>
                      <a:cubicBezTo>
                        <a:pt x="84" y="9039"/>
                        <a:pt x="119" y="9193"/>
                        <a:pt x="131" y="9360"/>
                      </a:cubicBezTo>
                      <a:cubicBezTo>
                        <a:pt x="346" y="10682"/>
                        <a:pt x="810" y="11813"/>
                        <a:pt x="1679" y="12598"/>
                      </a:cubicBezTo>
                      <a:lnTo>
                        <a:pt x="1703" y="12610"/>
                      </a:lnTo>
                      <a:cubicBezTo>
                        <a:pt x="1846" y="12753"/>
                        <a:pt x="2024" y="12884"/>
                        <a:pt x="2203" y="13003"/>
                      </a:cubicBezTo>
                      <a:cubicBezTo>
                        <a:pt x="2965" y="13491"/>
                        <a:pt x="3977" y="13801"/>
                        <a:pt x="5299" y="13884"/>
                      </a:cubicBezTo>
                      <a:lnTo>
                        <a:pt x="5692" y="13884"/>
                      </a:lnTo>
                      <a:cubicBezTo>
                        <a:pt x="5834" y="13884"/>
                        <a:pt x="5989" y="13884"/>
                        <a:pt x="6144" y="13861"/>
                      </a:cubicBezTo>
                      <a:cubicBezTo>
                        <a:pt x="8037" y="13730"/>
                        <a:pt x="9716" y="12587"/>
                        <a:pt x="10752" y="10848"/>
                      </a:cubicBezTo>
                      <a:cubicBezTo>
                        <a:pt x="10764" y="10824"/>
                        <a:pt x="10764" y="10813"/>
                        <a:pt x="10776" y="10801"/>
                      </a:cubicBezTo>
                      <a:cubicBezTo>
                        <a:pt x="10871" y="10646"/>
                        <a:pt x="10942" y="10515"/>
                        <a:pt x="11014" y="10348"/>
                      </a:cubicBezTo>
                      <a:cubicBezTo>
                        <a:pt x="11383" y="9574"/>
                        <a:pt x="11633" y="8717"/>
                        <a:pt x="11740" y="7765"/>
                      </a:cubicBezTo>
                      <a:cubicBezTo>
                        <a:pt x="12157" y="3847"/>
                        <a:pt x="9752" y="228"/>
                        <a:pt x="6251" y="14"/>
                      </a:cubicBezTo>
                      <a:cubicBezTo>
                        <a:pt x="6119" y="5"/>
                        <a:pt x="5987" y="1"/>
                        <a:pt x="5857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5815;p62">
                  <a:extLst>
                    <a:ext uri="{FF2B5EF4-FFF2-40B4-BE49-F238E27FC236}">
                      <a16:creationId xmlns:a16="http://schemas.microsoft.com/office/drawing/2014/main" id="{1AFB8382-DCD1-DB46-68FD-6ABB982D738B}"/>
                    </a:ext>
                  </a:extLst>
                </p:cNvPr>
                <p:cNvSpPr/>
                <p:nvPr/>
              </p:nvSpPr>
              <p:spPr>
                <a:xfrm>
                  <a:off x="4819353" y="1818020"/>
                  <a:ext cx="738944" cy="525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91" h="10656" extrusionOk="0">
                      <a:moveTo>
                        <a:pt x="2980" y="0"/>
                      </a:moveTo>
                      <a:cubicBezTo>
                        <a:pt x="2631" y="0"/>
                        <a:pt x="2280" y="21"/>
                        <a:pt x="1929" y="64"/>
                      </a:cubicBezTo>
                      <a:cubicBezTo>
                        <a:pt x="1679" y="88"/>
                        <a:pt x="1417" y="135"/>
                        <a:pt x="1167" y="231"/>
                      </a:cubicBezTo>
                      <a:cubicBezTo>
                        <a:pt x="1001" y="290"/>
                        <a:pt x="810" y="385"/>
                        <a:pt x="750" y="564"/>
                      </a:cubicBezTo>
                      <a:cubicBezTo>
                        <a:pt x="667" y="826"/>
                        <a:pt x="846" y="1076"/>
                        <a:pt x="1036" y="1243"/>
                      </a:cubicBezTo>
                      <a:cubicBezTo>
                        <a:pt x="1262" y="1397"/>
                        <a:pt x="1512" y="1481"/>
                        <a:pt x="1774" y="1493"/>
                      </a:cubicBezTo>
                      <a:cubicBezTo>
                        <a:pt x="1096" y="1778"/>
                        <a:pt x="512" y="2326"/>
                        <a:pt x="203" y="3005"/>
                      </a:cubicBezTo>
                      <a:cubicBezTo>
                        <a:pt x="96" y="3290"/>
                        <a:pt x="0" y="3552"/>
                        <a:pt x="36" y="3802"/>
                      </a:cubicBezTo>
                      <a:cubicBezTo>
                        <a:pt x="48" y="4124"/>
                        <a:pt x="239" y="4422"/>
                        <a:pt x="477" y="4600"/>
                      </a:cubicBezTo>
                      <a:cubicBezTo>
                        <a:pt x="739" y="4803"/>
                        <a:pt x="1036" y="4886"/>
                        <a:pt x="1346" y="4933"/>
                      </a:cubicBezTo>
                      <a:cubicBezTo>
                        <a:pt x="1440" y="4945"/>
                        <a:pt x="1535" y="4951"/>
                        <a:pt x="1631" y="4951"/>
                      </a:cubicBezTo>
                      <a:cubicBezTo>
                        <a:pt x="2391" y="4951"/>
                        <a:pt x="3165" y="4579"/>
                        <a:pt x="3620" y="3933"/>
                      </a:cubicBezTo>
                      <a:lnTo>
                        <a:pt x="3620" y="3933"/>
                      </a:lnTo>
                      <a:cubicBezTo>
                        <a:pt x="3548" y="4052"/>
                        <a:pt x="3560" y="4219"/>
                        <a:pt x="3644" y="4338"/>
                      </a:cubicBezTo>
                      <a:cubicBezTo>
                        <a:pt x="3715" y="4457"/>
                        <a:pt x="3810" y="4529"/>
                        <a:pt x="3953" y="4588"/>
                      </a:cubicBezTo>
                      <a:cubicBezTo>
                        <a:pt x="4184" y="4704"/>
                        <a:pt x="4462" y="4745"/>
                        <a:pt x="4736" y="4745"/>
                      </a:cubicBezTo>
                      <a:cubicBezTo>
                        <a:pt x="4773" y="4745"/>
                        <a:pt x="4810" y="4744"/>
                        <a:pt x="4846" y="4743"/>
                      </a:cubicBezTo>
                      <a:cubicBezTo>
                        <a:pt x="5513" y="4719"/>
                        <a:pt x="6168" y="4517"/>
                        <a:pt x="6727" y="4160"/>
                      </a:cubicBezTo>
                      <a:lnTo>
                        <a:pt x="6727" y="4160"/>
                      </a:lnTo>
                      <a:cubicBezTo>
                        <a:pt x="6573" y="4386"/>
                        <a:pt x="6465" y="4660"/>
                        <a:pt x="6525" y="4922"/>
                      </a:cubicBezTo>
                      <a:cubicBezTo>
                        <a:pt x="6573" y="5088"/>
                        <a:pt x="6692" y="5231"/>
                        <a:pt x="6811" y="5350"/>
                      </a:cubicBezTo>
                      <a:cubicBezTo>
                        <a:pt x="7192" y="5708"/>
                        <a:pt x="7742" y="5898"/>
                        <a:pt x="8274" y="5898"/>
                      </a:cubicBezTo>
                      <a:cubicBezTo>
                        <a:pt x="8291" y="5898"/>
                        <a:pt x="8307" y="5898"/>
                        <a:pt x="8323" y="5898"/>
                      </a:cubicBezTo>
                      <a:cubicBezTo>
                        <a:pt x="8871" y="5874"/>
                        <a:pt x="9430" y="5648"/>
                        <a:pt x="9883" y="5291"/>
                      </a:cubicBezTo>
                      <a:lnTo>
                        <a:pt x="9883" y="5291"/>
                      </a:lnTo>
                      <a:cubicBezTo>
                        <a:pt x="9787" y="5707"/>
                        <a:pt x="9525" y="6065"/>
                        <a:pt x="9394" y="6481"/>
                      </a:cubicBezTo>
                      <a:cubicBezTo>
                        <a:pt x="9323" y="6719"/>
                        <a:pt x="9287" y="6969"/>
                        <a:pt x="9311" y="7208"/>
                      </a:cubicBezTo>
                      <a:cubicBezTo>
                        <a:pt x="9323" y="7434"/>
                        <a:pt x="9383" y="7660"/>
                        <a:pt x="9549" y="7803"/>
                      </a:cubicBezTo>
                      <a:cubicBezTo>
                        <a:pt x="9622" y="7882"/>
                        <a:pt x="9729" y="7923"/>
                        <a:pt x="9836" y="7923"/>
                      </a:cubicBezTo>
                      <a:cubicBezTo>
                        <a:pt x="9940" y="7923"/>
                        <a:pt x="10045" y="7885"/>
                        <a:pt x="10121" y="7803"/>
                      </a:cubicBezTo>
                      <a:lnTo>
                        <a:pt x="10121" y="7803"/>
                      </a:lnTo>
                      <a:cubicBezTo>
                        <a:pt x="10085" y="8017"/>
                        <a:pt x="10049" y="8220"/>
                        <a:pt x="10049" y="8422"/>
                      </a:cubicBezTo>
                      <a:cubicBezTo>
                        <a:pt x="10049" y="8553"/>
                        <a:pt x="10061" y="8660"/>
                        <a:pt x="10145" y="8743"/>
                      </a:cubicBezTo>
                      <a:cubicBezTo>
                        <a:pt x="10198" y="8812"/>
                        <a:pt x="10285" y="8842"/>
                        <a:pt x="10375" y="8842"/>
                      </a:cubicBezTo>
                      <a:cubicBezTo>
                        <a:pt x="10426" y="8842"/>
                        <a:pt x="10478" y="8832"/>
                        <a:pt x="10526" y="8815"/>
                      </a:cubicBezTo>
                      <a:cubicBezTo>
                        <a:pt x="10656" y="8767"/>
                        <a:pt x="10776" y="8660"/>
                        <a:pt x="10883" y="8577"/>
                      </a:cubicBezTo>
                      <a:lnTo>
                        <a:pt x="10883" y="8577"/>
                      </a:lnTo>
                      <a:cubicBezTo>
                        <a:pt x="10799" y="8934"/>
                        <a:pt x="10585" y="9267"/>
                        <a:pt x="10502" y="9613"/>
                      </a:cubicBezTo>
                      <a:cubicBezTo>
                        <a:pt x="10406" y="9970"/>
                        <a:pt x="10454" y="10422"/>
                        <a:pt x="10764" y="10601"/>
                      </a:cubicBezTo>
                      <a:cubicBezTo>
                        <a:pt x="10839" y="10638"/>
                        <a:pt x="10920" y="10656"/>
                        <a:pt x="11004" y="10656"/>
                      </a:cubicBezTo>
                      <a:cubicBezTo>
                        <a:pt x="11186" y="10656"/>
                        <a:pt x="11375" y="10573"/>
                        <a:pt x="11514" y="10434"/>
                      </a:cubicBezTo>
                      <a:cubicBezTo>
                        <a:pt x="11716" y="10244"/>
                        <a:pt x="11823" y="9958"/>
                        <a:pt x="11871" y="9672"/>
                      </a:cubicBezTo>
                      <a:cubicBezTo>
                        <a:pt x="12113" y="9696"/>
                        <a:pt x="12371" y="9724"/>
                        <a:pt x="12624" y="9724"/>
                      </a:cubicBezTo>
                      <a:cubicBezTo>
                        <a:pt x="12756" y="9724"/>
                        <a:pt x="12887" y="9716"/>
                        <a:pt x="13014" y="9696"/>
                      </a:cubicBezTo>
                      <a:cubicBezTo>
                        <a:pt x="13145" y="9672"/>
                        <a:pt x="13300" y="9648"/>
                        <a:pt x="13431" y="9577"/>
                      </a:cubicBezTo>
                      <a:cubicBezTo>
                        <a:pt x="13716" y="9446"/>
                        <a:pt x="13907" y="9124"/>
                        <a:pt x="14050" y="8851"/>
                      </a:cubicBezTo>
                      <a:cubicBezTo>
                        <a:pt x="14514" y="7958"/>
                        <a:pt x="14824" y="6981"/>
                        <a:pt x="14931" y="5993"/>
                      </a:cubicBezTo>
                      <a:cubicBezTo>
                        <a:pt x="14967" y="5755"/>
                        <a:pt x="14978" y="5517"/>
                        <a:pt x="14978" y="5279"/>
                      </a:cubicBezTo>
                      <a:cubicBezTo>
                        <a:pt x="14990" y="4826"/>
                        <a:pt x="14967" y="4386"/>
                        <a:pt x="14812" y="3981"/>
                      </a:cubicBezTo>
                      <a:cubicBezTo>
                        <a:pt x="14752" y="3802"/>
                        <a:pt x="14669" y="3636"/>
                        <a:pt x="14562" y="3493"/>
                      </a:cubicBezTo>
                      <a:cubicBezTo>
                        <a:pt x="14431" y="3290"/>
                        <a:pt x="14252" y="3136"/>
                        <a:pt x="14026" y="3028"/>
                      </a:cubicBezTo>
                      <a:cubicBezTo>
                        <a:pt x="13837" y="2934"/>
                        <a:pt x="13612" y="2889"/>
                        <a:pt x="13389" y="2889"/>
                      </a:cubicBezTo>
                      <a:cubicBezTo>
                        <a:pt x="13303" y="2889"/>
                        <a:pt x="13216" y="2896"/>
                        <a:pt x="13133" y="2909"/>
                      </a:cubicBezTo>
                      <a:cubicBezTo>
                        <a:pt x="13014" y="2338"/>
                        <a:pt x="12692" y="1838"/>
                        <a:pt x="12252" y="1445"/>
                      </a:cubicBezTo>
                      <a:cubicBezTo>
                        <a:pt x="12073" y="1278"/>
                        <a:pt x="11883" y="1135"/>
                        <a:pt x="11680" y="1016"/>
                      </a:cubicBezTo>
                      <a:cubicBezTo>
                        <a:pt x="11245" y="755"/>
                        <a:pt x="10739" y="583"/>
                        <a:pt x="10228" y="583"/>
                      </a:cubicBezTo>
                      <a:cubicBezTo>
                        <a:pt x="10180" y="583"/>
                        <a:pt x="10133" y="585"/>
                        <a:pt x="10085" y="588"/>
                      </a:cubicBezTo>
                      <a:lnTo>
                        <a:pt x="9990" y="588"/>
                      </a:lnTo>
                      <a:cubicBezTo>
                        <a:pt x="9775" y="612"/>
                        <a:pt x="9537" y="671"/>
                        <a:pt x="9371" y="850"/>
                      </a:cubicBezTo>
                      <a:cubicBezTo>
                        <a:pt x="9323" y="909"/>
                        <a:pt x="9275" y="969"/>
                        <a:pt x="9263" y="1052"/>
                      </a:cubicBezTo>
                      <a:cubicBezTo>
                        <a:pt x="8799" y="588"/>
                        <a:pt x="8240" y="254"/>
                        <a:pt x="7608" y="88"/>
                      </a:cubicBezTo>
                      <a:cubicBezTo>
                        <a:pt x="7493" y="55"/>
                        <a:pt x="7370" y="34"/>
                        <a:pt x="7246" y="34"/>
                      </a:cubicBezTo>
                      <a:cubicBezTo>
                        <a:pt x="7140" y="34"/>
                        <a:pt x="7034" y="49"/>
                        <a:pt x="6930" y="88"/>
                      </a:cubicBezTo>
                      <a:cubicBezTo>
                        <a:pt x="6811" y="135"/>
                        <a:pt x="6692" y="231"/>
                        <a:pt x="6680" y="350"/>
                      </a:cubicBezTo>
                      <a:cubicBezTo>
                        <a:pt x="6656" y="421"/>
                        <a:pt x="6680" y="504"/>
                        <a:pt x="6704" y="564"/>
                      </a:cubicBezTo>
                      <a:cubicBezTo>
                        <a:pt x="6751" y="719"/>
                        <a:pt x="6823" y="850"/>
                        <a:pt x="6930" y="969"/>
                      </a:cubicBezTo>
                      <a:cubicBezTo>
                        <a:pt x="6632" y="778"/>
                        <a:pt x="6287" y="623"/>
                        <a:pt x="5942" y="504"/>
                      </a:cubicBezTo>
                      <a:cubicBezTo>
                        <a:pt x="5002" y="177"/>
                        <a:pt x="3997" y="0"/>
                        <a:pt x="2980" y="0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5816;p62">
                  <a:extLst>
                    <a:ext uri="{FF2B5EF4-FFF2-40B4-BE49-F238E27FC236}">
                      <a16:creationId xmlns:a16="http://schemas.microsoft.com/office/drawing/2014/main" id="{49EE4674-2BF4-6F0A-2B23-4FB621944A67}"/>
                    </a:ext>
                  </a:extLst>
                </p:cNvPr>
                <p:cNvSpPr/>
                <p:nvPr/>
              </p:nvSpPr>
              <p:spPr>
                <a:xfrm>
                  <a:off x="5307645" y="1845673"/>
                  <a:ext cx="250652" cy="305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5" h="6195" extrusionOk="0">
                      <a:moveTo>
                        <a:pt x="279" y="1"/>
                      </a:moveTo>
                      <a:cubicBezTo>
                        <a:pt x="246" y="1"/>
                        <a:pt x="212" y="1"/>
                        <a:pt x="179" y="3"/>
                      </a:cubicBezTo>
                      <a:lnTo>
                        <a:pt x="84" y="3"/>
                      </a:lnTo>
                      <a:cubicBezTo>
                        <a:pt x="12" y="253"/>
                        <a:pt x="0" y="455"/>
                        <a:pt x="12" y="646"/>
                      </a:cubicBezTo>
                      <a:cubicBezTo>
                        <a:pt x="72" y="1122"/>
                        <a:pt x="358" y="1527"/>
                        <a:pt x="691" y="1872"/>
                      </a:cubicBezTo>
                      <a:cubicBezTo>
                        <a:pt x="369" y="2051"/>
                        <a:pt x="0" y="2313"/>
                        <a:pt x="60" y="2694"/>
                      </a:cubicBezTo>
                      <a:cubicBezTo>
                        <a:pt x="72" y="2837"/>
                        <a:pt x="179" y="2968"/>
                        <a:pt x="274" y="3075"/>
                      </a:cubicBezTo>
                      <a:cubicBezTo>
                        <a:pt x="548" y="3349"/>
                        <a:pt x="905" y="3491"/>
                        <a:pt x="1262" y="3527"/>
                      </a:cubicBezTo>
                      <a:cubicBezTo>
                        <a:pt x="1322" y="3527"/>
                        <a:pt x="1382" y="3527"/>
                        <a:pt x="1441" y="3551"/>
                      </a:cubicBezTo>
                      <a:cubicBezTo>
                        <a:pt x="1632" y="3670"/>
                        <a:pt x="1465" y="3968"/>
                        <a:pt x="1512" y="4194"/>
                      </a:cubicBezTo>
                      <a:cubicBezTo>
                        <a:pt x="1556" y="4385"/>
                        <a:pt x="1758" y="4462"/>
                        <a:pt x="1970" y="4462"/>
                      </a:cubicBezTo>
                      <a:cubicBezTo>
                        <a:pt x="2049" y="4462"/>
                        <a:pt x="2129" y="4451"/>
                        <a:pt x="2203" y="4432"/>
                      </a:cubicBezTo>
                      <a:cubicBezTo>
                        <a:pt x="2391" y="4378"/>
                        <a:pt x="2598" y="4291"/>
                        <a:pt x="2791" y="4291"/>
                      </a:cubicBezTo>
                      <a:cubicBezTo>
                        <a:pt x="2855" y="4291"/>
                        <a:pt x="2917" y="4301"/>
                        <a:pt x="2977" y="4325"/>
                      </a:cubicBezTo>
                      <a:cubicBezTo>
                        <a:pt x="3298" y="4444"/>
                        <a:pt x="3370" y="4861"/>
                        <a:pt x="3465" y="5194"/>
                      </a:cubicBezTo>
                      <a:cubicBezTo>
                        <a:pt x="3548" y="5468"/>
                        <a:pt x="3668" y="5754"/>
                        <a:pt x="3846" y="5992"/>
                      </a:cubicBezTo>
                      <a:cubicBezTo>
                        <a:pt x="3894" y="6051"/>
                        <a:pt x="3953" y="6123"/>
                        <a:pt x="4013" y="6158"/>
                      </a:cubicBezTo>
                      <a:cubicBezTo>
                        <a:pt x="4057" y="6183"/>
                        <a:pt x="4103" y="6194"/>
                        <a:pt x="4151" y="6194"/>
                      </a:cubicBezTo>
                      <a:cubicBezTo>
                        <a:pt x="4305" y="6194"/>
                        <a:pt x="4468" y="6078"/>
                        <a:pt x="4596" y="5968"/>
                      </a:cubicBezTo>
                      <a:cubicBezTo>
                        <a:pt x="4739" y="5813"/>
                        <a:pt x="4894" y="5635"/>
                        <a:pt x="5025" y="5444"/>
                      </a:cubicBezTo>
                      <a:cubicBezTo>
                        <a:pt x="5061" y="5206"/>
                        <a:pt x="5072" y="4968"/>
                        <a:pt x="5072" y="4730"/>
                      </a:cubicBezTo>
                      <a:cubicBezTo>
                        <a:pt x="5084" y="4277"/>
                        <a:pt x="5061" y="3837"/>
                        <a:pt x="4906" y="3432"/>
                      </a:cubicBezTo>
                      <a:cubicBezTo>
                        <a:pt x="4846" y="3253"/>
                        <a:pt x="4763" y="3087"/>
                        <a:pt x="4656" y="2944"/>
                      </a:cubicBezTo>
                      <a:cubicBezTo>
                        <a:pt x="4596" y="2968"/>
                        <a:pt x="4525" y="3027"/>
                        <a:pt x="4477" y="3075"/>
                      </a:cubicBezTo>
                      <a:cubicBezTo>
                        <a:pt x="4346" y="3241"/>
                        <a:pt x="4287" y="3444"/>
                        <a:pt x="4251" y="3658"/>
                      </a:cubicBezTo>
                      <a:cubicBezTo>
                        <a:pt x="3882" y="3468"/>
                        <a:pt x="3465" y="3349"/>
                        <a:pt x="3048" y="3313"/>
                      </a:cubicBezTo>
                      <a:cubicBezTo>
                        <a:pt x="2858" y="3301"/>
                        <a:pt x="2632" y="3289"/>
                        <a:pt x="2525" y="3122"/>
                      </a:cubicBezTo>
                      <a:cubicBezTo>
                        <a:pt x="2394" y="2884"/>
                        <a:pt x="2667" y="2575"/>
                        <a:pt x="2536" y="2301"/>
                      </a:cubicBezTo>
                      <a:cubicBezTo>
                        <a:pt x="2477" y="2134"/>
                        <a:pt x="2286" y="2063"/>
                        <a:pt x="2144" y="1956"/>
                      </a:cubicBezTo>
                      <a:cubicBezTo>
                        <a:pt x="2024" y="1872"/>
                        <a:pt x="1929" y="1765"/>
                        <a:pt x="1870" y="1634"/>
                      </a:cubicBezTo>
                      <a:cubicBezTo>
                        <a:pt x="1846" y="1551"/>
                        <a:pt x="1810" y="1479"/>
                        <a:pt x="1810" y="1408"/>
                      </a:cubicBezTo>
                      <a:cubicBezTo>
                        <a:pt x="1822" y="1134"/>
                        <a:pt x="2155" y="1051"/>
                        <a:pt x="2346" y="872"/>
                      </a:cubicBezTo>
                      <a:cubicBezTo>
                        <a:pt x="2167" y="705"/>
                        <a:pt x="1977" y="562"/>
                        <a:pt x="1763" y="443"/>
                      </a:cubicBezTo>
                      <a:cubicBezTo>
                        <a:pt x="1315" y="175"/>
                        <a:pt x="804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5817;p62">
                  <a:extLst>
                    <a:ext uri="{FF2B5EF4-FFF2-40B4-BE49-F238E27FC236}">
                      <a16:creationId xmlns:a16="http://schemas.microsoft.com/office/drawing/2014/main" id="{4047D399-346F-26FE-C657-7AC4978E7E23}"/>
                    </a:ext>
                  </a:extLst>
                </p:cNvPr>
                <p:cNvSpPr/>
                <p:nvPr/>
              </p:nvSpPr>
              <p:spPr>
                <a:xfrm>
                  <a:off x="5366895" y="2242135"/>
                  <a:ext cx="183171" cy="22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" h="4480" extrusionOk="0">
                      <a:moveTo>
                        <a:pt x="2317" y="1"/>
                      </a:moveTo>
                      <a:cubicBezTo>
                        <a:pt x="972" y="1"/>
                        <a:pt x="227" y="1554"/>
                        <a:pt x="72" y="2699"/>
                      </a:cubicBezTo>
                      <a:cubicBezTo>
                        <a:pt x="25" y="2985"/>
                        <a:pt x="1" y="3295"/>
                        <a:pt x="72" y="3580"/>
                      </a:cubicBezTo>
                      <a:cubicBezTo>
                        <a:pt x="194" y="4112"/>
                        <a:pt x="616" y="4479"/>
                        <a:pt x="1154" y="4479"/>
                      </a:cubicBezTo>
                      <a:cubicBezTo>
                        <a:pt x="1193" y="4479"/>
                        <a:pt x="1234" y="4477"/>
                        <a:pt x="1275" y="4473"/>
                      </a:cubicBezTo>
                      <a:cubicBezTo>
                        <a:pt x="1799" y="4426"/>
                        <a:pt x="2311" y="4116"/>
                        <a:pt x="2692" y="3771"/>
                      </a:cubicBezTo>
                      <a:cubicBezTo>
                        <a:pt x="3323" y="3223"/>
                        <a:pt x="3704" y="2425"/>
                        <a:pt x="3704" y="1616"/>
                      </a:cubicBezTo>
                      <a:cubicBezTo>
                        <a:pt x="3716" y="1235"/>
                        <a:pt x="3632" y="842"/>
                        <a:pt x="3406" y="520"/>
                      </a:cubicBezTo>
                      <a:cubicBezTo>
                        <a:pt x="3204" y="247"/>
                        <a:pt x="2930" y="92"/>
                        <a:pt x="2656" y="32"/>
                      </a:cubicBezTo>
                      <a:cubicBezTo>
                        <a:pt x="2539" y="11"/>
                        <a:pt x="2426" y="1"/>
                        <a:pt x="2317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5818;p62">
                  <a:extLst>
                    <a:ext uri="{FF2B5EF4-FFF2-40B4-BE49-F238E27FC236}">
                      <a16:creationId xmlns:a16="http://schemas.microsoft.com/office/drawing/2014/main" id="{11687221-A484-6D19-F8C3-3DDA133A92B2}"/>
                    </a:ext>
                  </a:extLst>
                </p:cNvPr>
                <p:cNvSpPr/>
                <p:nvPr/>
              </p:nvSpPr>
              <p:spPr>
                <a:xfrm>
                  <a:off x="5425011" y="2301237"/>
                  <a:ext cx="90452" cy="10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" h="2120" extrusionOk="0">
                      <a:moveTo>
                        <a:pt x="1275" y="0"/>
                      </a:moveTo>
                      <a:cubicBezTo>
                        <a:pt x="989" y="0"/>
                        <a:pt x="751" y="179"/>
                        <a:pt x="584" y="369"/>
                      </a:cubicBezTo>
                      <a:cubicBezTo>
                        <a:pt x="179" y="834"/>
                        <a:pt x="1" y="1441"/>
                        <a:pt x="60" y="2048"/>
                      </a:cubicBezTo>
                      <a:cubicBezTo>
                        <a:pt x="66" y="2096"/>
                        <a:pt x="102" y="2119"/>
                        <a:pt x="136" y="2119"/>
                      </a:cubicBezTo>
                      <a:cubicBezTo>
                        <a:pt x="170" y="2119"/>
                        <a:pt x="203" y="2096"/>
                        <a:pt x="203" y="2048"/>
                      </a:cubicBezTo>
                      <a:cubicBezTo>
                        <a:pt x="179" y="1560"/>
                        <a:pt x="346" y="1048"/>
                        <a:pt x="644" y="667"/>
                      </a:cubicBezTo>
                      <a:cubicBezTo>
                        <a:pt x="703" y="572"/>
                        <a:pt x="775" y="488"/>
                        <a:pt x="858" y="417"/>
                      </a:cubicBezTo>
                      <a:cubicBezTo>
                        <a:pt x="953" y="512"/>
                        <a:pt x="1013" y="631"/>
                        <a:pt x="1036" y="750"/>
                      </a:cubicBezTo>
                      <a:cubicBezTo>
                        <a:pt x="1048" y="834"/>
                        <a:pt x="1048" y="893"/>
                        <a:pt x="1048" y="976"/>
                      </a:cubicBezTo>
                      <a:lnTo>
                        <a:pt x="1048" y="1036"/>
                      </a:lnTo>
                      <a:lnTo>
                        <a:pt x="1048" y="1048"/>
                      </a:lnTo>
                      <a:lnTo>
                        <a:pt x="1048" y="1084"/>
                      </a:lnTo>
                      <a:cubicBezTo>
                        <a:pt x="1036" y="1131"/>
                        <a:pt x="1025" y="1167"/>
                        <a:pt x="1036" y="1215"/>
                      </a:cubicBezTo>
                      <a:cubicBezTo>
                        <a:pt x="1036" y="1263"/>
                        <a:pt x="1081" y="1301"/>
                        <a:pt x="1128" y="1301"/>
                      </a:cubicBezTo>
                      <a:cubicBezTo>
                        <a:pt x="1150" y="1301"/>
                        <a:pt x="1172" y="1293"/>
                        <a:pt x="1191" y="1274"/>
                      </a:cubicBezTo>
                      <a:cubicBezTo>
                        <a:pt x="1263" y="1203"/>
                        <a:pt x="1275" y="1084"/>
                        <a:pt x="1287" y="976"/>
                      </a:cubicBezTo>
                      <a:cubicBezTo>
                        <a:pt x="1310" y="881"/>
                        <a:pt x="1287" y="786"/>
                        <a:pt x="1263" y="691"/>
                      </a:cubicBezTo>
                      <a:cubicBezTo>
                        <a:pt x="1215" y="548"/>
                        <a:pt x="1144" y="417"/>
                        <a:pt x="1036" y="298"/>
                      </a:cubicBezTo>
                      <a:cubicBezTo>
                        <a:pt x="1084" y="262"/>
                        <a:pt x="1132" y="250"/>
                        <a:pt x="1191" y="238"/>
                      </a:cubicBezTo>
                      <a:cubicBezTo>
                        <a:pt x="1226" y="223"/>
                        <a:pt x="1265" y="217"/>
                        <a:pt x="1306" y="217"/>
                      </a:cubicBezTo>
                      <a:cubicBezTo>
                        <a:pt x="1362" y="217"/>
                        <a:pt x="1422" y="229"/>
                        <a:pt x="1477" y="250"/>
                      </a:cubicBezTo>
                      <a:cubicBezTo>
                        <a:pt x="1560" y="298"/>
                        <a:pt x="1608" y="381"/>
                        <a:pt x="1691" y="429"/>
                      </a:cubicBezTo>
                      <a:cubicBezTo>
                        <a:pt x="1704" y="435"/>
                        <a:pt x="1718" y="438"/>
                        <a:pt x="1732" y="438"/>
                      </a:cubicBezTo>
                      <a:cubicBezTo>
                        <a:pt x="1773" y="438"/>
                        <a:pt x="1817" y="413"/>
                        <a:pt x="1834" y="369"/>
                      </a:cubicBezTo>
                      <a:cubicBezTo>
                        <a:pt x="1822" y="131"/>
                        <a:pt x="1477" y="0"/>
                        <a:pt x="1275" y="0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5821;p62">
                  <a:extLst>
                    <a:ext uri="{FF2B5EF4-FFF2-40B4-BE49-F238E27FC236}">
                      <a16:creationId xmlns:a16="http://schemas.microsoft.com/office/drawing/2014/main" id="{042AF649-03C1-B7DC-6290-2ABA59B50881}"/>
                    </a:ext>
                  </a:extLst>
                </p:cNvPr>
                <p:cNvSpPr/>
                <p:nvPr/>
              </p:nvSpPr>
              <p:spPr>
                <a:xfrm>
                  <a:off x="5073456" y="2154295"/>
                  <a:ext cx="105782" cy="38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783" extrusionOk="0">
                      <a:moveTo>
                        <a:pt x="538" y="0"/>
                      </a:moveTo>
                      <a:cubicBezTo>
                        <a:pt x="502" y="0"/>
                        <a:pt x="465" y="2"/>
                        <a:pt x="429" y="5"/>
                      </a:cubicBezTo>
                      <a:cubicBezTo>
                        <a:pt x="287" y="16"/>
                        <a:pt x="120" y="76"/>
                        <a:pt x="60" y="207"/>
                      </a:cubicBezTo>
                      <a:cubicBezTo>
                        <a:pt x="1" y="326"/>
                        <a:pt x="37" y="457"/>
                        <a:pt x="108" y="552"/>
                      </a:cubicBezTo>
                      <a:cubicBezTo>
                        <a:pt x="238" y="726"/>
                        <a:pt x="445" y="767"/>
                        <a:pt x="658" y="767"/>
                      </a:cubicBezTo>
                      <a:cubicBezTo>
                        <a:pt x="737" y="767"/>
                        <a:pt x="817" y="761"/>
                        <a:pt x="894" y="755"/>
                      </a:cubicBezTo>
                      <a:cubicBezTo>
                        <a:pt x="953" y="751"/>
                        <a:pt x="1013" y="749"/>
                        <a:pt x="1073" y="749"/>
                      </a:cubicBezTo>
                      <a:cubicBezTo>
                        <a:pt x="1193" y="749"/>
                        <a:pt x="1314" y="755"/>
                        <a:pt x="1441" y="755"/>
                      </a:cubicBezTo>
                      <a:cubicBezTo>
                        <a:pt x="1494" y="755"/>
                        <a:pt x="1679" y="783"/>
                        <a:pt x="1839" y="783"/>
                      </a:cubicBezTo>
                      <a:cubicBezTo>
                        <a:pt x="2006" y="783"/>
                        <a:pt x="2146" y="752"/>
                        <a:pt x="2072" y="624"/>
                      </a:cubicBezTo>
                      <a:cubicBezTo>
                        <a:pt x="2061" y="600"/>
                        <a:pt x="2013" y="564"/>
                        <a:pt x="1977" y="540"/>
                      </a:cubicBezTo>
                      <a:cubicBezTo>
                        <a:pt x="1894" y="493"/>
                        <a:pt x="1799" y="433"/>
                        <a:pt x="1715" y="386"/>
                      </a:cubicBezTo>
                      <a:cubicBezTo>
                        <a:pt x="1365" y="178"/>
                        <a:pt x="945" y="0"/>
                        <a:pt x="538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5822;p62">
                  <a:extLst>
                    <a:ext uri="{FF2B5EF4-FFF2-40B4-BE49-F238E27FC236}">
                      <a16:creationId xmlns:a16="http://schemas.microsoft.com/office/drawing/2014/main" id="{2D3E285C-717C-0A6A-1860-D15DEA81DB35}"/>
                    </a:ext>
                  </a:extLst>
                </p:cNvPr>
                <p:cNvSpPr/>
                <p:nvPr/>
              </p:nvSpPr>
              <p:spPr>
                <a:xfrm>
                  <a:off x="4889496" y="2152176"/>
                  <a:ext cx="80741" cy="382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" h="776" extrusionOk="0">
                      <a:moveTo>
                        <a:pt x="1094" y="0"/>
                      </a:moveTo>
                      <a:cubicBezTo>
                        <a:pt x="794" y="0"/>
                        <a:pt x="495" y="156"/>
                        <a:pt x="268" y="321"/>
                      </a:cubicBezTo>
                      <a:cubicBezTo>
                        <a:pt x="209" y="369"/>
                        <a:pt x="149" y="417"/>
                        <a:pt x="101" y="476"/>
                      </a:cubicBezTo>
                      <a:cubicBezTo>
                        <a:pt x="66" y="500"/>
                        <a:pt x="54" y="524"/>
                        <a:pt x="42" y="560"/>
                      </a:cubicBezTo>
                      <a:cubicBezTo>
                        <a:pt x="1" y="711"/>
                        <a:pt x="155" y="743"/>
                        <a:pt x="308" y="743"/>
                      </a:cubicBezTo>
                      <a:cubicBezTo>
                        <a:pt x="420" y="743"/>
                        <a:pt x="531" y="726"/>
                        <a:pt x="566" y="726"/>
                      </a:cubicBezTo>
                      <a:cubicBezTo>
                        <a:pt x="709" y="726"/>
                        <a:pt x="840" y="726"/>
                        <a:pt x="994" y="750"/>
                      </a:cubicBezTo>
                      <a:cubicBezTo>
                        <a:pt x="1076" y="763"/>
                        <a:pt x="1162" y="776"/>
                        <a:pt x="1244" y="776"/>
                      </a:cubicBezTo>
                      <a:cubicBezTo>
                        <a:pt x="1390" y="776"/>
                        <a:pt x="1521" y="735"/>
                        <a:pt x="1590" y="583"/>
                      </a:cubicBezTo>
                      <a:cubicBezTo>
                        <a:pt x="1637" y="476"/>
                        <a:pt x="1637" y="357"/>
                        <a:pt x="1554" y="238"/>
                      </a:cubicBezTo>
                      <a:cubicBezTo>
                        <a:pt x="1483" y="95"/>
                        <a:pt x="1352" y="24"/>
                        <a:pt x="1232" y="12"/>
                      </a:cubicBezTo>
                      <a:cubicBezTo>
                        <a:pt x="1186" y="4"/>
                        <a:pt x="1140" y="0"/>
                        <a:pt x="1094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5823;p62">
                  <a:extLst>
                    <a:ext uri="{FF2B5EF4-FFF2-40B4-BE49-F238E27FC236}">
                      <a16:creationId xmlns:a16="http://schemas.microsoft.com/office/drawing/2014/main" id="{5856835A-1921-1DD6-ADAB-30F737745BA1}"/>
                    </a:ext>
                  </a:extLst>
                </p:cNvPr>
                <p:cNvSpPr/>
                <p:nvPr/>
              </p:nvSpPr>
              <p:spPr>
                <a:xfrm>
                  <a:off x="4959590" y="2234298"/>
                  <a:ext cx="49391" cy="128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612" extrusionOk="0">
                      <a:moveTo>
                        <a:pt x="689" y="0"/>
                      </a:moveTo>
                      <a:cubicBezTo>
                        <a:pt x="655" y="0"/>
                        <a:pt x="625" y="30"/>
                        <a:pt x="632" y="72"/>
                      </a:cubicBezTo>
                      <a:cubicBezTo>
                        <a:pt x="715" y="429"/>
                        <a:pt x="799" y="822"/>
                        <a:pt x="811" y="1191"/>
                      </a:cubicBezTo>
                      <a:cubicBezTo>
                        <a:pt x="823" y="1275"/>
                        <a:pt x="823" y="1382"/>
                        <a:pt x="823" y="1465"/>
                      </a:cubicBezTo>
                      <a:lnTo>
                        <a:pt x="823" y="1501"/>
                      </a:lnTo>
                      <a:cubicBezTo>
                        <a:pt x="799" y="1489"/>
                        <a:pt x="763" y="1465"/>
                        <a:pt x="727" y="1465"/>
                      </a:cubicBezTo>
                      <a:cubicBezTo>
                        <a:pt x="679" y="1457"/>
                        <a:pt x="627" y="1451"/>
                        <a:pt x="573" y="1451"/>
                      </a:cubicBezTo>
                      <a:cubicBezTo>
                        <a:pt x="481" y="1451"/>
                        <a:pt x="386" y="1468"/>
                        <a:pt x="311" y="1513"/>
                      </a:cubicBezTo>
                      <a:cubicBezTo>
                        <a:pt x="49" y="1668"/>
                        <a:pt x="1" y="2025"/>
                        <a:pt x="96" y="2275"/>
                      </a:cubicBezTo>
                      <a:cubicBezTo>
                        <a:pt x="156" y="2406"/>
                        <a:pt x="263" y="2525"/>
                        <a:pt x="406" y="2584"/>
                      </a:cubicBezTo>
                      <a:cubicBezTo>
                        <a:pt x="455" y="2602"/>
                        <a:pt x="508" y="2612"/>
                        <a:pt x="562" y="2612"/>
                      </a:cubicBezTo>
                      <a:cubicBezTo>
                        <a:pt x="653" y="2612"/>
                        <a:pt x="743" y="2585"/>
                        <a:pt x="811" y="2525"/>
                      </a:cubicBezTo>
                      <a:cubicBezTo>
                        <a:pt x="834" y="2489"/>
                        <a:pt x="811" y="2430"/>
                        <a:pt x="763" y="2430"/>
                      </a:cubicBezTo>
                      <a:cubicBezTo>
                        <a:pt x="737" y="2432"/>
                        <a:pt x="711" y="2434"/>
                        <a:pt x="685" y="2434"/>
                      </a:cubicBezTo>
                      <a:cubicBezTo>
                        <a:pt x="581" y="2434"/>
                        <a:pt x="480" y="2411"/>
                        <a:pt x="394" y="2334"/>
                      </a:cubicBezTo>
                      <a:cubicBezTo>
                        <a:pt x="287" y="2251"/>
                        <a:pt x="239" y="2108"/>
                        <a:pt x="239" y="1977"/>
                      </a:cubicBezTo>
                      <a:cubicBezTo>
                        <a:pt x="263" y="1846"/>
                        <a:pt x="322" y="1715"/>
                        <a:pt x="453" y="1668"/>
                      </a:cubicBezTo>
                      <a:cubicBezTo>
                        <a:pt x="494" y="1659"/>
                        <a:pt x="541" y="1646"/>
                        <a:pt x="586" y="1646"/>
                      </a:cubicBezTo>
                      <a:cubicBezTo>
                        <a:pt x="606" y="1646"/>
                        <a:pt x="625" y="1648"/>
                        <a:pt x="644" y="1656"/>
                      </a:cubicBezTo>
                      <a:cubicBezTo>
                        <a:pt x="703" y="1668"/>
                        <a:pt x="763" y="1692"/>
                        <a:pt x="823" y="1692"/>
                      </a:cubicBezTo>
                      <a:cubicBezTo>
                        <a:pt x="832" y="1693"/>
                        <a:pt x="842" y="1694"/>
                        <a:pt x="851" y="1694"/>
                      </a:cubicBezTo>
                      <a:cubicBezTo>
                        <a:pt x="960" y="1694"/>
                        <a:pt x="1001" y="1565"/>
                        <a:pt x="1001" y="1477"/>
                      </a:cubicBezTo>
                      <a:cubicBezTo>
                        <a:pt x="1001" y="1311"/>
                        <a:pt x="977" y="1144"/>
                        <a:pt x="953" y="977"/>
                      </a:cubicBezTo>
                      <a:cubicBezTo>
                        <a:pt x="918" y="668"/>
                        <a:pt x="858" y="358"/>
                        <a:pt x="751" y="48"/>
                      </a:cubicBezTo>
                      <a:cubicBezTo>
                        <a:pt x="736" y="14"/>
                        <a:pt x="712" y="0"/>
                        <a:pt x="689" y="0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5824;p62">
                  <a:extLst>
                    <a:ext uri="{FF2B5EF4-FFF2-40B4-BE49-F238E27FC236}">
                      <a16:creationId xmlns:a16="http://schemas.microsoft.com/office/drawing/2014/main" id="{249EBC10-6618-A35E-E6DE-17A36E59B934}"/>
                    </a:ext>
                  </a:extLst>
                </p:cNvPr>
                <p:cNvSpPr/>
                <p:nvPr/>
              </p:nvSpPr>
              <p:spPr>
                <a:xfrm>
                  <a:off x="5075822" y="2276196"/>
                  <a:ext cx="102627" cy="3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" h="799" extrusionOk="0">
                      <a:moveTo>
                        <a:pt x="1040" y="1"/>
                      </a:moveTo>
                      <a:cubicBezTo>
                        <a:pt x="995" y="1"/>
                        <a:pt x="951" y="3"/>
                        <a:pt x="905" y="8"/>
                      </a:cubicBezTo>
                      <a:cubicBezTo>
                        <a:pt x="679" y="44"/>
                        <a:pt x="489" y="115"/>
                        <a:pt x="322" y="246"/>
                      </a:cubicBezTo>
                      <a:cubicBezTo>
                        <a:pt x="239" y="318"/>
                        <a:pt x="179" y="377"/>
                        <a:pt x="119" y="472"/>
                      </a:cubicBezTo>
                      <a:cubicBezTo>
                        <a:pt x="60" y="544"/>
                        <a:pt x="0" y="663"/>
                        <a:pt x="0" y="734"/>
                      </a:cubicBezTo>
                      <a:cubicBezTo>
                        <a:pt x="0" y="775"/>
                        <a:pt x="28" y="799"/>
                        <a:pt x="53" y="799"/>
                      </a:cubicBezTo>
                      <a:cubicBezTo>
                        <a:pt x="65" y="799"/>
                        <a:pt x="76" y="793"/>
                        <a:pt x="84" y="782"/>
                      </a:cubicBezTo>
                      <a:cubicBezTo>
                        <a:pt x="143" y="722"/>
                        <a:pt x="179" y="639"/>
                        <a:pt x="239" y="580"/>
                      </a:cubicBezTo>
                      <a:cubicBezTo>
                        <a:pt x="298" y="520"/>
                        <a:pt x="358" y="437"/>
                        <a:pt x="429" y="401"/>
                      </a:cubicBezTo>
                      <a:cubicBezTo>
                        <a:pt x="572" y="294"/>
                        <a:pt x="739" y="222"/>
                        <a:pt x="917" y="199"/>
                      </a:cubicBezTo>
                      <a:cubicBezTo>
                        <a:pt x="943" y="197"/>
                        <a:pt x="968" y="196"/>
                        <a:pt x="994" y="196"/>
                      </a:cubicBezTo>
                      <a:cubicBezTo>
                        <a:pt x="1168" y="196"/>
                        <a:pt x="1333" y="231"/>
                        <a:pt x="1489" y="294"/>
                      </a:cubicBezTo>
                      <a:cubicBezTo>
                        <a:pt x="1572" y="341"/>
                        <a:pt x="1667" y="377"/>
                        <a:pt x="1751" y="437"/>
                      </a:cubicBezTo>
                      <a:cubicBezTo>
                        <a:pt x="1846" y="496"/>
                        <a:pt x="1905" y="580"/>
                        <a:pt x="1989" y="615"/>
                      </a:cubicBezTo>
                      <a:cubicBezTo>
                        <a:pt x="2000" y="620"/>
                        <a:pt x="2010" y="622"/>
                        <a:pt x="2019" y="622"/>
                      </a:cubicBezTo>
                      <a:cubicBezTo>
                        <a:pt x="2060" y="622"/>
                        <a:pt x="2082" y="583"/>
                        <a:pt x="2072" y="544"/>
                      </a:cubicBezTo>
                      <a:cubicBezTo>
                        <a:pt x="2024" y="437"/>
                        <a:pt x="1929" y="353"/>
                        <a:pt x="1846" y="294"/>
                      </a:cubicBezTo>
                      <a:cubicBezTo>
                        <a:pt x="1751" y="222"/>
                        <a:pt x="1643" y="163"/>
                        <a:pt x="1548" y="115"/>
                      </a:cubicBezTo>
                      <a:cubicBezTo>
                        <a:pt x="1386" y="39"/>
                        <a:pt x="1217" y="1"/>
                        <a:pt x="1040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5825;p62">
                  <a:extLst>
                    <a:ext uri="{FF2B5EF4-FFF2-40B4-BE49-F238E27FC236}">
                      <a16:creationId xmlns:a16="http://schemas.microsoft.com/office/drawing/2014/main" id="{2A329619-A646-22AD-34D6-6B6CAB617A57}"/>
                    </a:ext>
                  </a:extLst>
                </p:cNvPr>
                <p:cNvSpPr/>
                <p:nvPr/>
              </p:nvSpPr>
              <p:spPr>
                <a:xfrm>
                  <a:off x="4887031" y="2276196"/>
                  <a:ext cx="66151" cy="3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" h="799" extrusionOk="0">
                      <a:moveTo>
                        <a:pt x="686" y="1"/>
                      </a:moveTo>
                      <a:cubicBezTo>
                        <a:pt x="575" y="1"/>
                        <a:pt x="468" y="39"/>
                        <a:pt x="354" y="115"/>
                      </a:cubicBezTo>
                      <a:cubicBezTo>
                        <a:pt x="282" y="163"/>
                        <a:pt x="223" y="222"/>
                        <a:pt x="163" y="294"/>
                      </a:cubicBezTo>
                      <a:cubicBezTo>
                        <a:pt x="104" y="353"/>
                        <a:pt x="44" y="437"/>
                        <a:pt x="20" y="544"/>
                      </a:cubicBezTo>
                      <a:cubicBezTo>
                        <a:pt x="1" y="583"/>
                        <a:pt x="21" y="622"/>
                        <a:pt x="42" y="622"/>
                      </a:cubicBezTo>
                      <a:cubicBezTo>
                        <a:pt x="47" y="622"/>
                        <a:pt x="52" y="620"/>
                        <a:pt x="56" y="615"/>
                      </a:cubicBezTo>
                      <a:cubicBezTo>
                        <a:pt x="116" y="580"/>
                        <a:pt x="163" y="496"/>
                        <a:pt x="211" y="437"/>
                      </a:cubicBezTo>
                      <a:cubicBezTo>
                        <a:pt x="270" y="377"/>
                        <a:pt x="318" y="341"/>
                        <a:pt x="390" y="294"/>
                      </a:cubicBezTo>
                      <a:cubicBezTo>
                        <a:pt x="493" y="231"/>
                        <a:pt x="597" y="196"/>
                        <a:pt x="701" y="196"/>
                      </a:cubicBezTo>
                      <a:cubicBezTo>
                        <a:pt x="716" y="196"/>
                        <a:pt x="732" y="197"/>
                        <a:pt x="747" y="199"/>
                      </a:cubicBezTo>
                      <a:cubicBezTo>
                        <a:pt x="866" y="222"/>
                        <a:pt x="973" y="294"/>
                        <a:pt x="1056" y="401"/>
                      </a:cubicBezTo>
                      <a:cubicBezTo>
                        <a:pt x="1104" y="437"/>
                        <a:pt x="1152" y="520"/>
                        <a:pt x="1175" y="580"/>
                      </a:cubicBezTo>
                      <a:cubicBezTo>
                        <a:pt x="1211" y="639"/>
                        <a:pt x="1235" y="722"/>
                        <a:pt x="1282" y="782"/>
                      </a:cubicBezTo>
                      <a:cubicBezTo>
                        <a:pt x="1286" y="793"/>
                        <a:pt x="1294" y="799"/>
                        <a:pt x="1302" y="799"/>
                      </a:cubicBezTo>
                      <a:cubicBezTo>
                        <a:pt x="1320" y="799"/>
                        <a:pt x="1342" y="775"/>
                        <a:pt x="1342" y="734"/>
                      </a:cubicBezTo>
                      <a:cubicBezTo>
                        <a:pt x="1342" y="663"/>
                        <a:pt x="1306" y="544"/>
                        <a:pt x="1282" y="472"/>
                      </a:cubicBezTo>
                      <a:cubicBezTo>
                        <a:pt x="1235" y="377"/>
                        <a:pt x="1211" y="318"/>
                        <a:pt x="1152" y="246"/>
                      </a:cubicBezTo>
                      <a:cubicBezTo>
                        <a:pt x="1044" y="115"/>
                        <a:pt x="913" y="44"/>
                        <a:pt x="771" y="8"/>
                      </a:cubicBezTo>
                      <a:cubicBezTo>
                        <a:pt x="742" y="3"/>
                        <a:pt x="714" y="1"/>
                        <a:pt x="686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5826;p62">
                  <a:extLst>
                    <a:ext uri="{FF2B5EF4-FFF2-40B4-BE49-F238E27FC236}">
                      <a16:creationId xmlns:a16="http://schemas.microsoft.com/office/drawing/2014/main" id="{C3E3B1EC-5093-C0CE-E997-CD0C5229901B}"/>
                    </a:ext>
                  </a:extLst>
                </p:cNvPr>
                <p:cNvSpPr/>
                <p:nvPr/>
              </p:nvSpPr>
              <p:spPr>
                <a:xfrm>
                  <a:off x="4947119" y="2359945"/>
                  <a:ext cx="150194" cy="49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7" h="1003" extrusionOk="0">
                      <a:moveTo>
                        <a:pt x="2970" y="1"/>
                      </a:moveTo>
                      <a:cubicBezTo>
                        <a:pt x="2958" y="1"/>
                        <a:pt x="2945" y="4"/>
                        <a:pt x="2933" y="12"/>
                      </a:cubicBezTo>
                      <a:cubicBezTo>
                        <a:pt x="2826" y="83"/>
                        <a:pt x="2730" y="178"/>
                        <a:pt x="2623" y="250"/>
                      </a:cubicBezTo>
                      <a:cubicBezTo>
                        <a:pt x="2516" y="321"/>
                        <a:pt x="2409" y="393"/>
                        <a:pt x="2314" y="452"/>
                      </a:cubicBezTo>
                      <a:cubicBezTo>
                        <a:pt x="2099" y="583"/>
                        <a:pt x="1861" y="678"/>
                        <a:pt x="1623" y="738"/>
                      </a:cubicBezTo>
                      <a:cubicBezTo>
                        <a:pt x="1385" y="797"/>
                        <a:pt x="1147" y="833"/>
                        <a:pt x="897" y="833"/>
                      </a:cubicBezTo>
                      <a:cubicBezTo>
                        <a:pt x="766" y="833"/>
                        <a:pt x="647" y="809"/>
                        <a:pt x="504" y="797"/>
                      </a:cubicBezTo>
                      <a:cubicBezTo>
                        <a:pt x="373" y="774"/>
                        <a:pt x="230" y="738"/>
                        <a:pt x="123" y="655"/>
                      </a:cubicBezTo>
                      <a:cubicBezTo>
                        <a:pt x="109" y="644"/>
                        <a:pt x="95" y="639"/>
                        <a:pt x="81" y="639"/>
                      </a:cubicBezTo>
                      <a:cubicBezTo>
                        <a:pt x="36" y="639"/>
                        <a:pt x="0" y="689"/>
                        <a:pt x="28" y="726"/>
                      </a:cubicBezTo>
                      <a:cubicBezTo>
                        <a:pt x="206" y="928"/>
                        <a:pt x="540" y="976"/>
                        <a:pt x="802" y="988"/>
                      </a:cubicBezTo>
                      <a:cubicBezTo>
                        <a:pt x="880" y="998"/>
                        <a:pt x="958" y="1002"/>
                        <a:pt x="1035" y="1002"/>
                      </a:cubicBezTo>
                      <a:cubicBezTo>
                        <a:pt x="1237" y="1002"/>
                        <a:pt x="1433" y="972"/>
                        <a:pt x="1623" y="928"/>
                      </a:cubicBezTo>
                      <a:cubicBezTo>
                        <a:pt x="1897" y="869"/>
                        <a:pt x="2147" y="774"/>
                        <a:pt x="2385" y="631"/>
                      </a:cubicBezTo>
                      <a:cubicBezTo>
                        <a:pt x="2623" y="500"/>
                        <a:pt x="2873" y="321"/>
                        <a:pt x="3028" y="95"/>
                      </a:cubicBezTo>
                      <a:cubicBezTo>
                        <a:pt x="3047" y="48"/>
                        <a:pt x="3014" y="1"/>
                        <a:pt x="2970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5827;p62">
                  <a:extLst>
                    <a:ext uri="{FF2B5EF4-FFF2-40B4-BE49-F238E27FC236}">
                      <a16:creationId xmlns:a16="http://schemas.microsoft.com/office/drawing/2014/main" id="{C8649E5B-29B4-1519-DD3C-3452EB5086F5}"/>
                    </a:ext>
                  </a:extLst>
                </p:cNvPr>
                <p:cNvSpPr/>
                <p:nvPr/>
              </p:nvSpPr>
              <p:spPr>
                <a:xfrm>
                  <a:off x="5476078" y="3309472"/>
                  <a:ext cx="80002" cy="60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1233" extrusionOk="0">
                      <a:moveTo>
                        <a:pt x="1291" y="1"/>
                      </a:moveTo>
                      <a:cubicBezTo>
                        <a:pt x="1080" y="1"/>
                        <a:pt x="727" y="203"/>
                        <a:pt x="727" y="203"/>
                      </a:cubicBezTo>
                      <a:lnTo>
                        <a:pt x="0" y="1180"/>
                      </a:lnTo>
                      <a:cubicBezTo>
                        <a:pt x="0" y="1180"/>
                        <a:pt x="188" y="1232"/>
                        <a:pt x="439" y="1232"/>
                      </a:cubicBezTo>
                      <a:cubicBezTo>
                        <a:pt x="722" y="1232"/>
                        <a:pt x="1087" y="1166"/>
                        <a:pt x="1358" y="882"/>
                      </a:cubicBezTo>
                      <a:cubicBezTo>
                        <a:pt x="1623" y="598"/>
                        <a:pt x="1530" y="532"/>
                        <a:pt x="1385" y="532"/>
                      </a:cubicBezTo>
                      <a:cubicBezTo>
                        <a:pt x="1255" y="532"/>
                        <a:pt x="1084" y="584"/>
                        <a:pt x="1084" y="584"/>
                      </a:cubicBezTo>
                      <a:cubicBezTo>
                        <a:pt x="1084" y="584"/>
                        <a:pt x="1548" y="215"/>
                        <a:pt x="1417" y="49"/>
                      </a:cubicBezTo>
                      <a:cubicBezTo>
                        <a:pt x="1390" y="14"/>
                        <a:pt x="1345" y="1"/>
                        <a:pt x="1291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5828;p62">
                  <a:extLst>
                    <a:ext uri="{FF2B5EF4-FFF2-40B4-BE49-F238E27FC236}">
                      <a16:creationId xmlns:a16="http://schemas.microsoft.com/office/drawing/2014/main" id="{3E857652-21FC-87D4-F009-237F59EDD348}"/>
                    </a:ext>
                  </a:extLst>
                </p:cNvPr>
                <p:cNvSpPr/>
                <p:nvPr/>
              </p:nvSpPr>
              <p:spPr>
                <a:xfrm>
                  <a:off x="5378676" y="3217294"/>
                  <a:ext cx="161877" cy="152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" h="3089" extrusionOk="0">
                      <a:moveTo>
                        <a:pt x="1358" y="1"/>
                      </a:moveTo>
                      <a:cubicBezTo>
                        <a:pt x="1287" y="1"/>
                        <a:pt x="1230" y="19"/>
                        <a:pt x="1191" y="61"/>
                      </a:cubicBezTo>
                      <a:cubicBezTo>
                        <a:pt x="1191" y="61"/>
                        <a:pt x="0" y="1038"/>
                        <a:pt x="60" y="1621"/>
                      </a:cubicBezTo>
                      <a:cubicBezTo>
                        <a:pt x="117" y="2187"/>
                        <a:pt x="1630" y="3088"/>
                        <a:pt x="2037" y="3088"/>
                      </a:cubicBezTo>
                      <a:cubicBezTo>
                        <a:pt x="2050" y="3088"/>
                        <a:pt x="2061" y="3087"/>
                        <a:pt x="2072" y="3085"/>
                      </a:cubicBezTo>
                      <a:cubicBezTo>
                        <a:pt x="2417" y="3026"/>
                        <a:pt x="3239" y="1442"/>
                        <a:pt x="3262" y="1276"/>
                      </a:cubicBezTo>
                      <a:cubicBezTo>
                        <a:pt x="3283" y="1139"/>
                        <a:pt x="1911" y="1"/>
                        <a:pt x="1358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5829;p62">
                  <a:extLst>
                    <a:ext uri="{FF2B5EF4-FFF2-40B4-BE49-F238E27FC236}">
                      <a16:creationId xmlns:a16="http://schemas.microsoft.com/office/drawing/2014/main" id="{39878014-2514-5E54-F6DD-509E2C27ACA1}"/>
                    </a:ext>
                  </a:extLst>
                </p:cNvPr>
                <p:cNvSpPr/>
                <p:nvPr/>
              </p:nvSpPr>
              <p:spPr>
                <a:xfrm>
                  <a:off x="5493676" y="3315830"/>
                  <a:ext cx="28590" cy="41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49" extrusionOk="0">
                      <a:moveTo>
                        <a:pt x="540" y="1"/>
                      </a:moveTo>
                      <a:cubicBezTo>
                        <a:pt x="529" y="1"/>
                        <a:pt x="517" y="9"/>
                        <a:pt x="513" y="27"/>
                      </a:cubicBezTo>
                      <a:cubicBezTo>
                        <a:pt x="465" y="170"/>
                        <a:pt x="394" y="324"/>
                        <a:pt x="298" y="455"/>
                      </a:cubicBezTo>
                      <a:cubicBezTo>
                        <a:pt x="251" y="527"/>
                        <a:pt x="215" y="586"/>
                        <a:pt x="155" y="646"/>
                      </a:cubicBezTo>
                      <a:cubicBezTo>
                        <a:pt x="144" y="682"/>
                        <a:pt x="108" y="705"/>
                        <a:pt x="84" y="741"/>
                      </a:cubicBezTo>
                      <a:cubicBezTo>
                        <a:pt x="48" y="753"/>
                        <a:pt x="13" y="789"/>
                        <a:pt x="1" y="813"/>
                      </a:cubicBezTo>
                      <a:cubicBezTo>
                        <a:pt x="1" y="825"/>
                        <a:pt x="24" y="848"/>
                        <a:pt x="36" y="848"/>
                      </a:cubicBezTo>
                      <a:cubicBezTo>
                        <a:pt x="60" y="825"/>
                        <a:pt x="96" y="801"/>
                        <a:pt x="120" y="765"/>
                      </a:cubicBezTo>
                      <a:lnTo>
                        <a:pt x="215" y="682"/>
                      </a:lnTo>
                      <a:cubicBezTo>
                        <a:pt x="275" y="622"/>
                        <a:pt x="310" y="563"/>
                        <a:pt x="358" y="479"/>
                      </a:cubicBezTo>
                      <a:cubicBezTo>
                        <a:pt x="453" y="348"/>
                        <a:pt x="525" y="205"/>
                        <a:pt x="572" y="51"/>
                      </a:cubicBezTo>
                      <a:cubicBezTo>
                        <a:pt x="580" y="21"/>
                        <a:pt x="560" y="1"/>
                        <a:pt x="540" y="1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5830;p62">
                  <a:extLst>
                    <a:ext uri="{FF2B5EF4-FFF2-40B4-BE49-F238E27FC236}">
                      <a16:creationId xmlns:a16="http://schemas.microsoft.com/office/drawing/2014/main" id="{2ABDC7BD-58CA-D6AF-5BEA-7F3CD317DE99}"/>
                    </a:ext>
                  </a:extLst>
                </p:cNvPr>
                <p:cNvSpPr/>
                <p:nvPr/>
              </p:nvSpPr>
              <p:spPr>
                <a:xfrm>
                  <a:off x="5360734" y="2650674"/>
                  <a:ext cx="360723" cy="66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8" h="13533" extrusionOk="0">
                      <a:moveTo>
                        <a:pt x="718" y="0"/>
                      </a:moveTo>
                      <a:cubicBezTo>
                        <a:pt x="0" y="0"/>
                        <a:pt x="163" y="1569"/>
                        <a:pt x="245" y="2186"/>
                      </a:cubicBezTo>
                      <a:cubicBezTo>
                        <a:pt x="328" y="2900"/>
                        <a:pt x="590" y="3603"/>
                        <a:pt x="1007" y="4198"/>
                      </a:cubicBezTo>
                      <a:cubicBezTo>
                        <a:pt x="1221" y="4532"/>
                        <a:pt x="1507" y="4722"/>
                        <a:pt x="1805" y="4960"/>
                      </a:cubicBezTo>
                      <a:cubicBezTo>
                        <a:pt x="2019" y="5127"/>
                        <a:pt x="2221" y="5317"/>
                        <a:pt x="2400" y="5532"/>
                      </a:cubicBezTo>
                      <a:cubicBezTo>
                        <a:pt x="2733" y="5901"/>
                        <a:pt x="2983" y="6365"/>
                        <a:pt x="2995" y="6865"/>
                      </a:cubicBezTo>
                      <a:cubicBezTo>
                        <a:pt x="3031" y="7830"/>
                        <a:pt x="2174" y="9497"/>
                        <a:pt x="1626" y="10485"/>
                      </a:cubicBezTo>
                      <a:lnTo>
                        <a:pt x="1578" y="10568"/>
                      </a:lnTo>
                      <a:cubicBezTo>
                        <a:pt x="1340" y="10985"/>
                        <a:pt x="1162" y="11271"/>
                        <a:pt x="1162" y="11271"/>
                      </a:cubicBezTo>
                      <a:lnTo>
                        <a:pt x="3817" y="13533"/>
                      </a:lnTo>
                      <a:cubicBezTo>
                        <a:pt x="3936" y="13307"/>
                        <a:pt x="4067" y="13080"/>
                        <a:pt x="4186" y="12866"/>
                      </a:cubicBezTo>
                      <a:cubicBezTo>
                        <a:pt x="4198" y="12830"/>
                        <a:pt x="4222" y="12818"/>
                        <a:pt x="4234" y="12783"/>
                      </a:cubicBezTo>
                      <a:cubicBezTo>
                        <a:pt x="5841" y="9949"/>
                        <a:pt x="7317" y="7341"/>
                        <a:pt x="6139" y="5163"/>
                      </a:cubicBezTo>
                      <a:cubicBezTo>
                        <a:pt x="6031" y="4972"/>
                        <a:pt x="5924" y="4794"/>
                        <a:pt x="5805" y="4615"/>
                      </a:cubicBezTo>
                      <a:cubicBezTo>
                        <a:pt x="5138" y="3603"/>
                        <a:pt x="4293" y="2686"/>
                        <a:pt x="3400" y="1853"/>
                      </a:cubicBezTo>
                      <a:cubicBezTo>
                        <a:pt x="2972" y="1448"/>
                        <a:pt x="2519" y="1055"/>
                        <a:pt x="2043" y="698"/>
                      </a:cubicBezTo>
                      <a:cubicBezTo>
                        <a:pt x="1805" y="519"/>
                        <a:pt x="1376" y="269"/>
                        <a:pt x="1126" y="126"/>
                      </a:cubicBezTo>
                      <a:cubicBezTo>
                        <a:pt x="966" y="39"/>
                        <a:pt x="831" y="0"/>
                        <a:pt x="718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5831;p62">
                  <a:extLst>
                    <a:ext uri="{FF2B5EF4-FFF2-40B4-BE49-F238E27FC236}">
                      <a16:creationId xmlns:a16="http://schemas.microsoft.com/office/drawing/2014/main" id="{1FE05742-14E9-2767-5DB5-3E3907DF9E69}"/>
                    </a:ext>
                  </a:extLst>
                </p:cNvPr>
                <p:cNvSpPr/>
                <p:nvPr/>
              </p:nvSpPr>
              <p:spPr>
                <a:xfrm>
                  <a:off x="5439109" y="3167459"/>
                  <a:ext cx="130921" cy="117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382" extrusionOk="0">
                      <a:moveTo>
                        <a:pt x="72" y="1"/>
                      </a:moveTo>
                      <a:cubicBezTo>
                        <a:pt x="24" y="25"/>
                        <a:pt x="12" y="60"/>
                        <a:pt x="0" y="84"/>
                      </a:cubicBezTo>
                      <a:cubicBezTo>
                        <a:pt x="84" y="144"/>
                        <a:pt x="167" y="203"/>
                        <a:pt x="262" y="286"/>
                      </a:cubicBezTo>
                      <a:cubicBezTo>
                        <a:pt x="596" y="525"/>
                        <a:pt x="905" y="775"/>
                        <a:pt x="1203" y="1025"/>
                      </a:cubicBezTo>
                      <a:cubicBezTo>
                        <a:pt x="1703" y="1453"/>
                        <a:pt x="2167" y="1918"/>
                        <a:pt x="2620" y="2382"/>
                      </a:cubicBezTo>
                      <a:cubicBezTo>
                        <a:pt x="2632" y="2346"/>
                        <a:pt x="2644" y="2334"/>
                        <a:pt x="2655" y="2311"/>
                      </a:cubicBezTo>
                      <a:cubicBezTo>
                        <a:pt x="2525" y="2156"/>
                        <a:pt x="2394" y="2025"/>
                        <a:pt x="2263" y="1870"/>
                      </a:cubicBezTo>
                      <a:cubicBezTo>
                        <a:pt x="1822" y="1429"/>
                        <a:pt x="1370" y="1013"/>
                        <a:pt x="870" y="608"/>
                      </a:cubicBezTo>
                      <a:cubicBezTo>
                        <a:pt x="620" y="406"/>
                        <a:pt x="369" y="203"/>
                        <a:pt x="119" y="25"/>
                      </a:cubicBezTo>
                      <a:cubicBezTo>
                        <a:pt x="96" y="13"/>
                        <a:pt x="84" y="1"/>
                        <a:pt x="7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5832;p62">
                  <a:extLst>
                    <a:ext uri="{FF2B5EF4-FFF2-40B4-BE49-F238E27FC236}">
                      <a16:creationId xmlns:a16="http://schemas.microsoft.com/office/drawing/2014/main" id="{1F36284B-FD98-03A8-DAB6-E7CE01CC9969}"/>
                    </a:ext>
                  </a:extLst>
                </p:cNvPr>
                <p:cNvSpPr/>
                <p:nvPr/>
              </p:nvSpPr>
              <p:spPr>
                <a:xfrm>
                  <a:off x="5398590" y="2865245"/>
                  <a:ext cx="62848" cy="40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822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79" y="179"/>
                        <a:pt x="394" y="321"/>
                        <a:pt x="608" y="464"/>
                      </a:cubicBezTo>
                      <a:cubicBezTo>
                        <a:pt x="691" y="524"/>
                        <a:pt x="787" y="560"/>
                        <a:pt x="882" y="619"/>
                      </a:cubicBezTo>
                      <a:cubicBezTo>
                        <a:pt x="858" y="619"/>
                        <a:pt x="846" y="619"/>
                        <a:pt x="834" y="607"/>
                      </a:cubicBezTo>
                      <a:cubicBezTo>
                        <a:pt x="739" y="595"/>
                        <a:pt x="668" y="595"/>
                        <a:pt x="584" y="595"/>
                      </a:cubicBezTo>
                      <a:cubicBezTo>
                        <a:pt x="489" y="595"/>
                        <a:pt x="418" y="607"/>
                        <a:pt x="322" y="643"/>
                      </a:cubicBezTo>
                      <a:cubicBezTo>
                        <a:pt x="489" y="702"/>
                        <a:pt x="644" y="726"/>
                        <a:pt x="799" y="762"/>
                      </a:cubicBezTo>
                      <a:cubicBezTo>
                        <a:pt x="965" y="786"/>
                        <a:pt x="1120" y="798"/>
                        <a:pt x="1275" y="822"/>
                      </a:cubicBezTo>
                      <a:cubicBezTo>
                        <a:pt x="1096" y="619"/>
                        <a:pt x="894" y="476"/>
                        <a:pt x="680" y="345"/>
                      </a:cubicBezTo>
                      <a:cubicBezTo>
                        <a:pt x="453" y="202"/>
                        <a:pt x="239" y="83"/>
                        <a:pt x="1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4299187-BABE-E0FE-A97E-9556A9A339D6}"/>
                  </a:ext>
                </a:extLst>
              </p:cNvPr>
              <p:cNvGrpSpPr/>
              <p:nvPr/>
            </p:nvGrpSpPr>
            <p:grpSpPr>
              <a:xfrm>
                <a:off x="2889121" y="4100462"/>
                <a:ext cx="253072" cy="332459"/>
                <a:chOff x="1755044" y="3605854"/>
                <a:chExt cx="356053" cy="467744"/>
              </a:xfrm>
            </p:grpSpPr>
            <p:sp>
              <p:nvSpPr>
                <p:cNvPr id="118" name="Google Shape;3332;p46">
                  <a:extLst>
                    <a:ext uri="{FF2B5EF4-FFF2-40B4-BE49-F238E27FC236}">
                      <a16:creationId xmlns:a16="http://schemas.microsoft.com/office/drawing/2014/main" id="{54E6C980-372F-6AC5-C4D2-FDE13DED9880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119" name="Picture 118">
                  <a:extLst>
                    <a:ext uri="{FF2B5EF4-FFF2-40B4-BE49-F238E27FC236}">
                      <a16:creationId xmlns:a16="http://schemas.microsoft.com/office/drawing/2014/main" id="{9E12351A-28B0-A8C0-2097-27A2D8C1EB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7914493A-44CB-39D0-A202-93B783D32F3A}"/>
                  </a:ext>
                </a:extLst>
              </p:cNvPr>
              <p:cNvGrpSpPr/>
              <p:nvPr/>
            </p:nvGrpSpPr>
            <p:grpSpPr>
              <a:xfrm>
                <a:off x="3937544" y="3940094"/>
                <a:ext cx="253072" cy="332471"/>
                <a:chOff x="1755056" y="3605854"/>
                <a:chExt cx="356055" cy="467763"/>
              </a:xfrm>
            </p:grpSpPr>
            <p:sp>
              <p:nvSpPr>
                <p:cNvPr id="116" name="Google Shape;3332;p46">
                  <a:extLst>
                    <a:ext uri="{FF2B5EF4-FFF2-40B4-BE49-F238E27FC236}">
                      <a16:creationId xmlns:a16="http://schemas.microsoft.com/office/drawing/2014/main" id="{B66E1482-61AE-2FA6-A5DF-84C8F41EC9DF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117" name="Picture 116">
                  <a:extLst>
                    <a:ext uri="{FF2B5EF4-FFF2-40B4-BE49-F238E27FC236}">
                      <a16:creationId xmlns:a16="http://schemas.microsoft.com/office/drawing/2014/main" id="{40E217F9-46C7-7433-C1D1-0E3292D2B3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B65A7FE6-E687-AEEC-4236-DB6D4B6428FC}"/>
                  </a:ext>
                </a:extLst>
              </p:cNvPr>
              <p:cNvGrpSpPr/>
              <p:nvPr/>
            </p:nvGrpSpPr>
            <p:grpSpPr>
              <a:xfrm>
                <a:off x="5115287" y="3858960"/>
                <a:ext cx="253072" cy="332471"/>
                <a:chOff x="1755056" y="3605854"/>
                <a:chExt cx="356055" cy="467763"/>
              </a:xfrm>
            </p:grpSpPr>
            <p:sp>
              <p:nvSpPr>
                <p:cNvPr id="114" name="Google Shape;3332;p46">
                  <a:extLst>
                    <a:ext uri="{FF2B5EF4-FFF2-40B4-BE49-F238E27FC236}">
                      <a16:creationId xmlns:a16="http://schemas.microsoft.com/office/drawing/2014/main" id="{22E395B8-08DA-F08E-A277-07FECB0A52D1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115" name="Picture 114">
                  <a:extLst>
                    <a:ext uri="{FF2B5EF4-FFF2-40B4-BE49-F238E27FC236}">
                      <a16:creationId xmlns:a16="http://schemas.microsoft.com/office/drawing/2014/main" id="{B0676B05-4FD9-9812-C8F6-FF05C4D368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3BC374CD-28A8-DD0B-49C4-7BBCA2306798}"/>
                  </a:ext>
                </a:extLst>
              </p:cNvPr>
              <p:cNvGrpSpPr/>
              <p:nvPr/>
            </p:nvGrpSpPr>
            <p:grpSpPr>
              <a:xfrm>
                <a:off x="5967646" y="3915473"/>
                <a:ext cx="253072" cy="332471"/>
                <a:chOff x="1755056" y="3605854"/>
                <a:chExt cx="356055" cy="467763"/>
              </a:xfrm>
            </p:grpSpPr>
            <p:sp>
              <p:nvSpPr>
                <p:cNvPr id="112" name="Google Shape;3332;p46">
                  <a:extLst>
                    <a:ext uri="{FF2B5EF4-FFF2-40B4-BE49-F238E27FC236}">
                      <a16:creationId xmlns:a16="http://schemas.microsoft.com/office/drawing/2014/main" id="{F1FC7E7F-3095-D3C1-E838-B09C9DF3ABF6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113" name="Picture 112">
                  <a:extLst>
                    <a:ext uri="{FF2B5EF4-FFF2-40B4-BE49-F238E27FC236}">
                      <a16:creationId xmlns:a16="http://schemas.microsoft.com/office/drawing/2014/main" id="{29FAFAE1-ADC7-C0B9-ADEE-2C4D75F850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322" name="Google Shape;2834;p42">
            <a:extLst>
              <a:ext uri="{FF2B5EF4-FFF2-40B4-BE49-F238E27FC236}">
                <a16:creationId xmlns:a16="http://schemas.microsoft.com/office/drawing/2014/main" id="{141B0148-9DA0-778F-18C6-41FB0823426C}"/>
              </a:ext>
            </a:extLst>
          </p:cNvPr>
          <p:cNvGrpSpPr/>
          <p:nvPr/>
        </p:nvGrpSpPr>
        <p:grpSpPr>
          <a:xfrm rot="1034471">
            <a:off x="709331" y="601520"/>
            <a:ext cx="404387" cy="405922"/>
            <a:chOff x="2393350" y="3373025"/>
            <a:chExt cx="590725" cy="593025"/>
          </a:xfrm>
        </p:grpSpPr>
        <p:sp>
          <p:nvSpPr>
            <p:cNvPr id="323" name="Google Shape;2835;p42">
              <a:extLst>
                <a:ext uri="{FF2B5EF4-FFF2-40B4-BE49-F238E27FC236}">
                  <a16:creationId xmlns:a16="http://schemas.microsoft.com/office/drawing/2014/main" id="{02884E1E-803B-565B-3A4B-99C680BFC3DC}"/>
                </a:ext>
              </a:extLst>
            </p:cNvPr>
            <p:cNvSpPr/>
            <p:nvPr/>
          </p:nvSpPr>
          <p:spPr>
            <a:xfrm>
              <a:off x="2393350" y="3373025"/>
              <a:ext cx="590725" cy="593025"/>
            </a:xfrm>
            <a:custGeom>
              <a:avLst/>
              <a:gdLst/>
              <a:ahLst/>
              <a:cxnLst/>
              <a:rect l="l" t="t" r="r" b="b"/>
              <a:pathLst>
                <a:path w="23629" h="23721" extrusionOk="0">
                  <a:moveTo>
                    <a:pt x="12788" y="1743"/>
                  </a:moveTo>
                  <a:lnTo>
                    <a:pt x="12790" y="1754"/>
                  </a:lnTo>
                  <a:cubicBezTo>
                    <a:pt x="12788" y="1750"/>
                    <a:pt x="12788" y="1748"/>
                    <a:pt x="12788" y="1743"/>
                  </a:cubicBezTo>
                  <a:close/>
                  <a:moveTo>
                    <a:pt x="12989" y="3783"/>
                  </a:moveTo>
                  <a:lnTo>
                    <a:pt x="13655" y="10645"/>
                  </a:lnTo>
                  <a:lnTo>
                    <a:pt x="19654" y="13132"/>
                  </a:lnTo>
                  <a:lnTo>
                    <a:pt x="13278" y="13700"/>
                  </a:lnTo>
                  <a:lnTo>
                    <a:pt x="10611" y="19843"/>
                  </a:lnTo>
                  <a:lnTo>
                    <a:pt x="10112" y="13007"/>
                  </a:lnTo>
                  <a:lnTo>
                    <a:pt x="4083" y="10668"/>
                  </a:lnTo>
                  <a:lnTo>
                    <a:pt x="10231" y="10120"/>
                  </a:lnTo>
                  <a:lnTo>
                    <a:pt x="12989" y="3783"/>
                  </a:lnTo>
                  <a:close/>
                  <a:moveTo>
                    <a:pt x="13300" y="1"/>
                  </a:moveTo>
                  <a:cubicBezTo>
                    <a:pt x="12634" y="1"/>
                    <a:pt x="12039" y="386"/>
                    <a:pt x="11766" y="1019"/>
                  </a:cubicBezTo>
                  <a:lnTo>
                    <a:pt x="8715" y="8027"/>
                  </a:lnTo>
                  <a:lnTo>
                    <a:pt x="1617" y="8661"/>
                  </a:lnTo>
                  <a:cubicBezTo>
                    <a:pt x="835" y="8737"/>
                    <a:pt x="211" y="9334"/>
                    <a:pt x="105" y="10114"/>
                  </a:cubicBezTo>
                  <a:cubicBezTo>
                    <a:pt x="0" y="10894"/>
                    <a:pt x="433" y="11636"/>
                    <a:pt x="1170" y="11923"/>
                  </a:cubicBezTo>
                  <a:lnTo>
                    <a:pt x="8001" y="14574"/>
                  </a:lnTo>
                  <a:lnTo>
                    <a:pt x="8551" y="22147"/>
                  </a:lnTo>
                  <a:cubicBezTo>
                    <a:pt x="8609" y="22936"/>
                    <a:pt x="9173" y="23560"/>
                    <a:pt x="9952" y="23693"/>
                  </a:cubicBezTo>
                  <a:cubicBezTo>
                    <a:pt x="10051" y="23710"/>
                    <a:pt x="10151" y="23720"/>
                    <a:pt x="10252" y="23720"/>
                  </a:cubicBezTo>
                  <a:cubicBezTo>
                    <a:pt x="10917" y="23720"/>
                    <a:pt x="11512" y="23337"/>
                    <a:pt x="11786" y="22701"/>
                  </a:cubicBezTo>
                  <a:lnTo>
                    <a:pt x="14784" y="15795"/>
                  </a:lnTo>
                  <a:lnTo>
                    <a:pt x="21989" y="15157"/>
                  </a:lnTo>
                  <a:cubicBezTo>
                    <a:pt x="22765" y="15089"/>
                    <a:pt x="23392" y="14502"/>
                    <a:pt x="23511" y="13731"/>
                  </a:cubicBezTo>
                  <a:cubicBezTo>
                    <a:pt x="23628" y="12960"/>
                    <a:pt x="23210" y="12211"/>
                    <a:pt x="22490" y="11913"/>
                  </a:cubicBezTo>
                  <a:lnTo>
                    <a:pt x="15730" y="9107"/>
                  </a:lnTo>
                  <a:lnTo>
                    <a:pt x="14993" y="1544"/>
                  </a:lnTo>
                  <a:cubicBezTo>
                    <a:pt x="14927" y="763"/>
                    <a:pt x="14361" y="149"/>
                    <a:pt x="13586" y="24"/>
                  </a:cubicBezTo>
                  <a:cubicBezTo>
                    <a:pt x="13490" y="8"/>
                    <a:pt x="13394" y="1"/>
                    <a:pt x="1330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42875" dist="47625" dir="4800000" algn="bl" rotWithShape="0">
                <a:srgbClr val="29285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4" name="Google Shape;2836;p42">
              <a:extLst>
                <a:ext uri="{FF2B5EF4-FFF2-40B4-BE49-F238E27FC236}">
                  <a16:creationId xmlns:a16="http://schemas.microsoft.com/office/drawing/2014/main" id="{BD0E0E80-226D-5A6B-0DF3-E5847D5BB632}"/>
                </a:ext>
              </a:extLst>
            </p:cNvPr>
            <p:cNvSpPr/>
            <p:nvPr/>
          </p:nvSpPr>
          <p:spPr>
            <a:xfrm>
              <a:off x="2418275" y="3400700"/>
              <a:ext cx="540825" cy="537450"/>
            </a:xfrm>
            <a:custGeom>
              <a:avLst/>
              <a:gdLst/>
              <a:ahLst/>
              <a:cxnLst/>
              <a:rect l="l" t="t" r="r" b="b"/>
              <a:pathLst>
                <a:path w="21633" h="21498" extrusionOk="0">
                  <a:moveTo>
                    <a:pt x="12317" y="0"/>
                  </a:moveTo>
                  <a:cubicBezTo>
                    <a:pt x="12105" y="0"/>
                    <a:pt x="11892" y="111"/>
                    <a:pt x="11789" y="349"/>
                  </a:cubicBezTo>
                  <a:lnTo>
                    <a:pt x="8475" y="7965"/>
                  </a:lnTo>
                  <a:lnTo>
                    <a:pt x="729" y="8654"/>
                  </a:lnTo>
                  <a:cubicBezTo>
                    <a:pt x="121" y="8714"/>
                    <a:pt x="0" y="9551"/>
                    <a:pt x="573" y="9774"/>
                  </a:cubicBezTo>
                  <a:lnTo>
                    <a:pt x="8061" y="12679"/>
                  </a:lnTo>
                  <a:lnTo>
                    <a:pt x="8662" y="20955"/>
                  </a:lnTo>
                  <a:cubicBezTo>
                    <a:pt x="8688" y="21302"/>
                    <a:pt x="8967" y="21497"/>
                    <a:pt x="9248" y="21497"/>
                  </a:cubicBezTo>
                  <a:cubicBezTo>
                    <a:pt x="9459" y="21497"/>
                    <a:pt x="9670" y="21387"/>
                    <a:pt x="9776" y="21148"/>
                  </a:cubicBezTo>
                  <a:lnTo>
                    <a:pt x="13036" y="13639"/>
                  </a:lnTo>
                  <a:lnTo>
                    <a:pt x="20904" y="12942"/>
                  </a:lnTo>
                  <a:cubicBezTo>
                    <a:pt x="21505" y="12891"/>
                    <a:pt x="21632" y="12060"/>
                    <a:pt x="21074" y="11828"/>
                  </a:cubicBezTo>
                  <a:lnTo>
                    <a:pt x="13699" y="8769"/>
                  </a:lnTo>
                  <a:lnTo>
                    <a:pt x="12896" y="528"/>
                  </a:lnTo>
                  <a:cubicBezTo>
                    <a:pt x="12866" y="188"/>
                    <a:pt x="12592" y="0"/>
                    <a:pt x="12317" y="0"/>
                  </a:cubicBezTo>
                  <a:close/>
                </a:path>
              </a:pathLst>
            </a:custGeom>
            <a:solidFill>
              <a:srgbClr val="FFB0C5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F4E7ED62-D4B9-2418-8C34-127705AAC477}"/>
              </a:ext>
            </a:extLst>
          </p:cNvPr>
          <p:cNvGrpSpPr/>
          <p:nvPr/>
        </p:nvGrpSpPr>
        <p:grpSpPr>
          <a:xfrm>
            <a:off x="3118563" y="1762616"/>
            <a:ext cx="360" cy="360"/>
            <a:chOff x="3184800" y="1881780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CE27F59C-0B9E-218B-1397-2B12F9720509}"/>
                    </a:ext>
                  </a:extLst>
                </p14:cNvPr>
                <p14:cNvContentPartPr/>
                <p14:nvPr/>
              </p14:nvContentPartPr>
              <p14:xfrm>
                <a:off x="3184800" y="1881780"/>
                <a:ext cx="360" cy="3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B49B5E1D-87BD-49DA-8596-C06A77F0014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66800" y="177414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A623B188-7D74-D2AB-B398-EEF9A4A381A6}"/>
                    </a:ext>
                  </a:extLst>
                </p14:cNvPr>
                <p14:cNvContentPartPr/>
                <p14:nvPr/>
              </p14:nvContentPartPr>
              <p14:xfrm>
                <a:off x="3184800" y="1881780"/>
                <a:ext cx="360" cy="360"/>
              </p14:xfrm>
            </p:contentPart>
          </mc:Choice>
          <mc:Fallback xmlns="">
            <p:pic>
              <p:nvPicPr>
                <p:cNvPr id="7" name="Ink 2">
                  <a:extLst>
                    <a:ext uri="{FF2B5EF4-FFF2-40B4-BE49-F238E27FC236}">
                      <a16:creationId xmlns:a16="http://schemas.microsoft.com/office/drawing/2014/main" id="{3D32C53F-4B2C-4170-ACFC-04C4094E905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66800" y="177414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36" name="Google Shape;445;p40">
            <a:extLst>
              <a:ext uri="{FF2B5EF4-FFF2-40B4-BE49-F238E27FC236}">
                <a16:creationId xmlns:a16="http://schemas.microsoft.com/office/drawing/2014/main" id="{135A3E76-F015-FEFC-B996-B39392C45EAF}"/>
              </a:ext>
            </a:extLst>
          </p:cNvPr>
          <p:cNvSpPr/>
          <p:nvPr/>
        </p:nvSpPr>
        <p:spPr>
          <a:xfrm>
            <a:off x="1286934" y="318865"/>
            <a:ext cx="6296565" cy="2740694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6424F0DB-284F-05C0-045D-DF0224688EE2}"/>
              </a:ext>
            </a:extLst>
          </p:cNvPr>
          <p:cNvSpPr txBox="1"/>
          <p:nvPr/>
        </p:nvSpPr>
        <p:spPr>
          <a:xfrm>
            <a:off x="2029220" y="1087814"/>
            <a:ext cx="49169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giai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điệu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sôi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nổi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rộn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ràng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dung ca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ngợi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thiên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nhiên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cuộc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tươi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đẹp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gửi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điệp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đến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mọi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chung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tay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bảo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vệ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môi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BFE2F16A-5FAF-A3BE-CF17-2BF0ABB333AE}"/>
              </a:ext>
            </a:extLst>
          </p:cNvPr>
          <p:cNvSpPr txBox="1"/>
          <p:nvPr/>
        </p:nvSpPr>
        <p:spPr>
          <a:xfrm>
            <a:off x="2019172" y="820414"/>
            <a:ext cx="5305601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gồm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2 </a:t>
            </a: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đoạn</a:t>
            </a:r>
            <a:endParaRPr lang="en-US" sz="1900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Đoạn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1: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Lời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1: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Cùng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nhau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…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hiền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hòa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Lời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2: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Từng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lời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…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tháng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ngày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Đoạn</a:t>
            </a:r>
            <a:r>
              <a:rPr lang="en-US" sz="19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2: 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Cho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hôm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nay…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đẹp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xanh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môi</a:t>
            </a:r>
            <a:r>
              <a:rPr lang="en-US" sz="19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9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trường</a:t>
            </a:r>
            <a:endParaRPr lang="en-US" sz="19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90E68CE8-137F-8AE1-C3F7-6C060E804D58}"/>
              </a:ext>
            </a:extLst>
          </p:cNvPr>
          <p:cNvSpPr txBox="1"/>
          <p:nvPr/>
        </p:nvSpPr>
        <p:spPr>
          <a:xfrm>
            <a:off x="1869002" y="1202771"/>
            <a:ext cx="49169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endParaRPr lang="en-US" sz="2000" b="1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Nêu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tính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âm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dung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Chia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đoạn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câu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351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" grpId="0" animBg="1"/>
      <p:bldP spid="339" grpId="0"/>
      <p:bldP spid="339" grpId="1"/>
      <p:bldP spid="342" grpId="0"/>
      <p:bldP spid="338" grpId="0"/>
      <p:bldP spid="33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7D7"/>
        </a:solidFill>
        <a:effectLst/>
      </p:bgPr>
    </p:bg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BE52621-D046-F07E-77DF-7DC4D5B5232E}"/>
              </a:ext>
            </a:extLst>
          </p:cNvPr>
          <p:cNvSpPr txBox="1"/>
          <p:nvPr/>
        </p:nvSpPr>
        <p:spPr>
          <a:xfrm>
            <a:off x="3288930" y="426315"/>
            <a:ext cx="3188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Khởi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động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giọng</a:t>
            </a:r>
            <a:endParaRPr lang="en-US" sz="2000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E87489FF-CC83-F796-216D-A459ED67B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099" y="2315865"/>
            <a:ext cx="6685801" cy="118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829B1E62-DF5C-C572-85D7-90C941DC6503}"/>
              </a:ext>
            </a:extLst>
          </p:cNvPr>
          <p:cNvSpPr txBox="1"/>
          <p:nvPr/>
        </p:nvSpPr>
        <p:spPr>
          <a:xfrm>
            <a:off x="2487010" y="4233041"/>
            <a:ext cx="4260631" cy="307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xdOdpHOvKSU</a:t>
            </a:r>
            <a:endParaRPr lang="en-GB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208C0867-C1E4-2AB2-55CD-7D3BCF982B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435" t="25229" r="29304" b="65063"/>
          <a:stretch/>
        </p:blipFill>
        <p:spPr>
          <a:xfrm>
            <a:off x="0" y="1081377"/>
            <a:ext cx="9144000" cy="4045834"/>
          </a:xfrm>
          <a:prstGeom prst="rect">
            <a:avLst/>
          </a:prstGeom>
        </p:spPr>
      </p:pic>
      <p:grpSp>
        <p:nvGrpSpPr>
          <p:cNvPr id="1151" name="Google Shape;1151;p30"/>
          <p:cNvGrpSpPr/>
          <p:nvPr/>
        </p:nvGrpSpPr>
        <p:grpSpPr>
          <a:xfrm rot="20182409">
            <a:off x="-18934" y="3867300"/>
            <a:ext cx="1003843" cy="1477803"/>
            <a:chOff x="-214625" y="3943775"/>
            <a:chExt cx="458725" cy="836125"/>
          </a:xfrm>
        </p:grpSpPr>
        <p:sp>
          <p:nvSpPr>
            <p:cNvPr id="1152" name="Google Shape;1152;p30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0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0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0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0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0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0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0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0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0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0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0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" name="Google Shape;1151;p30">
            <a:extLst>
              <a:ext uri="{FF2B5EF4-FFF2-40B4-BE49-F238E27FC236}">
                <a16:creationId xmlns:a16="http://schemas.microsoft.com/office/drawing/2014/main" id="{A1A861CE-A827-EE35-9F28-A49943594233}"/>
              </a:ext>
            </a:extLst>
          </p:cNvPr>
          <p:cNvGrpSpPr/>
          <p:nvPr/>
        </p:nvGrpSpPr>
        <p:grpSpPr>
          <a:xfrm rot="1231241" flipH="1">
            <a:off x="8048344" y="3859358"/>
            <a:ext cx="1090330" cy="1477803"/>
            <a:chOff x="-214625" y="3943775"/>
            <a:chExt cx="458725" cy="836125"/>
          </a:xfrm>
        </p:grpSpPr>
        <p:sp>
          <p:nvSpPr>
            <p:cNvPr id="98" name="Google Shape;1152;p30">
              <a:extLst>
                <a:ext uri="{FF2B5EF4-FFF2-40B4-BE49-F238E27FC236}">
                  <a16:creationId xmlns:a16="http://schemas.microsoft.com/office/drawing/2014/main" id="{82F94763-7557-B4DD-FC3A-66F7A80E1C7B}"/>
                </a:ext>
              </a:extLst>
            </p:cNvPr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153;p30">
              <a:extLst>
                <a:ext uri="{FF2B5EF4-FFF2-40B4-BE49-F238E27FC236}">
                  <a16:creationId xmlns:a16="http://schemas.microsoft.com/office/drawing/2014/main" id="{05F50D42-75D4-C07A-9798-4D83B976D099}"/>
                </a:ext>
              </a:extLst>
            </p:cNvPr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154;p30">
              <a:extLst>
                <a:ext uri="{FF2B5EF4-FFF2-40B4-BE49-F238E27FC236}">
                  <a16:creationId xmlns:a16="http://schemas.microsoft.com/office/drawing/2014/main" id="{9B9F897A-05A7-D783-029F-08A4270AB649}"/>
                </a:ext>
              </a:extLst>
            </p:cNvPr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155;p30">
              <a:extLst>
                <a:ext uri="{FF2B5EF4-FFF2-40B4-BE49-F238E27FC236}">
                  <a16:creationId xmlns:a16="http://schemas.microsoft.com/office/drawing/2014/main" id="{F8110DB3-67A6-18C8-B922-43D9BEEA1A8A}"/>
                </a:ext>
              </a:extLst>
            </p:cNvPr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156;p30">
              <a:extLst>
                <a:ext uri="{FF2B5EF4-FFF2-40B4-BE49-F238E27FC236}">
                  <a16:creationId xmlns:a16="http://schemas.microsoft.com/office/drawing/2014/main" id="{0667AF1E-F6C8-269C-46A2-DDB472EE60B5}"/>
                </a:ext>
              </a:extLst>
            </p:cNvPr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157;p30">
              <a:extLst>
                <a:ext uri="{FF2B5EF4-FFF2-40B4-BE49-F238E27FC236}">
                  <a16:creationId xmlns:a16="http://schemas.microsoft.com/office/drawing/2014/main" id="{7ADF9B6F-A0D3-47A6-F1A4-51BE09212402}"/>
                </a:ext>
              </a:extLst>
            </p:cNvPr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158;p30">
              <a:extLst>
                <a:ext uri="{FF2B5EF4-FFF2-40B4-BE49-F238E27FC236}">
                  <a16:creationId xmlns:a16="http://schemas.microsoft.com/office/drawing/2014/main" id="{0662262D-594A-E896-CC2B-DBC13F4BABCB}"/>
                </a:ext>
              </a:extLst>
            </p:cNvPr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159;p30">
              <a:extLst>
                <a:ext uri="{FF2B5EF4-FFF2-40B4-BE49-F238E27FC236}">
                  <a16:creationId xmlns:a16="http://schemas.microsoft.com/office/drawing/2014/main" id="{73BFA6AE-6305-56AB-DEEF-FD2B16B4033C}"/>
                </a:ext>
              </a:extLst>
            </p:cNvPr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160;p30">
              <a:extLst>
                <a:ext uri="{FF2B5EF4-FFF2-40B4-BE49-F238E27FC236}">
                  <a16:creationId xmlns:a16="http://schemas.microsoft.com/office/drawing/2014/main" id="{A4AEE0AB-3EFA-7B22-DA69-86C1CA3B4EDB}"/>
                </a:ext>
              </a:extLst>
            </p:cNvPr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161;p30">
              <a:extLst>
                <a:ext uri="{FF2B5EF4-FFF2-40B4-BE49-F238E27FC236}">
                  <a16:creationId xmlns:a16="http://schemas.microsoft.com/office/drawing/2014/main" id="{E37C9E01-6BAC-B64E-040A-67F48FEFDA90}"/>
                </a:ext>
              </a:extLst>
            </p:cNvPr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162;p30">
              <a:extLst>
                <a:ext uri="{FF2B5EF4-FFF2-40B4-BE49-F238E27FC236}">
                  <a16:creationId xmlns:a16="http://schemas.microsoft.com/office/drawing/2014/main" id="{B0BE8034-7C63-7164-6A13-9FACA444D97F}"/>
                </a:ext>
              </a:extLst>
            </p:cNvPr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163;p30">
              <a:extLst>
                <a:ext uri="{FF2B5EF4-FFF2-40B4-BE49-F238E27FC236}">
                  <a16:creationId xmlns:a16="http://schemas.microsoft.com/office/drawing/2014/main" id="{0ADCCD96-0A89-682E-9901-31AD9EDFF0D1}"/>
                </a:ext>
              </a:extLst>
            </p:cNvPr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6DF4F5D7-4D09-5E25-9DEB-27676377AB27}"/>
              </a:ext>
            </a:extLst>
          </p:cNvPr>
          <p:cNvSpPr txBox="1"/>
          <p:nvPr/>
        </p:nvSpPr>
        <p:spPr>
          <a:xfrm>
            <a:off x="2445060" y="42066"/>
            <a:ext cx="3792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hát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từng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194A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câu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194A2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Vì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16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cuộc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16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sống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16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tươi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kumimoji="0" lang="en-US" sz="16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đẹp</a:t>
            </a: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grpSp>
        <p:nvGrpSpPr>
          <p:cNvPr id="33" name="Google Shape;2201;p52">
            <a:extLst>
              <a:ext uri="{FF2B5EF4-FFF2-40B4-BE49-F238E27FC236}">
                <a16:creationId xmlns:a16="http://schemas.microsoft.com/office/drawing/2014/main" id="{6838CFC8-C978-6A11-3EF4-5663AC5E08B8}"/>
              </a:ext>
            </a:extLst>
          </p:cNvPr>
          <p:cNvGrpSpPr/>
          <p:nvPr/>
        </p:nvGrpSpPr>
        <p:grpSpPr>
          <a:xfrm>
            <a:off x="7867210" y="3708511"/>
            <a:ext cx="950597" cy="927079"/>
            <a:chOff x="3440878" y="3961281"/>
            <a:chExt cx="82245" cy="80210"/>
          </a:xfrm>
        </p:grpSpPr>
        <p:sp>
          <p:nvSpPr>
            <p:cNvPr id="34" name="Google Shape;2202;p52">
              <a:extLst>
                <a:ext uri="{FF2B5EF4-FFF2-40B4-BE49-F238E27FC236}">
                  <a16:creationId xmlns:a16="http://schemas.microsoft.com/office/drawing/2014/main" id="{8B41D81F-C552-4140-B2E6-DCBD4E71D64E}"/>
                </a:ext>
              </a:extLst>
            </p:cNvPr>
            <p:cNvSpPr/>
            <p:nvPr/>
          </p:nvSpPr>
          <p:spPr>
            <a:xfrm>
              <a:off x="3482027" y="3968124"/>
              <a:ext cx="31199" cy="30708"/>
            </a:xfrm>
            <a:custGeom>
              <a:avLst/>
              <a:gdLst/>
              <a:ahLst/>
              <a:cxnLst/>
              <a:rect l="l" t="t" r="r" b="b"/>
              <a:pathLst>
                <a:path w="1778" h="1750" extrusionOk="0">
                  <a:moveTo>
                    <a:pt x="1166" y="0"/>
                  </a:moveTo>
                  <a:cubicBezTo>
                    <a:pt x="1068" y="0"/>
                    <a:pt x="972" y="21"/>
                    <a:pt x="889" y="58"/>
                  </a:cubicBezTo>
                  <a:cubicBezTo>
                    <a:pt x="676" y="161"/>
                    <a:pt x="530" y="351"/>
                    <a:pt x="396" y="542"/>
                  </a:cubicBezTo>
                  <a:cubicBezTo>
                    <a:pt x="210" y="814"/>
                    <a:pt x="32" y="1107"/>
                    <a:pt x="5" y="1444"/>
                  </a:cubicBezTo>
                  <a:cubicBezTo>
                    <a:pt x="1" y="1502"/>
                    <a:pt x="1" y="1555"/>
                    <a:pt x="23" y="1608"/>
                  </a:cubicBezTo>
                  <a:cubicBezTo>
                    <a:pt x="59" y="1684"/>
                    <a:pt x="143" y="1733"/>
                    <a:pt x="227" y="1747"/>
                  </a:cubicBezTo>
                  <a:cubicBezTo>
                    <a:pt x="236" y="1749"/>
                    <a:pt x="245" y="1750"/>
                    <a:pt x="255" y="1750"/>
                  </a:cubicBezTo>
                  <a:cubicBezTo>
                    <a:pt x="331" y="1750"/>
                    <a:pt x="423" y="1697"/>
                    <a:pt x="493" y="1688"/>
                  </a:cubicBezTo>
                  <a:lnTo>
                    <a:pt x="907" y="1524"/>
                  </a:lnTo>
                  <a:cubicBezTo>
                    <a:pt x="1378" y="1320"/>
                    <a:pt x="1493" y="1342"/>
                    <a:pt x="1684" y="872"/>
                  </a:cubicBezTo>
                  <a:cubicBezTo>
                    <a:pt x="1778" y="649"/>
                    <a:pt x="1773" y="356"/>
                    <a:pt x="1586" y="165"/>
                  </a:cubicBezTo>
                  <a:cubicBezTo>
                    <a:pt x="1475" y="51"/>
                    <a:pt x="1319" y="0"/>
                    <a:pt x="11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2203;p52">
              <a:extLst>
                <a:ext uri="{FF2B5EF4-FFF2-40B4-BE49-F238E27FC236}">
                  <a16:creationId xmlns:a16="http://schemas.microsoft.com/office/drawing/2014/main" id="{F5F19FE6-06D0-342B-BE54-1DCE67BAD800}"/>
                </a:ext>
              </a:extLst>
            </p:cNvPr>
            <p:cNvSpPr/>
            <p:nvPr/>
          </p:nvSpPr>
          <p:spPr>
            <a:xfrm>
              <a:off x="3485624" y="3997709"/>
              <a:ext cx="37499" cy="20987"/>
            </a:xfrm>
            <a:custGeom>
              <a:avLst/>
              <a:gdLst/>
              <a:ahLst/>
              <a:cxnLst/>
              <a:rect l="l" t="t" r="r" b="b"/>
              <a:pathLst>
                <a:path w="2137" h="1196" extrusionOk="0">
                  <a:moveTo>
                    <a:pt x="706" y="1"/>
                  </a:moveTo>
                  <a:cubicBezTo>
                    <a:pt x="526" y="1"/>
                    <a:pt x="349" y="22"/>
                    <a:pt x="182" y="82"/>
                  </a:cubicBezTo>
                  <a:cubicBezTo>
                    <a:pt x="134" y="100"/>
                    <a:pt x="85" y="123"/>
                    <a:pt x="49" y="162"/>
                  </a:cubicBezTo>
                  <a:cubicBezTo>
                    <a:pt x="5" y="221"/>
                    <a:pt x="1" y="305"/>
                    <a:pt x="27" y="375"/>
                  </a:cubicBezTo>
                  <a:cubicBezTo>
                    <a:pt x="54" y="447"/>
                    <a:pt x="165" y="509"/>
                    <a:pt x="214" y="567"/>
                  </a:cubicBezTo>
                  <a:lnTo>
                    <a:pt x="555" y="828"/>
                  </a:lnTo>
                  <a:cubicBezTo>
                    <a:pt x="913" y="1085"/>
                    <a:pt x="985" y="1195"/>
                    <a:pt x="1334" y="1195"/>
                  </a:cubicBezTo>
                  <a:cubicBezTo>
                    <a:pt x="1383" y="1195"/>
                    <a:pt x="1439" y="1193"/>
                    <a:pt x="1502" y="1189"/>
                  </a:cubicBezTo>
                  <a:cubicBezTo>
                    <a:pt x="1741" y="1175"/>
                    <a:pt x="1994" y="1055"/>
                    <a:pt x="2065" y="828"/>
                  </a:cubicBezTo>
                  <a:cubicBezTo>
                    <a:pt x="2137" y="611"/>
                    <a:pt x="2008" y="367"/>
                    <a:pt x="1817" y="238"/>
                  </a:cubicBezTo>
                  <a:cubicBezTo>
                    <a:pt x="1626" y="105"/>
                    <a:pt x="1391" y="65"/>
                    <a:pt x="1159" y="34"/>
                  </a:cubicBezTo>
                  <a:cubicBezTo>
                    <a:pt x="1010" y="16"/>
                    <a:pt x="857" y="1"/>
                    <a:pt x="7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204;p52">
              <a:extLst>
                <a:ext uri="{FF2B5EF4-FFF2-40B4-BE49-F238E27FC236}">
                  <a16:creationId xmlns:a16="http://schemas.microsoft.com/office/drawing/2014/main" id="{D81B0D4B-F1D5-50F4-41D5-88A2D8DB3139}"/>
                </a:ext>
              </a:extLst>
            </p:cNvPr>
            <p:cNvSpPr/>
            <p:nvPr/>
          </p:nvSpPr>
          <p:spPr>
            <a:xfrm>
              <a:off x="3457864" y="3961281"/>
              <a:ext cx="25672" cy="35937"/>
            </a:xfrm>
            <a:custGeom>
              <a:avLst/>
              <a:gdLst/>
              <a:ahLst/>
              <a:cxnLst/>
              <a:rect l="l" t="t" r="r" b="b"/>
              <a:pathLst>
                <a:path w="1463" h="2048" extrusionOk="0">
                  <a:moveTo>
                    <a:pt x="603" y="0"/>
                  </a:moveTo>
                  <a:cubicBezTo>
                    <a:pt x="533" y="0"/>
                    <a:pt x="461" y="12"/>
                    <a:pt x="392" y="40"/>
                  </a:cubicBezTo>
                  <a:cubicBezTo>
                    <a:pt x="144" y="138"/>
                    <a:pt x="1" y="413"/>
                    <a:pt x="1" y="649"/>
                  </a:cubicBezTo>
                  <a:cubicBezTo>
                    <a:pt x="5" y="889"/>
                    <a:pt x="125" y="1097"/>
                    <a:pt x="250" y="1297"/>
                  </a:cubicBezTo>
                  <a:cubicBezTo>
                    <a:pt x="427" y="1572"/>
                    <a:pt x="632" y="1848"/>
                    <a:pt x="938" y="2004"/>
                  </a:cubicBezTo>
                  <a:cubicBezTo>
                    <a:pt x="983" y="2028"/>
                    <a:pt x="1031" y="2048"/>
                    <a:pt x="1083" y="2048"/>
                  </a:cubicBezTo>
                  <a:cubicBezTo>
                    <a:pt x="1088" y="2048"/>
                    <a:pt x="1093" y="2048"/>
                    <a:pt x="1098" y="2047"/>
                  </a:cubicBezTo>
                  <a:cubicBezTo>
                    <a:pt x="1187" y="2043"/>
                    <a:pt x="1267" y="1985"/>
                    <a:pt x="1316" y="1914"/>
                  </a:cubicBezTo>
                  <a:cubicBezTo>
                    <a:pt x="1364" y="1844"/>
                    <a:pt x="1347" y="1719"/>
                    <a:pt x="1369" y="1639"/>
                  </a:cubicBezTo>
                  <a:lnTo>
                    <a:pt x="1391" y="1194"/>
                  </a:lnTo>
                  <a:cubicBezTo>
                    <a:pt x="1396" y="675"/>
                    <a:pt x="1462" y="577"/>
                    <a:pt x="1103" y="218"/>
                  </a:cubicBezTo>
                  <a:cubicBezTo>
                    <a:pt x="976" y="91"/>
                    <a:pt x="793" y="0"/>
                    <a:pt x="6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05;p52">
              <a:extLst>
                <a:ext uri="{FF2B5EF4-FFF2-40B4-BE49-F238E27FC236}">
                  <a16:creationId xmlns:a16="http://schemas.microsoft.com/office/drawing/2014/main" id="{8B542D0F-52DD-E7DF-F7F6-10A472D07245}"/>
                </a:ext>
              </a:extLst>
            </p:cNvPr>
            <p:cNvSpPr/>
            <p:nvPr/>
          </p:nvSpPr>
          <p:spPr>
            <a:xfrm>
              <a:off x="3440878" y="3993147"/>
              <a:ext cx="38131" cy="24479"/>
            </a:xfrm>
            <a:custGeom>
              <a:avLst/>
              <a:gdLst/>
              <a:ahLst/>
              <a:cxnLst/>
              <a:rect l="l" t="t" r="r" b="b"/>
              <a:pathLst>
                <a:path w="2173" h="1395" extrusionOk="0">
                  <a:moveTo>
                    <a:pt x="834" y="1"/>
                  </a:moveTo>
                  <a:cubicBezTo>
                    <a:pt x="695" y="1"/>
                    <a:pt x="568" y="51"/>
                    <a:pt x="356" y="196"/>
                  </a:cubicBezTo>
                  <a:cubicBezTo>
                    <a:pt x="161" y="334"/>
                    <a:pt x="1" y="592"/>
                    <a:pt x="54" y="867"/>
                  </a:cubicBezTo>
                  <a:cubicBezTo>
                    <a:pt x="103" y="1142"/>
                    <a:pt x="347" y="1338"/>
                    <a:pt x="583" y="1381"/>
                  </a:cubicBezTo>
                  <a:cubicBezTo>
                    <a:pt x="630" y="1391"/>
                    <a:pt x="678" y="1395"/>
                    <a:pt x="725" y="1395"/>
                  </a:cubicBezTo>
                  <a:cubicBezTo>
                    <a:pt x="908" y="1395"/>
                    <a:pt x="1089" y="1333"/>
                    <a:pt x="1262" y="1266"/>
                  </a:cubicBezTo>
                  <a:cubicBezTo>
                    <a:pt x="1569" y="1147"/>
                    <a:pt x="1875" y="996"/>
                    <a:pt x="2088" y="721"/>
                  </a:cubicBezTo>
                  <a:cubicBezTo>
                    <a:pt x="2124" y="676"/>
                    <a:pt x="2155" y="627"/>
                    <a:pt x="2159" y="569"/>
                  </a:cubicBezTo>
                  <a:cubicBezTo>
                    <a:pt x="2172" y="481"/>
                    <a:pt x="2129" y="387"/>
                    <a:pt x="2071" y="325"/>
                  </a:cubicBezTo>
                  <a:cubicBezTo>
                    <a:pt x="2008" y="262"/>
                    <a:pt x="1884" y="254"/>
                    <a:pt x="1809" y="214"/>
                  </a:cubicBezTo>
                  <a:lnTo>
                    <a:pt x="1373" y="102"/>
                  </a:lnTo>
                  <a:cubicBezTo>
                    <a:pt x="1119" y="49"/>
                    <a:pt x="971" y="1"/>
                    <a:pt x="8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06;p52">
              <a:extLst>
                <a:ext uri="{FF2B5EF4-FFF2-40B4-BE49-F238E27FC236}">
                  <a16:creationId xmlns:a16="http://schemas.microsoft.com/office/drawing/2014/main" id="{A73C5968-42E4-1F76-FDDE-46E48156018A}"/>
                </a:ext>
              </a:extLst>
            </p:cNvPr>
            <p:cNvSpPr/>
            <p:nvPr/>
          </p:nvSpPr>
          <p:spPr>
            <a:xfrm>
              <a:off x="3468796" y="4003956"/>
              <a:ext cx="25497" cy="37534"/>
            </a:xfrm>
            <a:custGeom>
              <a:avLst/>
              <a:gdLst/>
              <a:ahLst/>
              <a:cxnLst/>
              <a:rect l="l" t="t" r="r" b="b"/>
              <a:pathLst>
                <a:path w="1453" h="2139" extrusionOk="0">
                  <a:moveTo>
                    <a:pt x="763" y="1"/>
                  </a:moveTo>
                  <a:cubicBezTo>
                    <a:pt x="699" y="1"/>
                    <a:pt x="631" y="27"/>
                    <a:pt x="581" y="64"/>
                  </a:cubicBezTo>
                  <a:cubicBezTo>
                    <a:pt x="515" y="113"/>
                    <a:pt x="484" y="238"/>
                    <a:pt x="439" y="304"/>
                  </a:cubicBezTo>
                  <a:lnTo>
                    <a:pt x="271" y="712"/>
                  </a:lnTo>
                  <a:cubicBezTo>
                    <a:pt x="97" y="1201"/>
                    <a:pt x="0" y="1268"/>
                    <a:pt x="218" y="1730"/>
                  </a:cubicBezTo>
                  <a:cubicBezTo>
                    <a:pt x="318" y="1943"/>
                    <a:pt x="529" y="2139"/>
                    <a:pt x="796" y="2139"/>
                  </a:cubicBezTo>
                  <a:cubicBezTo>
                    <a:pt x="801" y="2139"/>
                    <a:pt x="807" y="2139"/>
                    <a:pt x="813" y="2138"/>
                  </a:cubicBezTo>
                  <a:cubicBezTo>
                    <a:pt x="1079" y="2130"/>
                    <a:pt x="1301" y="1925"/>
                    <a:pt x="1376" y="1698"/>
                  </a:cubicBezTo>
                  <a:cubicBezTo>
                    <a:pt x="1452" y="1472"/>
                    <a:pt x="1413" y="1237"/>
                    <a:pt x="1364" y="1011"/>
                  </a:cubicBezTo>
                  <a:cubicBezTo>
                    <a:pt x="1292" y="686"/>
                    <a:pt x="1194" y="357"/>
                    <a:pt x="960" y="105"/>
                  </a:cubicBezTo>
                  <a:cubicBezTo>
                    <a:pt x="923" y="64"/>
                    <a:pt x="884" y="29"/>
                    <a:pt x="826" y="11"/>
                  </a:cubicBezTo>
                  <a:cubicBezTo>
                    <a:pt x="806" y="4"/>
                    <a:pt x="785" y="1"/>
                    <a:pt x="7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07;p52">
              <a:extLst>
                <a:ext uri="{FF2B5EF4-FFF2-40B4-BE49-F238E27FC236}">
                  <a16:creationId xmlns:a16="http://schemas.microsoft.com/office/drawing/2014/main" id="{E7D96106-2CCC-91FA-7F7D-CA507772A37D}"/>
                </a:ext>
              </a:extLst>
            </p:cNvPr>
            <p:cNvSpPr/>
            <p:nvPr/>
          </p:nvSpPr>
          <p:spPr>
            <a:xfrm>
              <a:off x="3474867" y="3994463"/>
              <a:ext cx="12880" cy="11564"/>
            </a:xfrm>
            <a:custGeom>
              <a:avLst/>
              <a:gdLst/>
              <a:ahLst/>
              <a:cxnLst/>
              <a:rect l="l" t="t" r="r" b="b"/>
              <a:pathLst>
                <a:path w="734" h="659" extrusionOk="0">
                  <a:moveTo>
                    <a:pt x="369" y="1"/>
                  </a:moveTo>
                  <a:cubicBezTo>
                    <a:pt x="275" y="1"/>
                    <a:pt x="180" y="42"/>
                    <a:pt x="116" y="121"/>
                  </a:cubicBezTo>
                  <a:cubicBezTo>
                    <a:pt x="1" y="259"/>
                    <a:pt x="18" y="468"/>
                    <a:pt x="155" y="583"/>
                  </a:cubicBezTo>
                  <a:cubicBezTo>
                    <a:pt x="218" y="634"/>
                    <a:pt x="293" y="659"/>
                    <a:pt x="367" y="659"/>
                  </a:cubicBezTo>
                  <a:cubicBezTo>
                    <a:pt x="460" y="659"/>
                    <a:pt x="553" y="618"/>
                    <a:pt x="618" y="539"/>
                  </a:cubicBezTo>
                  <a:cubicBezTo>
                    <a:pt x="733" y="400"/>
                    <a:pt x="715" y="193"/>
                    <a:pt x="577" y="76"/>
                  </a:cubicBezTo>
                  <a:cubicBezTo>
                    <a:pt x="517" y="26"/>
                    <a:pt x="443" y="1"/>
                    <a:pt x="369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2211;p52">
            <a:extLst>
              <a:ext uri="{FF2B5EF4-FFF2-40B4-BE49-F238E27FC236}">
                <a16:creationId xmlns:a16="http://schemas.microsoft.com/office/drawing/2014/main" id="{30C93FFB-30E6-6777-6766-525C2329AD13}"/>
              </a:ext>
            </a:extLst>
          </p:cNvPr>
          <p:cNvGrpSpPr/>
          <p:nvPr/>
        </p:nvGrpSpPr>
        <p:grpSpPr>
          <a:xfrm>
            <a:off x="-195202" y="-174491"/>
            <a:ext cx="811633" cy="827693"/>
            <a:chOff x="3274264" y="3320323"/>
            <a:chExt cx="203183" cy="207218"/>
          </a:xfrm>
        </p:grpSpPr>
        <p:sp>
          <p:nvSpPr>
            <p:cNvPr id="41" name="Google Shape;2212;p52">
              <a:extLst>
                <a:ext uri="{FF2B5EF4-FFF2-40B4-BE49-F238E27FC236}">
                  <a16:creationId xmlns:a16="http://schemas.microsoft.com/office/drawing/2014/main" id="{B41FA4E3-70A5-71C2-2658-5C66652D362F}"/>
                </a:ext>
              </a:extLst>
            </p:cNvPr>
            <p:cNvSpPr/>
            <p:nvPr/>
          </p:nvSpPr>
          <p:spPr>
            <a:xfrm>
              <a:off x="3274264" y="3320323"/>
              <a:ext cx="203183" cy="207218"/>
            </a:xfrm>
            <a:custGeom>
              <a:avLst/>
              <a:gdLst/>
              <a:ahLst/>
              <a:cxnLst/>
              <a:rect l="l" t="t" r="r" b="b"/>
              <a:pathLst>
                <a:path w="11579" h="11809" extrusionOk="0">
                  <a:moveTo>
                    <a:pt x="6208" y="0"/>
                  </a:moveTo>
                  <a:cubicBezTo>
                    <a:pt x="5934" y="0"/>
                    <a:pt x="5712" y="277"/>
                    <a:pt x="5578" y="533"/>
                  </a:cubicBezTo>
                  <a:cubicBezTo>
                    <a:pt x="5312" y="1056"/>
                    <a:pt x="5152" y="1634"/>
                    <a:pt x="5099" y="2216"/>
                  </a:cubicBezTo>
                  <a:cubicBezTo>
                    <a:pt x="5005" y="1754"/>
                    <a:pt x="4859" y="1301"/>
                    <a:pt x="4654" y="879"/>
                  </a:cubicBezTo>
                  <a:cubicBezTo>
                    <a:pt x="4494" y="551"/>
                    <a:pt x="4198" y="199"/>
                    <a:pt x="3867" y="199"/>
                  </a:cubicBezTo>
                  <a:cubicBezTo>
                    <a:pt x="3812" y="199"/>
                    <a:pt x="3756" y="208"/>
                    <a:pt x="3699" y="230"/>
                  </a:cubicBezTo>
                  <a:cubicBezTo>
                    <a:pt x="3353" y="363"/>
                    <a:pt x="3295" y="826"/>
                    <a:pt x="3326" y="1199"/>
                  </a:cubicBezTo>
                  <a:cubicBezTo>
                    <a:pt x="3402" y="2140"/>
                    <a:pt x="3664" y="3064"/>
                    <a:pt x="4099" y="3908"/>
                  </a:cubicBezTo>
                  <a:cubicBezTo>
                    <a:pt x="3411" y="2975"/>
                    <a:pt x="2665" y="1998"/>
                    <a:pt x="1581" y="1603"/>
                  </a:cubicBezTo>
                  <a:cubicBezTo>
                    <a:pt x="1499" y="1573"/>
                    <a:pt x="1406" y="1548"/>
                    <a:pt x="1319" y="1548"/>
                  </a:cubicBezTo>
                  <a:cubicBezTo>
                    <a:pt x="1240" y="1548"/>
                    <a:pt x="1165" y="1568"/>
                    <a:pt x="1106" y="1621"/>
                  </a:cubicBezTo>
                  <a:cubicBezTo>
                    <a:pt x="1030" y="1691"/>
                    <a:pt x="1003" y="1802"/>
                    <a:pt x="995" y="1905"/>
                  </a:cubicBezTo>
                  <a:cubicBezTo>
                    <a:pt x="923" y="2518"/>
                    <a:pt x="1177" y="3130"/>
                    <a:pt x="1559" y="3614"/>
                  </a:cubicBezTo>
                  <a:cubicBezTo>
                    <a:pt x="1936" y="4099"/>
                    <a:pt x="2434" y="4477"/>
                    <a:pt x="2926" y="4846"/>
                  </a:cubicBezTo>
                  <a:cubicBezTo>
                    <a:pt x="2461" y="4684"/>
                    <a:pt x="1968" y="4602"/>
                    <a:pt x="1476" y="4602"/>
                  </a:cubicBezTo>
                  <a:cubicBezTo>
                    <a:pt x="1198" y="4602"/>
                    <a:pt x="921" y="4628"/>
                    <a:pt x="648" y="4680"/>
                  </a:cubicBezTo>
                  <a:cubicBezTo>
                    <a:pt x="408" y="4729"/>
                    <a:pt x="133" y="4832"/>
                    <a:pt x="66" y="5067"/>
                  </a:cubicBezTo>
                  <a:cubicBezTo>
                    <a:pt x="0" y="5293"/>
                    <a:pt x="164" y="5525"/>
                    <a:pt x="347" y="5680"/>
                  </a:cubicBezTo>
                  <a:cubicBezTo>
                    <a:pt x="963" y="6197"/>
                    <a:pt x="1797" y="6299"/>
                    <a:pt x="2621" y="6299"/>
                  </a:cubicBezTo>
                  <a:cubicBezTo>
                    <a:pt x="2830" y="6299"/>
                    <a:pt x="3038" y="6293"/>
                    <a:pt x="3242" y="6285"/>
                  </a:cubicBezTo>
                  <a:lnTo>
                    <a:pt x="3242" y="6285"/>
                  </a:lnTo>
                  <a:cubicBezTo>
                    <a:pt x="2260" y="6675"/>
                    <a:pt x="1247" y="7164"/>
                    <a:pt x="688" y="8056"/>
                  </a:cubicBezTo>
                  <a:cubicBezTo>
                    <a:pt x="506" y="8350"/>
                    <a:pt x="395" y="8772"/>
                    <a:pt x="648" y="9007"/>
                  </a:cubicBezTo>
                  <a:cubicBezTo>
                    <a:pt x="755" y="9109"/>
                    <a:pt x="894" y="9145"/>
                    <a:pt x="1042" y="9145"/>
                  </a:cubicBezTo>
                  <a:cubicBezTo>
                    <a:pt x="1183" y="9145"/>
                    <a:pt x="1331" y="9112"/>
                    <a:pt x="1466" y="9073"/>
                  </a:cubicBezTo>
                  <a:cubicBezTo>
                    <a:pt x="2540" y="8767"/>
                    <a:pt x="3545" y="8212"/>
                    <a:pt x="4383" y="7470"/>
                  </a:cubicBezTo>
                  <a:lnTo>
                    <a:pt x="4383" y="7470"/>
                  </a:lnTo>
                  <a:cubicBezTo>
                    <a:pt x="3655" y="8363"/>
                    <a:pt x="3299" y="9553"/>
                    <a:pt x="3424" y="10703"/>
                  </a:cubicBezTo>
                  <a:cubicBezTo>
                    <a:pt x="3438" y="10824"/>
                    <a:pt x="3465" y="10961"/>
                    <a:pt x="3571" y="11019"/>
                  </a:cubicBezTo>
                  <a:cubicBezTo>
                    <a:pt x="3603" y="11036"/>
                    <a:pt x="3637" y="11043"/>
                    <a:pt x="3671" y="11043"/>
                  </a:cubicBezTo>
                  <a:cubicBezTo>
                    <a:pt x="3764" y="11043"/>
                    <a:pt x="3862" y="10989"/>
                    <a:pt x="3944" y="10930"/>
                  </a:cubicBezTo>
                  <a:cubicBezTo>
                    <a:pt x="4734" y="10366"/>
                    <a:pt x="5111" y="9397"/>
                    <a:pt x="5454" y="8483"/>
                  </a:cubicBezTo>
                  <a:cubicBezTo>
                    <a:pt x="5517" y="9434"/>
                    <a:pt x="5738" y="10375"/>
                    <a:pt x="6103" y="11254"/>
                  </a:cubicBezTo>
                  <a:cubicBezTo>
                    <a:pt x="6211" y="11514"/>
                    <a:pt x="6403" y="11809"/>
                    <a:pt x="6670" y="11809"/>
                  </a:cubicBezTo>
                  <a:cubicBezTo>
                    <a:pt x="6687" y="11809"/>
                    <a:pt x="6703" y="11808"/>
                    <a:pt x="6720" y="11805"/>
                  </a:cubicBezTo>
                  <a:cubicBezTo>
                    <a:pt x="6964" y="11769"/>
                    <a:pt x="7097" y="11503"/>
                    <a:pt x="7173" y="11263"/>
                  </a:cubicBezTo>
                  <a:cubicBezTo>
                    <a:pt x="7506" y="10180"/>
                    <a:pt x="7462" y="8985"/>
                    <a:pt x="7040" y="7927"/>
                  </a:cubicBezTo>
                  <a:lnTo>
                    <a:pt x="7040" y="7927"/>
                  </a:lnTo>
                  <a:cubicBezTo>
                    <a:pt x="7879" y="8630"/>
                    <a:pt x="8772" y="9354"/>
                    <a:pt x="9842" y="9567"/>
                  </a:cubicBezTo>
                  <a:cubicBezTo>
                    <a:pt x="9913" y="9581"/>
                    <a:pt x="9985" y="9593"/>
                    <a:pt x="10056" y="9593"/>
                  </a:cubicBezTo>
                  <a:cubicBezTo>
                    <a:pt x="10096" y="9593"/>
                    <a:pt x="10136" y="9589"/>
                    <a:pt x="10175" y="9580"/>
                  </a:cubicBezTo>
                  <a:cubicBezTo>
                    <a:pt x="10384" y="9522"/>
                    <a:pt x="10521" y="9313"/>
                    <a:pt x="10548" y="9100"/>
                  </a:cubicBezTo>
                  <a:cubicBezTo>
                    <a:pt x="10615" y="8554"/>
                    <a:pt x="10122" y="8124"/>
                    <a:pt x="9678" y="7804"/>
                  </a:cubicBezTo>
                  <a:cubicBezTo>
                    <a:pt x="9172" y="7435"/>
                    <a:pt x="8665" y="7066"/>
                    <a:pt x="8155" y="6697"/>
                  </a:cubicBezTo>
                  <a:lnTo>
                    <a:pt x="8155" y="6697"/>
                  </a:lnTo>
                  <a:cubicBezTo>
                    <a:pt x="8777" y="6964"/>
                    <a:pt x="9454" y="7101"/>
                    <a:pt x="10130" y="7101"/>
                  </a:cubicBezTo>
                  <a:cubicBezTo>
                    <a:pt x="10265" y="7101"/>
                    <a:pt x="10400" y="7095"/>
                    <a:pt x="10535" y="7084"/>
                  </a:cubicBezTo>
                  <a:cubicBezTo>
                    <a:pt x="10863" y="7058"/>
                    <a:pt x="11241" y="6951"/>
                    <a:pt x="11419" y="6697"/>
                  </a:cubicBezTo>
                  <a:cubicBezTo>
                    <a:pt x="11486" y="6605"/>
                    <a:pt x="11468" y="6462"/>
                    <a:pt x="11384" y="6382"/>
                  </a:cubicBezTo>
                  <a:cubicBezTo>
                    <a:pt x="10911" y="5942"/>
                    <a:pt x="10263" y="5696"/>
                    <a:pt x="9619" y="5696"/>
                  </a:cubicBezTo>
                  <a:cubicBezTo>
                    <a:pt x="9385" y="5696"/>
                    <a:pt x="9152" y="5728"/>
                    <a:pt x="8928" y="5795"/>
                  </a:cubicBezTo>
                  <a:cubicBezTo>
                    <a:pt x="9798" y="5502"/>
                    <a:pt x="10713" y="5183"/>
                    <a:pt x="11308" y="4490"/>
                  </a:cubicBezTo>
                  <a:cubicBezTo>
                    <a:pt x="11450" y="4321"/>
                    <a:pt x="11579" y="4108"/>
                    <a:pt x="11534" y="3891"/>
                  </a:cubicBezTo>
                  <a:cubicBezTo>
                    <a:pt x="11471" y="3582"/>
                    <a:pt x="11130" y="3467"/>
                    <a:pt x="10795" y="3467"/>
                  </a:cubicBezTo>
                  <a:cubicBezTo>
                    <a:pt x="10705" y="3467"/>
                    <a:pt x="10615" y="3476"/>
                    <a:pt x="10531" y="3491"/>
                  </a:cubicBezTo>
                  <a:cubicBezTo>
                    <a:pt x="9776" y="3626"/>
                    <a:pt x="9059" y="3971"/>
                    <a:pt x="8480" y="4474"/>
                  </a:cubicBezTo>
                  <a:lnTo>
                    <a:pt x="8480" y="4474"/>
                  </a:lnTo>
                  <a:cubicBezTo>
                    <a:pt x="9043" y="3907"/>
                    <a:pt x="9531" y="3267"/>
                    <a:pt x="9931" y="2575"/>
                  </a:cubicBezTo>
                  <a:cubicBezTo>
                    <a:pt x="10055" y="2362"/>
                    <a:pt x="10175" y="2132"/>
                    <a:pt x="10189" y="1882"/>
                  </a:cubicBezTo>
                  <a:cubicBezTo>
                    <a:pt x="10202" y="1634"/>
                    <a:pt x="10082" y="1363"/>
                    <a:pt x="9851" y="1275"/>
                  </a:cubicBezTo>
                  <a:cubicBezTo>
                    <a:pt x="9787" y="1248"/>
                    <a:pt x="9720" y="1237"/>
                    <a:pt x="9651" y="1237"/>
                  </a:cubicBezTo>
                  <a:cubicBezTo>
                    <a:pt x="9556" y="1237"/>
                    <a:pt x="9459" y="1257"/>
                    <a:pt x="9367" y="1283"/>
                  </a:cubicBezTo>
                  <a:cubicBezTo>
                    <a:pt x="8555" y="1509"/>
                    <a:pt x="7537" y="2447"/>
                    <a:pt x="6876" y="3198"/>
                  </a:cubicBezTo>
                  <a:cubicBezTo>
                    <a:pt x="6956" y="2367"/>
                    <a:pt x="6924" y="1523"/>
                    <a:pt x="6764" y="705"/>
                  </a:cubicBezTo>
                  <a:cubicBezTo>
                    <a:pt x="6706" y="412"/>
                    <a:pt x="6583" y="66"/>
                    <a:pt x="6289" y="8"/>
                  </a:cubicBezTo>
                  <a:cubicBezTo>
                    <a:pt x="6262" y="3"/>
                    <a:pt x="6235" y="0"/>
                    <a:pt x="6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13;p52">
              <a:extLst>
                <a:ext uri="{FF2B5EF4-FFF2-40B4-BE49-F238E27FC236}">
                  <a16:creationId xmlns:a16="http://schemas.microsoft.com/office/drawing/2014/main" id="{EBADA566-ED85-A4AF-7DAF-B5F3770B5C72}"/>
                </a:ext>
              </a:extLst>
            </p:cNvPr>
            <p:cNvSpPr/>
            <p:nvPr/>
          </p:nvSpPr>
          <p:spPr>
            <a:xfrm>
              <a:off x="3354228" y="3403814"/>
              <a:ext cx="50519" cy="40166"/>
            </a:xfrm>
            <a:custGeom>
              <a:avLst/>
              <a:gdLst/>
              <a:ahLst/>
              <a:cxnLst/>
              <a:rect l="l" t="t" r="r" b="b"/>
              <a:pathLst>
                <a:path w="2879" h="2289" extrusionOk="0">
                  <a:moveTo>
                    <a:pt x="1342" y="0"/>
                  </a:moveTo>
                  <a:cubicBezTo>
                    <a:pt x="1099" y="0"/>
                    <a:pt x="815" y="57"/>
                    <a:pt x="542" y="242"/>
                  </a:cubicBezTo>
                  <a:cubicBezTo>
                    <a:pt x="200" y="474"/>
                    <a:pt x="0" y="914"/>
                    <a:pt x="93" y="1314"/>
                  </a:cubicBezTo>
                  <a:cubicBezTo>
                    <a:pt x="173" y="1638"/>
                    <a:pt x="431" y="1894"/>
                    <a:pt x="724" y="2060"/>
                  </a:cubicBezTo>
                  <a:cubicBezTo>
                    <a:pt x="983" y="2203"/>
                    <a:pt x="1281" y="2289"/>
                    <a:pt x="1575" y="2289"/>
                  </a:cubicBezTo>
                  <a:cubicBezTo>
                    <a:pt x="1761" y="2289"/>
                    <a:pt x="1946" y="2255"/>
                    <a:pt x="2118" y="2179"/>
                  </a:cubicBezTo>
                  <a:cubicBezTo>
                    <a:pt x="2563" y="1984"/>
                    <a:pt x="2878" y="1482"/>
                    <a:pt x="2780" y="1007"/>
                  </a:cubicBezTo>
                  <a:cubicBezTo>
                    <a:pt x="2700" y="607"/>
                    <a:pt x="2362" y="301"/>
                    <a:pt x="1989" y="131"/>
                  </a:cubicBezTo>
                  <a:cubicBezTo>
                    <a:pt x="1933" y="106"/>
                    <a:pt x="1675" y="0"/>
                    <a:pt x="134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3" name="Google Shape;1846;p50">
            <a:extLst>
              <a:ext uri="{FF2B5EF4-FFF2-40B4-BE49-F238E27FC236}">
                <a16:creationId xmlns:a16="http://schemas.microsoft.com/office/drawing/2014/main" id="{011C118E-A172-BC99-2AC7-AB9C797AA3F5}"/>
              </a:ext>
            </a:extLst>
          </p:cNvPr>
          <p:cNvGrpSpPr/>
          <p:nvPr/>
        </p:nvGrpSpPr>
        <p:grpSpPr>
          <a:xfrm rot="9255612">
            <a:off x="380280" y="4422106"/>
            <a:ext cx="650567" cy="808541"/>
            <a:chOff x="5413032" y="2915892"/>
            <a:chExt cx="344933" cy="428708"/>
          </a:xfrm>
        </p:grpSpPr>
        <p:sp>
          <p:nvSpPr>
            <p:cNvPr id="44" name="Google Shape;1847;p50">
              <a:extLst>
                <a:ext uri="{FF2B5EF4-FFF2-40B4-BE49-F238E27FC236}">
                  <a16:creationId xmlns:a16="http://schemas.microsoft.com/office/drawing/2014/main" id="{15A3CF74-422D-EAE3-A0C2-EC1A7728BF5F}"/>
                </a:ext>
              </a:extLst>
            </p:cNvPr>
            <p:cNvSpPr/>
            <p:nvPr/>
          </p:nvSpPr>
          <p:spPr>
            <a:xfrm>
              <a:off x="5413032" y="3177621"/>
              <a:ext cx="196838" cy="166979"/>
            </a:xfrm>
            <a:custGeom>
              <a:avLst/>
              <a:gdLst/>
              <a:ahLst/>
              <a:cxnLst/>
              <a:rect l="l" t="t" r="r" b="b"/>
              <a:pathLst>
                <a:path w="10007" h="8489" extrusionOk="0">
                  <a:moveTo>
                    <a:pt x="3591" y="0"/>
                  </a:moveTo>
                  <a:cubicBezTo>
                    <a:pt x="3494" y="0"/>
                    <a:pt x="3391" y="11"/>
                    <a:pt x="3282" y="35"/>
                  </a:cubicBezTo>
                  <a:cubicBezTo>
                    <a:pt x="1568" y="391"/>
                    <a:pt x="2982" y="3397"/>
                    <a:pt x="2982" y="3397"/>
                  </a:cubicBezTo>
                  <a:cubicBezTo>
                    <a:pt x="2982" y="3397"/>
                    <a:pt x="2088" y="3039"/>
                    <a:pt x="1301" y="3039"/>
                  </a:cubicBezTo>
                  <a:cubicBezTo>
                    <a:pt x="609" y="3039"/>
                    <a:pt x="1" y="3316"/>
                    <a:pt x="154" y="4354"/>
                  </a:cubicBezTo>
                  <a:cubicBezTo>
                    <a:pt x="354" y="5707"/>
                    <a:pt x="1697" y="5973"/>
                    <a:pt x="2721" y="5973"/>
                  </a:cubicBezTo>
                  <a:cubicBezTo>
                    <a:pt x="3382" y="5973"/>
                    <a:pt x="3910" y="5862"/>
                    <a:pt x="3911" y="5862"/>
                  </a:cubicBezTo>
                  <a:lnTo>
                    <a:pt x="3911" y="5862"/>
                  </a:lnTo>
                  <a:cubicBezTo>
                    <a:pt x="3911" y="5862"/>
                    <a:pt x="3453" y="8295"/>
                    <a:pt x="5645" y="8482"/>
                  </a:cubicBezTo>
                  <a:cubicBezTo>
                    <a:pt x="5695" y="8486"/>
                    <a:pt x="5743" y="8488"/>
                    <a:pt x="5788" y="8488"/>
                  </a:cubicBezTo>
                  <a:cubicBezTo>
                    <a:pt x="7743" y="8488"/>
                    <a:pt x="5710" y="4841"/>
                    <a:pt x="5710" y="4840"/>
                  </a:cubicBezTo>
                  <a:lnTo>
                    <a:pt x="5710" y="4840"/>
                  </a:lnTo>
                  <a:cubicBezTo>
                    <a:pt x="5710" y="4841"/>
                    <a:pt x="7211" y="6107"/>
                    <a:pt x="8380" y="6107"/>
                  </a:cubicBezTo>
                  <a:cubicBezTo>
                    <a:pt x="8894" y="6107"/>
                    <a:pt x="9344" y="5861"/>
                    <a:pt x="9573" y="5154"/>
                  </a:cubicBezTo>
                  <a:cubicBezTo>
                    <a:pt x="10007" y="3829"/>
                    <a:pt x="8886" y="3546"/>
                    <a:pt x="7849" y="3546"/>
                  </a:cubicBezTo>
                  <a:cubicBezTo>
                    <a:pt x="7074" y="3546"/>
                    <a:pt x="6346" y="3704"/>
                    <a:pt x="6346" y="3704"/>
                  </a:cubicBezTo>
                  <a:cubicBezTo>
                    <a:pt x="6346" y="3704"/>
                    <a:pt x="6639" y="3569"/>
                    <a:pt x="7016" y="3354"/>
                  </a:cubicBezTo>
                  <a:cubicBezTo>
                    <a:pt x="7988" y="2811"/>
                    <a:pt x="9553" y="1748"/>
                    <a:pt x="8452" y="1063"/>
                  </a:cubicBezTo>
                  <a:cubicBezTo>
                    <a:pt x="8181" y="893"/>
                    <a:pt x="7903" y="822"/>
                    <a:pt x="7628" y="822"/>
                  </a:cubicBezTo>
                  <a:cubicBezTo>
                    <a:pt x="6347" y="822"/>
                    <a:pt x="5146" y="2348"/>
                    <a:pt x="5146" y="2348"/>
                  </a:cubicBezTo>
                  <a:cubicBezTo>
                    <a:pt x="5146" y="2348"/>
                    <a:pt x="5014" y="0"/>
                    <a:pt x="3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48;p50">
              <a:extLst>
                <a:ext uri="{FF2B5EF4-FFF2-40B4-BE49-F238E27FC236}">
                  <a16:creationId xmlns:a16="http://schemas.microsoft.com/office/drawing/2014/main" id="{29914FB9-2DA7-7C84-0F45-B911EDFEEA33}"/>
                </a:ext>
              </a:extLst>
            </p:cNvPr>
            <p:cNvSpPr/>
            <p:nvPr/>
          </p:nvSpPr>
          <p:spPr>
            <a:xfrm>
              <a:off x="5504537" y="3232599"/>
              <a:ext cx="17585" cy="15559"/>
            </a:xfrm>
            <a:custGeom>
              <a:avLst/>
              <a:gdLst/>
              <a:ahLst/>
              <a:cxnLst/>
              <a:rect l="l" t="t" r="r" b="b"/>
              <a:pathLst>
                <a:path w="894" h="791" extrusionOk="0">
                  <a:moveTo>
                    <a:pt x="445" y="1"/>
                  </a:moveTo>
                  <a:cubicBezTo>
                    <a:pt x="290" y="1"/>
                    <a:pt x="144" y="96"/>
                    <a:pt x="80" y="253"/>
                  </a:cubicBezTo>
                  <a:cubicBezTo>
                    <a:pt x="1" y="453"/>
                    <a:pt x="102" y="681"/>
                    <a:pt x="301" y="760"/>
                  </a:cubicBezTo>
                  <a:cubicBezTo>
                    <a:pt x="349" y="781"/>
                    <a:pt x="400" y="791"/>
                    <a:pt x="450" y="791"/>
                  </a:cubicBezTo>
                  <a:cubicBezTo>
                    <a:pt x="604" y="791"/>
                    <a:pt x="750" y="696"/>
                    <a:pt x="815" y="546"/>
                  </a:cubicBezTo>
                  <a:cubicBezTo>
                    <a:pt x="894" y="338"/>
                    <a:pt x="794" y="110"/>
                    <a:pt x="594" y="31"/>
                  </a:cubicBezTo>
                  <a:cubicBezTo>
                    <a:pt x="545" y="11"/>
                    <a:pt x="494" y="1"/>
                    <a:pt x="4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49;p50">
              <a:extLst>
                <a:ext uri="{FF2B5EF4-FFF2-40B4-BE49-F238E27FC236}">
                  <a16:creationId xmlns:a16="http://schemas.microsoft.com/office/drawing/2014/main" id="{E9AD8FE6-E6F3-30DC-2EC4-563DBB0AA692}"/>
                </a:ext>
              </a:extLst>
            </p:cNvPr>
            <p:cNvSpPr/>
            <p:nvPr/>
          </p:nvSpPr>
          <p:spPr>
            <a:xfrm>
              <a:off x="5489372" y="3247765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47" y="1"/>
                  </a:moveTo>
                  <a:cubicBezTo>
                    <a:pt x="290" y="1"/>
                    <a:pt x="146" y="95"/>
                    <a:pt x="86" y="246"/>
                  </a:cubicBezTo>
                  <a:cubicBezTo>
                    <a:pt x="0" y="453"/>
                    <a:pt x="102" y="681"/>
                    <a:pt x="307" y="760"/>
                  </a:cubicBezTo>
                  <a:cubicBezTo>
                    <a:pt x="356" y="781"/>
                    <a:pt x="406" y="791"/>
                    <a:pt x="456" y="791"/>
                  </a:cubicBezTo>
                  <a:cubicBezTo>
                    <a:pt x="610" y="791"/>
                    <a:pt x="755" y="696"/>
                    <a:pt x="815" y="546"/>
                  </a:cubicBezTo>
                  <a:cubicBezTo>
                    <a:pt x="900" y="338"/>
                    <a:pt x="801" y="111"/>
                    <a:pt x="600" y="32"/>
                  </a:cubicBezTo>
                  <a:cubicBezTo>
                    <a:pt x="549" y="11"/>
                    <a:pt x="497" y="1"/>
                    <a:pt x="4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50;p50">
              <a:extLst>
                <a:ext uri="{FF2B5EF4-FFF2-40B4-BE49-F238E27FC236}">
                  <a16:creationId xmlns:a16="http://schemas.microsoft.com/office/drawing/2014/main" id="{0C8187BB-9F9F-9E99-6C8C-105C2E5C59E1}"/>
                </a:ext>
              </a:extLst>
            </p:cNvPr>
            <p:cNvSpPr/>
            <p:nvPr/>
          </p:nvSpPr>
          <p:spPr>
            <a:xfrm>
              <a:off x="5511992" y="3252328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55" y="1"/>
                  </a:moveTo>
                  <a:cubicBezTo>
                    <a:pt x="295" y="1"/>
                    <a:pt x="147" y="96"/>
                    <a:pt x="86" y="249"/>
                  </a:cubicBezTo>
                  <a:cubicBezTo>
                    <a:pt x="0" y="449"/>
                    <a:pt x="100" y="684"/>
                    <a:pt x="300" y="763"/>
                  </a:cubicBezTo>
                  <a:cubicBezTo>
                    <a:pt x="350" y="782"/>
                    <a:pt x="401" y="791"/>
                    <a:pt x="451" y="791"/>
                  </a:cubicBezTo>
                  <a:cubicBezTo>
                    <a:pt x="608" y="791"/>
                    <a:pt x="755" y="700"/>
                    <a:pt x="815" y="542"/>
                  </a:cubicBezTo>
                  <a:cubicBezTo>
                    <a:pt x="900" y="341"/>
                    <a:pt x="801" y="113"/>
                    <a:pt x="600" y="28"/>
                  </a:cubicBezTo>
                  <a:cubicBezTo>
                    <a:pt x="552" y="9"/>
                    <a:pt x="503" y="1"/>
                    <a:pt x="4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51;p50">
              <a:extLst>
                <a:ext uri="{FF2B5EF4-FFF2-40B4-BE49-F238E27FC236}">
                  <a16:creationId xmlns:a16="http://schemas.microsoft.com/office/drawing/2014/main" id="{2784078A-67A3-0169-62E6-14392C15DAE0}"/>
                </a:ext>
              </a:extLst>
            </p:cNvPr>
            <p:cNvSpPr/>
            <p:nvPr/>
          </p:nvSpPr>
          <p:spPr>
            <a:xfrm>
              <a:off x="5554971" y="3071246"/>
              <a:ext cx="202994" cy="171601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52;p50">
              <a:extLst>
                <a:ext uri="{FF2B5EF4-FFF2-40B4-BE49-F238E27FC236}">
                  <a16:creationId xmlns:a16="http://schemas.microsoft.com/office/drawing/2014/main" id="{1459C9B7-4539-BD1D-9C3F-DAE94DF011F6}"/>
                </a:ext>
              </a:extLst>
            </p:cNvPr>
            <p:cNvSpPr/>
            <p:nvPr/>
          </p:nvSpPr>
          <p:spPr>
            <a:xfrm>
              <a:off x="5658494" y="3136590"/>
              <a:ext cx="17723" cy="15520"/>
            </a:xfrm>
            <a:custGeom>
              <a:avLst/>
              <a:gdLst/>
              <a:ahLst/>
              <a:cxnLst/>
              <a:rect l="l" t="t" r="r" b="b"/>
              <a:pathLst>
                <a:path w="901" h="789" extrusionOk="0">
                  <a:moveTo>
                    <a:pt x="454" y="1"/>
                  </a:moveTo>
                  <a:cubicBezTo>
                    <a:pt x="372" y="1"/>
                    <a:pt x="291" y="26"/>
                    <a:pt x="222" y="78"/>
                  </a:cubicBezTo>
                  <a:cubicBezTo>
                    <a:pt x="44" y="199"/>
                    <a:pt x="1" y="449"/>
                    <a:pt x="130" y="628"/>
                  </a:cubicBezTo>
                  <a:cubicBezTo>
                    <a:pt x="207" y="732"/>
                    <a:pt x="327" y="788"/>
                    <a:pt x="449" y="788"/>
                  </a:cubicBezTo>
                  <a:cubicBezTo>
                    <a:pt x="529" y="788"/>
                    <a:pt x="609" y="764"/>
                    <a:pt x="680" y="713"/>
                  </a:cubicBezTo>
                  <a:cubicBezTo>
                    <a:pt x="858" y="592"/>
                    <a:pt x="901" y="342"/>
                    <a:pt x="772" y="163"/>
                  </a:cubicBezTo>
                  <a:cubicBezTo>
                    <a:pt x="695" y="57"/>
                    <a:pt x="575" y="1"/>
                    <a:pt x="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53;p50">
              <a:extLst>
                <a:ext uri="{FF2B5EF4-FFF2-40B4-BE49-F238E27FC236}">
                  <a16:creationId xmlns:a16="http://schemas.microsoft.com/office/drawing/2014/main" id="{C7AA4CA9-4C91-4303-3644-0805F19BB8BF}"/>
                </a:ext>
              </a:extLst>
            </p:cNvPr>
            <p:cNvSpPr/>
            <p:nvPr/>
          </p:nvSpPr>
          <p:spPr>
            <a:xfrm>
              <a:off x="5637703" y="3141271"/>
              <a:ext cx="17585" cy="15579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442" y="0"/>
                  </a:moveTo>
                  <a:cubicBezTo>
                    <a:pt x="364" y="0"/>
                    <a:pt x="284" y="24"/>
                    <a:pt x="215" y="74"/>
                  </a:cubicBezTo>
                  <a:cubicBezTo>
                    <a:pt x="36" y="203"/>
                    <a:pt x="1" y="446"/>
                    <a:pt x="122" y="625"/>
                  </a:cubicBezTo>
                  <a:cubicBezTo>
                    <a:pt x="200" y="733"/>
                    <a:pt x="324" y="791"/>
                    <a:pt x="449" y="791"/>
                  </a:cubicBezTo>
                  <a:cubicBezTo>
                    <a:pt x="529" y="791"/>
                    <a:pt x="610" y="767"/>
                    <a:pt x="679" y="717"/>
                  </a:cubicBezTo>
                  <a:cubicBezTo>
                    <a:pt x="851" y="589"/>
                    <a:pt x="893" y="340"/>
                    <a:pt x="765" y="169"/>
                  </a:cubicBezTo>
                  <a:cubicBezTo>
                    <a:pt x="687" y="59"/>
                    <a:pt x="565" y="0"/>
                    <a:pt x="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54;p50">
              <a:extLst>
                <a:ext uri="{FF2B5EF4-FFF2-40B4-BE49-F238E27FC236}">
                  <a16:creationId xmlns:a16="http://schemas.microsoft.com/office/drawing/2014/main" id="{62925F49-93B7-3C4D-FF53-46D9F7BAB363}"/>
                </a:ext>
              </a:extLst>
            </p:cNvPr>
            <p:cNvSpPr/>
            <p:nvPr/>
          </p:nvSpPr>
          <p:spPr>
            <a:xfrm>
              <a:off x="5654285" y="3157283"/>
              <a:ext cx="17585" cy="15520"/>
            </a:xfrm>
            <a:custGeom>
              <a:avLst/>
              <a:gdLst/>
              <a:ahLst/>
              <a:cxnLst/>
              <a:rect l="l" t="t" r="r" b="b"/>
              <a:pathLst>
                <a:path w="894" h="789" extrusionOk="0">
                  <a:moveTo>
                    <a:pt x="445" y="0"/>
                  </a:moveTo>
                  <a:cubicBezTo>
                    <a:pt x="365" y="0"/>
                    <a:pt x="285" y="24"/>
                    <a:pt x="215" y="74"/>
                  </a:cubicBezTo>
                  <a:cubicBezTo>
                    <a:pt x="44" y="203"/>
                    <a:pt x="1" y="446"/>
                    <a:pt x="129" y="625"/>
                  </a:cubicBezTo>
                  <a:cubicBezTo>
                    <a:pt x="207" y="733"/>
                    <a:pt x="327" y="789"/>
                    <a:pt x="450" y="789"/>
                  </a:cubicBezTo>
                  <a:cubicBezTo>
                    <a:pt x="529" y="789"/>
                    <a:pt x="609" y="765"/>
                    <a:pt x="679" y="717"/>
                  </a:cubicBezTo>
                  <a:cubicBezTo>
                    <a:pt x="858" y="589"/>
                    <a:pt x="894" y="340"/>
                    <a:pt x="772" y="169"/>
                  </a:cubicBezTo>
                  <a:cubicBezTo>
                    <a:pt x="694" y="59"/>
                    <a:pt x="570" y="0"/>
                    <a:pt x="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" name="Google Shape;1855;p50">
              <a:extLst>
                <a:ext uri="{FF2B5EF4-FFF2-40B4-BE49-F238E27FC236}">
                  <a16:creationId xmlns:a16="http://schemas.microsoft.com/office/drawing/2014/main" id="{6DA01CE1-81EE-5158-AF5F-D6B09E38EE19}"/>
                </a:ext>
              </a:extLst>
            </p:cNvPr>
            <p:cNvGrpSpPr/>
            <p:nvPr/>
          </p:nvGrpSpPr>
          <p:grpSpPr>
            <a:xfrm>
              <a:off x="5532921" y="2915892"/>
              <a:ext cx="167038" cy="152580"/>
              <a:chOff x="5532921" y="2915892"/>
              <a:chExt cx="167038" cy="152580"/>
            </a:xfrm>
          </p:grpSpPr>
          <p:sp>
            <p:nvSpPr>
              <p:cNvPr id="53" name="Google Shape;1856;p50">
                <a:extLst>
                  <a:ext uri="{FF2B5EF4-FFF2-40B4-BE49-F238E27FC236}">
                    <a16:creationId xmlns:a16="http://schemas.microsoft.com/office/drawing/2014/main" id="{A5F85BB2-2958-0005-6482-D841D769C896}"/>
                  </a:ext>
                </a:extLst>
              </p:cNvPr>
              <p:cNvSpPr/>
              <p:nvPr/>
            </p:nvSpPr>
            <p:spPr>
              <a:xfrm>
                <a:off x="5532921" y="2915892"/>
                <a:ext cx="167038" cy="152580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7757" extrusionOk="0">
                    <a:moveTo>
                      <a:pt x="3480" y="1"/>
                    </a:moveTo>
                    <a:cubicBezTo>
                      <a:pt x="3373" y="1"/>
                      <a:pt x="3251" y="38"/>
                      <a:pt x="3115" y="121"/>
                    </a:cubicBezTo>
                    <a:cubicBezTo>
                      <a:pt x="1800" y="922"/>
                      <a:pt x="2842" y="3121"/>
                      <a:pt x="2842" y="3121"/>
                    </a:cubicBezTo>
                    <a:cubicBezTo>
                      <a:pt x="2842" y="3121"/>
                      <a:pt x="2198" y="2844"/>
                      <a:pt x="1561" y="2844"/>
                    </a:cubicBezTo>
                    <a:cubicBezTo>
                      <a:pt x="1050" y="2844"/>
                      <a:pt x="544" y="3022"/>
                      <a:pt x="380" y="3664"/>
                    </a:cubicBezTo>
                    <a:cubicBezTo>
                      <a:pt x="1" y="5098"/>
                      <a:pt x="2822" y="5164"/>
                      <a:pt x="2822" y="5164"/>
                    </a:cubicBezTo>
                    <a:cubicBezTo>
                      <a:pt x="2822" y="5164"/>
                      <a:pt x="664" y="7085"/>
                      <a:pt x="2479" y="7676"/>
                    </a:cubicBezTo>
                    <a:cubicBezTo>
                      <a:pt x="2648" y="7732"/>
                      <a:pt x="2809" y="7757"/>
                      <a:pt x="2960" y="7757"/>
                    </a:cubicBezTo>
                    <a:cubicBezTo>
                      <a:pt x="4426" y="7757"/>
                      <a:pt x="5043" y="5392"/>
                      <a:pt x="5043" y="5392"/>
                    </a:cubicBezTo>
                    <a:cubicBezTo>
                      <a:pt x="5043" y="5392"/>
                      <a:pt x="5675" y="5871"/>
                      <a:pt x="6388" y="5871"/>
                    </a:cubicBezTo>
                    <a:cubicBezTo>
                      <a:pt x="6836" y="5871"/>
                      <a:pt x="7316" y="5681"/>
                      <a:pt x="7691" y="5062"/>
                    </a:cubicBezTo>
                    <a:cubicBezTo>
                      <a:pt x="8491" y="3746"/>
                      <a:pt x="6114" y="3629"/>
                      <a:pt x="5250" y="3629"/>
                    </a:cubicBezTo>
                    <a:cubicBezTo>
                      <a:pt x="5064" y="3629"/>
                      <a:pt x="4949" y="3635"/>
                      <a:pt x="4949" y="3635"/>
                    </a:cubicBezTo>
                    <a:cubicBezTo>
                      <a:pt x="4949" y="3635"/>
                      <a:pt x="8119" y="2264"/>
                      <a:pt x="6649" y="814"/>
                    </a:cubicBezTo>
                    <a:cubicBezTo>
                      <a:pt x="6388" y="556"/>
                      <a:pt x="6146" y="450"/>
                      <a:pt x="5925" y="450"/>
                    </a:cubicBezTo>
                    <a:cubicBezTo>
                      <a:pt x="4901" y="450"/>
                      <a:pt x="4321" y="2721"/>
                      <a:pt x="4321" y="2721"/>
                    </a:cubicBezTo>
                    <a:cubicBezTo>
                      <a:pt x="4321" y="2721"/>
                      <a:pt x="4328" y="2449"/>
                      <a:pt x="4315" y="2079"/>
                    </a:cubicBezTo>
                    <a:cubicBezTo>
                      <a:pt x="4271" y="1274"/>
                      <a:pt x="4108" y="1"/>
                      <a:pt x="34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857;p50">
                <a:extLst>
                  <a:ext uri="{FF2B5EF4-FFF2-40B4-BE49-F238E27FC236}">
                    <a16:creationId xmlns:a16="http://schemas.microsoft.com/office/drawing/2014/main" id="{EA2549F2-D8C0-BA8E-ECF5-0492ECE25F65}"/>
                  </a:ext>
                </a:extLst>
              </p:cNvPr>
              <p:cNvSpPr/>
              <p:nvPr/>
            </p:nvSpPr>
            <p:spPr>
              <a:xfrm>
                <a:off x="5593741" y="2977696"/>
                <a:ext cx="14615" cy="1315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669" extrusionOk="0">
                    <a:moveTo>
                      <a:pt x="376" y="1"/>
                    </a:moveTo>
                    <a:cubicBezTo>
                      <a:pt x="295" y="1"/>
                      <a:pt x="215" y="30"/>
                      <a:pt x="151" y="87"/>
                    </a:cubicBezTo>
                    <a:cubicBezTo>
                      <a:pt x="14" y="207"/>
                      <a:pt x="1" y="421"/>
                      <a:pt x="122" y="558"/>
                    </a:cubicBezTo>
                    <a:cubicBezTo>
                      <a:pt x="188" y="631"/>
                      <a:pt x="281" y="669"/>
                      <a:pt x="373" y="669"/>
                    </a:cubicBezTo>
                    <a:cubicBezTo>
                      <a:pt x="452" y="669"/>
                      <a:pt x="531" y="641"/>
                      <a:pt x="594" y="585"/>
                    </a:cubicBezTo>
                    <a:cubicBezTo>
                      <a:pt x="736" y="464"/>
                      <a:pt x="743" y="249"/>
                      <a:pt x="623" y="114"/>
                    </a:cubicBezTo>
                    <a:cubicBezTo>
                      <a:pt x="558" y="38"/>
                      <a:pt x="467" y="1"/>
                      <a:pt x="3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858;p50">
                <a:extLst>
                  <a:ext uri="{FF2B5EF4-FFF2-40B4-BE49-F238E27FC236}">
                    <a16:creationId xmlns:a16="http://schemas.microsoft.com/office/drawing/2014/main" id="{B362402D-1A3D-AD16-ADD1-DF43173D2C76}"/>
                  </a:ext>
                </a:extLst>
              </p:cNvPr>
              <p:cNvSpPr/>
              <p:nvPr/>
            </p:nvSpPr>
            <p:spPr>
              <a:xfrm>
                <a:off x="5599504" y="2994887"/>
                <a:ext cx="14753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50" h="673" extrusionOk="0">
                    <a:moveTo>
                      <a:pt x="373" y="0"/>
                    </a:moveTo>
                    <a:cubicBezTo>
                      <a:pt x="295" y="0"/>
                      <a:pt x="216" y="27"/>
                      <a:pt x="150" y="83"/>
                    </a:cubicBezTo>
                    <a:cubicBezTo>
                      <a:pt x="14" y="212"/>
                      <a:pt x="1" y="419"/>
                      <a:pt x="122" y="561"/>
                    </a:cubicBezTo>
                    <a:cubicBezTo>
                      <a:pt x="191" y="634"/>
                      <a:pt x="283" y="672"/>
                      <a:pt x="375" y="672"/>
                    </a:cubicBezTo>
                    <a:cubicBezTo>
                      <a:pt x="454" y="672"/>
                      <a:pt x="534" y="643"/>
                      <a:pt x="601" y="584"/>
                    </a:cubicBezTo>
                    <a:cubicBezTo>
                      <a:pt x="736" y="462"/>
                      <a:pt x="750" y="255"/>
                      <a:pt x="621" y="112"/>
                    </a:cubicBezTo>
                    <a:cubicBezTo>
                      <a:pt x="556" y="38"/>
                      <a:pt x="466" y="0"/>
                      <a:pt x="3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859;p50">
                <a:extLst>
                  <a:ext uri="{FF2B5EF4-FFF2-40B4-BE49-F238E27FC236}">
                    <a16:creationId xmlns:a16="http://schemas.microsoft.com/office/drawing/2014/main" id="{DB201198-DD61-5368-5378-926B76423D2A}"/>
                  </a:ext>
                </a:extLst>
              </p:cNvPr>
              <p:cNvSpPr/>
              <p:nvPr/>
            </p:nvSpPr>
            <p:spPr>
              <a:xfrm>
                <a:off x="5611581" y="2979427"/>
                <a:ext cx="14654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673" extrusionOk="0">
                    <a:moveTo>
                      <a:pt x="371" y="1"/>
                    </a:moveTo>
                    <a:cubicBezTo>
                      <a:pt x="292" y="1"/>
                      <a:pt x="213" y="28"/>
                      <a:pt x="151" y="84"/>
                    </a:cubicBezTo>
                    <a:cubicBezTo>
                      <a:pt x="16" y="213"/>
                      <a:pt x="0" y="419"/>
                      <a:pt x="122" y="562"/>
                    </a:cubicBezTo>
                    <a:cubicBezTo>
                      <a:pt x="187" y="635"/>
                      <a:pt x="278" y="672"/>
                      <a:pt x="369" y="672"/>
                    </a:cubicBezTo>
                    <a:cubicBezTo>
                      <a:pt x="449" y="672"/>
                      <a:pt x="530" y="643"/>
                      <a:pt x="593" y="583"/>
                    </a:cubicBezTo>
                    <a:cubicBezTo>
                      <a:pt x="736" y="461"/>
                      <a:pt x="744" y="256"/>
                      <a:pt x="622" y="112"/>
                    </a:cubicBezTo>
                    <a:cubicBezTo>
                      <a:pt x="557" y="39"/>
                      <a:pt x="464" y="1"/>
                      <a:pt x="3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A03B43C3-0BBB-529A-1286-41B3C31098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70" t="20231" r="34369" b="21672"/>
          <a:stretch/>
        </p:blipFill>
        <p:spPr>
          <a:xfrm>
            <a:off x="2275200" y="722966"/>
            <a:ext cx="4527322" cy="4404994"/>
          </a:xfrm>
          <a:prstGeom prst="rect">
            <a:avLst/>
          </a:prstGeom>
        </p:spPr>
      </p:pic>
      <p:sp>
        <p:nvSpPr>
          <p:cNvPr id="3" name="TextBox 2">
            <a:hlinkClick r:id="rId5"/>
            <a:extLst>
              <a:ext uri="{FF2B5EF4-FFF2-40B4-BE49-F238E27FC236}">
                <a16:creationId xmlns:a16="http://schemas.microsoft.com/office/drawing/2014/main" id="{84E3FCF9-5D6D-D2C4-3E34-2E54A5EF6AE4}"/>
              </a:ext>
            </a:extLst>
          </p:cNvPr>
          <p:cNvSpPr txBox="1"/>
          <p:nvPr/>
        </p:nvSpPr>
        <p:spPr>
          <a:xfrm>
            <a:off x="6977671" y="3185857"/>
            <a:ext cx="19371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ARX608EnLYQ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86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7D7"/>
        </a:solidFill>
        <a:effectLst/>
      </p:bgPr>
    </p:bg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5" name="Google Shape;1795;p49"/>
          <p:cNvGrpSpPr/>
          <p:nvPr/>
        </p:nvGrpSpPr>
        <p:grpSpPr>
          <a:xfrm rot="-2700000">
            <a:off x="411976" y="3698308"/>
            <a:ext cx="1050096" cy="1150411"/>
            <a:chOff x="4174688" y="2867426"/>
            <a:chExt cx="675133" cy="589667"/>
          </a:xfrm>
        </p:grpSpPr>
        <p:sp>
          <p:nvSpPr>
            <p:cNvPr id="1796" name="Google Shape;1796;p49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9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9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9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49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9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9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007FE0-9517-E4C2-89C8-BC66C4004006}"/>
              </a:ext>
            </a:extLst>
          </p:cNvPr>
          <p:cNvSpPr txBox="1"/>
          <p:nvPr/>
        </p:nvSpPr>
        <p:spPr>
          <a:xfrm>
            <a:off x="2893884" y="83914"/>
            <a:ext cx="28448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kumimoji="0" lang="en-US" sz="3200" b="1" i="0" u="none" strike="noStrike" kern="0" cap="none" spc="50" normalizeH="0" baseline="0" noProof="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LUYỆN TẬP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C7ECADE-B1B0-4C65-0E8B-B5E96E3B3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688" y="3268400"/>
            <a:ext cx="3147180" cy="1920814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F2E5D98-1365-A805-67C0-64DAFDB8B1E7}"/>
              </a:ext>
            </a:extLst>
          </p:cNvPr>
          <p:cNvSpPr txBox="1"/>
          <p:nvPr/>
        </p:nvSpPr>
        <p:spPr>
          <a:xfrm>
            <a:off x="1389761" y="739044"/>
            <a:ext cx="67190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algn="ctr" defTabSz="1219170"/>
            <a:r>
              <a:rPr lang="fr-FR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fr-FR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fr-FR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fr-FR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fr-FR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fr-FR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fr-FR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fr-FR" sz="2000" b="1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algn="just"/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lĩnh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xướng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 </a:t>
            </a:r>
          </a:p>
          <a:p>
            <a:pPr marL="114300" algn="just"/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Hát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nối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tiếp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hòa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giọng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 :</a:t>
            </a:r>
            <a:endParaRPr lang="en-GB" sz="2000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marL="114300" algn="just"/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  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Nhóm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nam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: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Cùng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nhau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…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rừng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xa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  <a:endParaRPr lang="en-GB" sz="20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marL="114300" algn="just"/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                      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Từng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lời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thầy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cô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...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biển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lớn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  <a:endParaRPr lang="en-GB" sz="20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marL="114300" algn="just"/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  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Nhóm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nữ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:   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Hàng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cây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…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hiền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hòa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  <a:endParaRPr lang="en-GB" sz="20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marL="114300" algn="just"/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                      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Dòng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sông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…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tháng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ngày</a:t>
            </a:r>
            <a:endParaRPr lang="en-GB" sz="20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marL="114300" algn="just"/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  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Hòa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giọng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: 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Cho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hôm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nay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…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môi</a:t>
            </a:r>
            <a:r>
              <a:rPr lang="fr-FR" sz="20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trường</a:t>
            </a:r>
            <a:endParaRPr lang="en-US" sz="20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Vi cuoc song tuoi dep (beat melody)">
            <a:hlinkClick r:id="" action="ppaction://media"/>
            <a:extLst>
              <a:ext uri="{FF2B5EF4-FFF2-40B4-BE49-F238E27FC236}">
                <a16:creationId xmlns:a16="http://schemas.microsoft.com/office/drawing/2014/main" id="{6BE2D8AA-B782-C2BB-4271-ED28B8DE8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76324" y="4703681"/>
            <a:ext cx="406400" cy="406400"/>
          </a:xfrm>
          <a:prstGeom prst="rect">
            <a:avLst/>
          </a:prstGeom>
        </p:spPr>
      </p:pic>
      <p:sp>
        <p:nvSpPr>
          <p:cNvPr id="4" name="TextBox 3">
            <a:hlinkClick r:id="rId7"/>
            <a:extLst>
              <a:ext uri="{FF2B5EF4-FFF2-40B4-BE49-F238E27FC236}">
                <a16:creationId xmlns:a16="http://schemas.microsoft.com/office/drawing/2014/main" id="{AB48B804-3B5B-4137-95A2-AF281AF102C2}"/>
              </a:ext>
            </a:extLst>
          </p:cNvPr>
          <p:cNvSpPr txBox="1"/>
          <p:nvPr/>
        </p:nvSpPr>
        <p:spPr>
          <a:xfrm>
            <a:off x="1085365" y="4083874"/>
            <a:ext cx="2199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=RQ-</a:t>
            </a:r>
            <a:r>
              <a:rPr lang="en-GB" dirty="0" err="1"/>
              <a:t>hAOykF</a:t>
            </a:r>
            <a:r>
              <a:rPr lang="en-GB" dirty="0"/>
              <a:t>-E</a:t>
            </a:r>
          </a:p>
        </p:txBody>
      </p:sp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2C5DEC79-C660-F998-87FA-BD6F98C98B12}"/>
              </a:ext>
            </a:extLst>
          </p:cNvPr>
          <p:cNvSpPr txBox="1"/>
          <p:nvPr/>
        </p:nvSpPr>
        <p:spPr>
          <a:xfrm>
            <a:off x="6180933" y="4083874"/>
            <a:ext cx="230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</a:lstStyle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XMsZwXbzjFE</a:t>
            </a:r>
            <a:endParaRPr lang="en-GB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366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9" grpId="0"/>
      <p:bldP spid="5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49"/>
          <p:cNvSpPr/>
          <p:nvPr/>
        </p:nvSpPr>
        <p:spPr>
          <a:xfrm>
            <a:off x="4446229" y="988034"/>
            <a:ext cx="1212270" cy="762435"/>
          </a:xfrm>
          <a:custGeom>
            <a:avLst/>
            <a:gdLst/>
            <a:ahLst/>
            <a:cxnLst/>
            <a:rect l="l" t="t" r="r" b="b"/>
            <a:pathLst>
              <a:path w="47083" h="29612" extrusionOk="0">
                <a:moveTo>
                  <a:pt x="25392" y="1"/>
                </a:moveTo>
                <a:cubicBezTo>
                  <a:pt x="24571" y="1"/>
                  <a:pt x="23700" y="241"/>
                  <a:pt x="22782" y="684"/>
                </a:cubicBezTo>
                <a:cubicBezTo>
                  <a:pt x="19511" y="2254"/>
                  <a:pt x="17489" y="6067"/>
                  <a:pt x="17918" y="9817"/>
                </a:cubicBezTo>
                <a:cubicBezTo>
                  <a:pt x="17947" y="10081"/>
                  <a:pt x="17832" y="10223"/>
                  <a:pt x="17633" y="10331"/>
                </a:cubicBezTo>
                <a:cubicBezTo>
                  <a:pt x="17588" y="10355"/>
                  <a:pt x="17548" y="10366"/>
                  <a:pt x="17511" y="10366"/>
                </a:cubicBezTo>
                <a:cubicBezTo>
                  <a:pt x="17396" y="10366"/>
                  <a:pt x="17318" y="10263"/>
                  <a:pt x="17247" y="10160"/>
                </a:cubicBezTo>
                <a:cubicBezTo>
                  <a:pt x="16905" y="9702"/>
                  <a:pt x="16476" y="9346"/>
                  <a:pt x="16019" y="9024"/>
                </a:cubicBezTo>
                <a:cubicBezTo>
                  <a:pt x="15053" y="8356"/>
                  <a:pt x="14054" y="8026"/>
                  <a:pt x="13079" y="8026"/>
                </a:cubicBezTo>
                <a:cubicBezTo>
                  <a:pt x="11811" y="8026"/>
                  <a:pt x="10582" y="8583"/>
                  <a:pt x="9513" y="9682"/>
                </a:cubicBezTo>
                <a:cubicBezTo>
                  <a:pt x="8520" y="10710"/>
                  <a:pt x="7848" y="11917"/>
                  <a:pt x="7456" y="13288"/>
                </a:cubicBezTo>
                <a:cubicBezTo>
                  <a:pt x="7310" y="13795"/>
                  <a:pt x="7244" y="13933"/>
                  <a:pt x="6944" y="13933"/>
                </a:cubicBezTo>
                <a:cubicBezTo>
                  <a:pt x="6864" y="13933"/>
                  <a:pt x="6768" y="13923"/>
                  <a:pt x="6649" y="13908"/>
                </a:cubicBezTo>
                <a:cubicBezTo>
                  <a:pt x="6409" y="13878"/>
                  <a:pt x="6173" y="13863"/>
                  <a:pt x="5941" y="13863"/>
                </a:cubicBezTo>
                <a:cubicBezTo>
                  <a:pt x="4752" y="13863"/>
                  <a:pt x="3652" y="14245"/>
                  <a:pt x="2607" y="14873"/>
                </a:cubicBezTo>
                <a:cubicBezTo>
                  <a:pt x="2215" y="15101"/>
                  <a:pt x="1872" y="15401"/>
                  <a:pt x="1559" y="15737"/>
                </a:cubicBezTo>
                <a:cubicBezTo>
                  <a:pt x="129" y="17257"/>
                  <a:pt x="1" y="19758"/>
                  <a:pt x="1622" y="21050"/>
                </a:cubicBezTo>
                <a:cubicBezTo>
                  <a:pt x="1687" y="21100"/>
                  <a:pt x="1744" y="21156"/>
                  <a:pt x="1793" y="21221"/>
                </a:cubicBezTo>
                <a:cubicBezTo>
                  <a:pt x="1893" y="21357"/>
                  <a:pt x="1958" y="21499"/>
                  <a:pt x="1836" y="21657"/>
                </a:cubicBezTo>
                <a:cubicBezTo>
                  <a:pt x="1250" y="22392"/>
                  <a:pt x="1593" y="23093"/>
                  <a:pt x="1958" y="23749"/>
                </a:cubicBezTo>
                <a:cubicBezTo>
                  <a:pt x="2472" y="24670"/>
                  <a:pt x="3279" y="25285"/>
                  <a:pt x="4164" y="25792"/>
                </a:cubicBezTo>
                <a:cubicBezTo>
                  <a:pt x="5722" y="26684"/>
                  <a:pt x="7420" y="27098"/>
                  <a:pt x="9199" y="27170"/>
                </a:cubicBezTo>
                <a:cubicBezTo>
                  <a:pt x="9371" y="27177"/>
                  <a:pt x="9541" y="27180"/>
                  <a:pt x="9711" y="27180"/>
                </a:cubicBezTo>
                <a:cubicBezTo>
                  <a:pt x="12008" y="27180"/>
                  <a:pt x="14146" y="26589"/>
                  <a:pt x="16061" y="25199"/>
                </a:cubicBezTo>
                <a:cubicBezTo>
                  <a:pt x="16265" y="25052"/>
                  <a:pt x="16392" y="24969"/>
                  <a:pt x="16483" y="24969"/>
                </a:cubicBezTo>
                <a:cubicBezTo>
                  <a:pt x="16600" y="24969"/>
                  <a:pt x="16658" y="25105"/>
                  <a:pt x="16747" y="25414"/>
                </a:cubicBezTo>
                <a:cubicBezTo>
                  <a:pt x="17076" y="26564"/>
                  <a:pt x="17825" y="27326"/>
                  <a:pt x="18869" y="27777"/>
                </a:cubicBezTo>
                <a:cubicBezTo>
                  <a:pt x="19993" y="28262"/>
                  <a:pt x="21103" y="28513"/>
                  <a:pt x="22196" y="28513"/>
                </a:cubicBezTo>
                <a:cubicBezTo>
                  <a:pt x="23630" y="28513"/>
                  <a:pt x="25033" y="28081"/>
                  <a:pt x="26394" y="27177"/>
                </a:cubicBezTo>
                <a:cubicBezTo>
                  <a:pt x="26624" y="27024"/>
                  <a:pt x="26781" y="26939"/>
                  <a:pt x="26898" y="26939"/>
                </a:cubicBezTo>
                <a:cubicBezTo>
                  <a:pt x="27064" y="26939"/>
                  <a:pt x="27148" y="27111"/>
                  <a:pt x="27244" y="27506"/>
                </a:cubicBezTo>
                <a:cubicBezTo>
                  <a:pt x="27508" y="28584"/>
                  <a:pt x="28209" y="29205"/>
                  <a:pt x="29238" y="29477"/>
                </a:cubicBezTo>
                <a:cubicBezTo>
                  <a:pt x="29585" y="29568"/>
                  <a:pt x="29941" y="29612"/>
                  <a:pt x="30297" y="29612"/>
                </a:cubicBezTo>
                <a:cubicBezTo>
                  <a:pt x="32115" y="29612"/>
                  <a:pt x="33940" y="28478"/>
                  <a:pt x="34657" y="26769"/>
                </a:cubicBezTo>
                <a:cubicBezTo>
                  <a:pt x="34786" y="26469"/>
                  <a:pt x="34878" y="26156"/>
                  <a:pt x="35000" y="25863"/>
                </a:cubicBezTo>
                <a:cubicBezTo>
                  <a:pt x="35072" y="25683"/>
                  <a:pt x="35157" y="25591"/>
                  <a:pt x="35248" y="25591"/>
                </a:cubicBezTo>
                <a:cubicBezTo>
                  <a:pt x="35327" y="25591"/>
                  <a:pt x="35410" y="25660"/>
                  <a:pt x="35493" y="25799"/>
                </a:cubicBezTo>
                <a:cubicBezTo>
                  <a:pt x="35692" y="26149"/>
                  <a:pt x="35843" y="26521"/>
                  <a:pt x="36021" y="26884"/>
                </a:cubicBezTo>
                <a:cubicBezTo>
                  <a:pt x="36428" y="27710"/>
                  <a:pt x="37079" y="28199"/>
                  <a:pt x="37992" y="28199"/>
                </a:cubicBezTo>
                <a:cubicBezTo>
                  <a:pt x="38011" y="28199"/>
                  <a:pt x="38030" y="28199"/>
                  <a:pt x="38049" y="28199"/>
                </a:cubicBezTo>
                <a:cubicBezTo>
                  <a:pt x="38978" y="28176"/>
                  <a:pt x="39650" y="27691"/>
                  <a:pt x="40049" y="26828"/>
                </a:cubicBezTo>
                <a:cubicBezTo>
                  <a:pt x="40213" y="26478"/>
                  <a:pt x="40327" y="26127"/>
                  <a:pt x="40349" y="25741"/>
                </a:cubicBezTo>
                <a:cubicBezTo>
                  <a:pt x="40392" y="25177"/>
                  <a:pt x="40428" y="24613"/>
                  <a:pt x="40299" y="24056"/>
                </a:cubicBezTo>
                <a:cubicBezTo>
                  <a:pt x="40263" y="23885"/>
                  <a:pt x="40141" y="23664"/>
                  <a:pt x="40399" y="23571"/>
                </a:cubicBezTo>
                <a:cubicBezTo>
                  <a:pt x="40438" y="23556"/>
                  <a:pt x="40476" y="23550"/>
                  <a:pt x="40514" y="23550"/>
                </a:cubicBezTo>
                <a:cubicBezTo>
                  <a:pt x="40658" y="23550"/>
                  <a:pt x="40783" y="23650"/>
                  <a:pt x="40892" y="23763"/>
                </a:cubicBezTo>
                <a:cubicBezTo>
                  <a:pt x="40942" y="23821"/>
                  <a:pt x="40978" y="23898"/>
                  <a:pt x="41012" y="23970"/>
                </a:cubicBezTo>
                <a:cubicBezTo>
                  <a:pt x="41249" y="24392"/>
                  <a:pt x="41634" y="24534"/>
                  <a:pt x="42083" y="24534"/>
                </a:cubicBezTo>
                <a:cubicBezTo>
                  <a:pt x="43747" y="24527"/>
                  <a:pt x="45083" y="23898"/>
                  <a:pt x="46005" y="22457"/>
                </a:cubicBezTo>
                <a:cubicBezTo>
                  <a:pt x="46404" y="21835"/>
                  <a:pt x="46625" y="21149"/>
                  <a:pt x="46790" y="20436"/>
                </a:cubicBezTo>
                <a:cubicBezTo>
                  <a:pt x="47083" y="19057"/>
                  <a:pt x="46904" y="17658"/>
                  <a:pt x="46291" y="16522"/>
                </a:cubicBezTo>
                <a:cubicBezTo>
                  <a:pt x="45146" y="14418"/>
                  <a:pt x="42474" y="12950"/>
                  <a:pt x="40025" y="12950"/>
                </a:cubicBezTo>
                <a:cubicBezTo>
                  <a:pt x="39599" y="12950"/>
                  <a:pt x="39180" y="12994"/>
                  <a:pt x="38777" y="13087"/>
                </a:cubicBezTo>
                <a:cubicBezTo>
                  <a:pt x="37636" y="13351"/>
                  <a:pt x="36565" y="13766"/>
                  <a:pt x="36265" y="15123"/>
                </a:cubicBezTo>
                <a:cubicBezTo>
                  <a:pt x="36237" y="15232"/>
                  <a:pt x="36175" y="15316"/>
                  <a:pt x="36056" y="15316"/>
                </a:cubicBezTo>
                <a:cubicBezTo>
                  <a:pt x="36051" y="15316"/>
                  <a:pt x="36047" y="15316"/>
                  <a:pt x="36042" y="15315"/>
                </a:cubicBezTo>
                <a:cubicBezTo>
                  <a:pt x="35929" y="15302"/>
                  <a:pt x="35850" y="15230"/>
                  <a:pt x="35800" y="15130"/>
                </a:cubicBezTo>
                <a:cubicBezTo>
                  <a:pt x="35728" y="15002"/>
                  <a:pt x="35728" y="14873"/>
                  <a:pt x="35785" y="14745"/>
                </a:cubicBezTo>
                <a:cubicBezTo>
                  <a:pt x="36229" y="13787"/>
                  <a:pt x="35972" y="12844"/>
                  <a:pt x="35692" y="11917"/>
                </a:cubicBezTo>
                <a:cubicBezTo>
                  <a:pt x="35457" y="11145"/>
                  <a:pt x="34950" y="10552"/>
                  <a:pt x="34222" y="10196"/>
                </a:cubicBezTo>
                <a:cubicBezTo>
                  <a:pt x="33571" y="9868"/>
                  <a:pt x="32907" y="9647"/>
                  <a:pt x="32221" y="9647"/>
                </a:cubicBezTo>
                <a:cubicBezTo>
                  <a:pt x="31799" y="9647"/>
                  <a:pt x="31370" y="9730"/>
                  <a:pt x="30929" y="9923"/>
                </a:cubicBezTo>
                <a:cubicBezTo>
                  <a:pt x="30836" y="9965"/>
                  <a:pt x="30758" y="9987"/>
                  <a:pt x="30696" y="9987"/>
                </a:cubicBezTo>
                <a:cubicBezTo>
                  <a:pt x="30547" y="9987"/>
                  <a:pt x="30493" y="9862"/>
                  <a:pt x="30544" y="9610"/>
                </a:cubicBezTo>
                <a:cubicBezTo>
                  <a:pt x="30636" y="9152"/>
                  <a:pt x="30643" y="8703"/>
                  <a:pt x="30659" y="8246"/>
                </a:cubicBezTo>
                <a:cubicBezTo>
                  <a:pt x="30737" y="6268"/>
                  <a:pt x="30458" y="4346"/>
                  <a:pt x="29409" y="2669"/>
                </a:cubicBezTo>
                <a:cubicBezTo>
                  <a:pt x="28248" y="813"/>
                  <a:pt x="26904" y="1"/>
                  <a:pt x="253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783" name="Google Shape;1783;p49"/>
          <p:cNvGrpSpPr/>
          <p:nvPr/>
        </p:nvGrpSpPr>
        <p:grpSpPr>
          <a:xfrm>
            <a:off x="7478380" y="649945"/>
            <a:ext cx="1047226" cy="1379723"/>
            <a:chOff x="5450897" y="3655524"/>
            <a:chExt cx="455990" cy="600741"/>
          </a:xfrm>
        </p:grpSpPr>
        <p:sp>
          <p:nvSpPr>
            <p:cNvPr id="1784" name="Google Shape;1784;p49"/>
            <p:cNvSpPr/>
            <p:nvPr/>
          </p:nvSpPr>
          <p:spPr>
            <a:xfrm>
              <a:off x="5450897" y="3772600"/>
              <a:ext cx="327702" cy="476073"/>
            </a:xfrm>
            <a:custGeom>
              <a:avLst/>
              <a:gdLst/>
              <a:ahLst/>
              <a:cxnLst/>
              <a:rect l="l" t="t" r="r" b="b"/>
              <a:pathLst>
                <a:path w="16660" h="24203" extrusionOk="0">
                  <a:moveTo>
                    <a:pt x="16290" y="1"/>
                  </a:moveTo>
                  <a:lnTo>
                    <a:pt x="15803" y="21"/>
                  </a:lnTo>
                  <a:cubicBezTo>
                    <a:pt x="16161" y="8442"/>
                    <a:pt x="11854" y="14440"/>
                    <a:pt x="8176" y="17990"/>
                  </a:cubicBezTo>
                  <a:cubicBezTo>
                    <a:pt x="4184" y="21853"/>
                    <a:pt x="44" y="23738"/>
                    <a:pt x="1" y="23752"/>
                  </a:cubicBezTo>
                  <a:lnTo>
                    <a:pt x="200" y="24202"/>
                  </a:lnTo>
                  <a:cubicBezTo>
                    <a:pt x="243" y="24180"/>
                    <a:pt x="4448" y="22266"/>
                    <a:pt x="8505" y="18353"/>
                  </a:cubicBezTo>
                  <a:cubicBezTo>
                    <a:pt x="12262" y="14733"/>
                    <a:pt x="16660" y="8606"/>
                    <a:pt x="16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49"/>
            <p:cNvSpPr/>
            <p:nvPr/>
          </p:nvSpPr>
          <p:spPr>
            <a:xfrm>
              <a:off x="5490139" y="3972034"/>
              <a:ext cx="151085" cy="235175"/>
            </a:xfrm>
            <a:custGeom>
              <a:avLst/>
              <a:gdLst/>
              <a:ahLst/>
              <a:cxnLst/>
              <a:rect l="l" t="t" r="r" b="b"/>
              <a:pathLst>
                <a:path w="7681" h="11956" extrusionOk="0">
                  <a:moveTo>
                    <a:pt x="3091" y="1"/>
                  </a:moveTo>
                  <a:cubicBezTo>
                    <a:pt x="1" y="1"/>
                    <a:pt x="1554" y="11955"/>
                    <a:pt x="1554" y="11955"/>
                  </a:cubicBezTo>
                  <a:cubicBezTo>
                    <a:pt x="1554" y="11955"/>
                    <a:pt x="7681" y="1873"/>
                    <a:pt x="3739" y="152"/>
                  </a:cubicBezTo>
                  <a:cubicBezTo>
                    <a:pt x="3503" y="49"/>
                    <a:pt x="3288" y="1"/>
                    <a:pt x="30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49"/>
            <p:cNvSpPr/>
            <p:nvPr/>
          </p:nvSpPr>
          <p:spPr>
            <a:xfrm>
              <a:off x="5504144" y="4183349"/>
              <a:ext cx="245344" cy="72917"/>
            </a:xfrm>
            <a:custGeom>
              <a:avLst/>
              <a:gdLst/>
              <a:ahLst/>
              <a:cxnLst/>
              <a:rect l="l" t="t" r="r" b="b"/>
              <a:pathLst>
                <a:path w="12473" h="3707" extrusionOk="0">
                  <a:moveTo>
                    <a:pt x="8509" y="0"/>
                  </a:moveTo>
                  <a:cubicBezTo>
                    <a:pt x="4951" y="0"/>
                    <a:pt x="0" y="1205"/>
                    <a:pt x="0" y="1205"/>
                  </a:cubicBezTo>
                  <a:cubicBezTo>
                    <a:pt x="0" y="1205"/>
                    <a:pt x="5366" y="3707"/>
                    <a:pt x="8951" y="3707"/>
                  </a:cubicBezTo>
                  <a:cubicBezTo>
                    <a:pt x="10428" y="3707"/>
                    <a:pt x="11602" y="3283"/>
                    <a:pt x="11975" y="2085"/>
                  </a:cubicBezTo>
                  <a:cubicBezTo>
                    <a:pt x="12472" y="488"/>
                    <a:pt x="10772" y="0"/>
                    <a:pt x="85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49"/>
            <p:cNvSpPr/>
            <p:nvPr/>
          </p:nvSpPr>
          <p:spPr>
            <a:xfrm>
              <a:off x="5532724" y="3887040"/>
              <a:ext cx="153603" cy="202621"/>
            </a:xfrm>
            <a:custGeom>
              <a:avLst/>
              <a:gdLst/>
              <a:ahLst/>
              <a:cxnLst/>
              <a:rect l="l" t="t" r="r" b="b"/>
              <a:pathLst>
                <a:path w="7809" h="10301" extrusionOk="0">
                  <a:moveTo>
                    <a:pt x="3766" y="1"/>
                  </a:moveTo>
                  <a:cubicBezTo>
                    <a:pt x="1" y="1"/>
                    <a:pt x="5953" y="10300"/>
                    <a:pt x="5953" y="10300"/>
                  </a:cubicBezTo>
                  <a:cubicBezTo>
                    <a:pt x="5953" y="10300"/>
                    <a:pt x="7809" y="181"/>
                    <a:pt x="3860" y="3"/>
                  </a:cubicBezTo>
                  <a:cubicBezTo>
                    <a:pt x="3828" y="2"/>
                    <a:pt x="3797" y="1"/>
                    <a:pt x="37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49"/>
            <p:cNvSpPr/>
            <p:nvPr/>
          </p:nvSpPr>
          <p:spPr>
            <a:xfrm>
              <a:off x="5611444" y="3842094"/>
              <a:ext cx="109719" cy="167628"/>
            </a:xfrm>
            <a:custGeom>
              <a:avLst/>
              <a:gdLst/>
              <a:ahLst/>
              <a:cxnLst/>
              <a:rect l="l" t="t" r="r" b="b"/>
              <a:pathLst>
                <a:path w="5578" h="8522" extrusionOk="0">
                  <a:moveTo>
                    <a:pt x="2695" y="0"/>
                  </a:moveTo>
                  <a:cubicBezTo>
                    <a:pt x="0" y="0"/>
                    <a:pt x="4806" y="8521"/>
                    <a:pt x="4806" y="8521"/>
                  </a:cubicBezTo>
                  <a:cubicBezTo>
                    <a:pt x="4806" y="8521"/>
                    <a:pt x="5577" y="123"/>
                    <a:pt x="2756" y="2"/>
                  </a:cubicBezTo>
                  <a:cubicBezTo>
                    <a:pt x="2735" y="1"/>
                    <a:pt x="2715" y="0"/>
                    <a:pt x="26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49"/>
            <p:cNvSpPr/>
            <p:nvPr/>
          </p:nvSpPr>
          <p:spPr>
            <a:xfrm>
              <a:off x="5652731" y="3766108"/>
              <a:ext cx="109719" cy="167765"/>
            </a:xfrm>
            <a:custGeom>
              <a:avLst/>
              <a:gdLst/>
              <a:ahLst/>
              <a:cxnLst/>
              <a:rect l="l" t="t" r="r" b="b"/>
              <a:pathLst>
                <a:path w="5578" h="8529" extrusionOk="0">
                  <a:moveTo>
                    <a:pt x="2696" y="0"/>
                  </a:moveTo>
                  <a:cubicBezTo>
                    <a:pt x="1" y="0"/>
                    <a:pt x="4807" y="8528"/>
                    <a:pt x="4807" y="8528"/>
                  </a:cubicBezTo>
                  <a:cubicBezTo>
                    <a:pt x="4807" y="8528"/>
                    <a:pt x="5578" y="123"/>
                    <a:pt x="2757" y="2"/>
                  </a:cubicBezTo>
                  <a:cubicBezTo>
                    <a:pt x="2736" y="1"/>
                    <a:pt x="2716" y="0"/>
                    <a:pt x="26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49"/>
            <p:cNvSpPr/>
            <p:nvPr/>
          </p:nvSpPr>
          <p:spPr>
            <a:xfrm>
              <a:off x="5760896" y="3746478"/>
              <a:ext cx="134012" cy="147781"/>
            </a:xfrm>
            <a:custGeom>
              <a:avLst/>
              <a:gdLst/>
              <a:ahLst/>
              <a:cxnLst/>
              <a:rect l="l" t="t" r="r" b="b"/>
              <a:pathLst>
                <a:path w="6813" h="7513" extrusionOk="0">
                  <a:moveTo>
                    <a:pt x="4439" y="0"/>
                  </a:moveTo>
                  <a:cubicBezTo>
                    <a:pt x="2619" y="0"/>
                    <a:pt x="0" y="7512"/>
                    <a:pt x="0" y="7512"/>
                  </a:cubicBezTo>
                  <a:cubicBezTo>
                    <a:pt x="0" y="7512"/>
                    <a:pt x="6813" y="2542"/>
                    <a:pt x="5042" y="336"/>
                  </a:cubicBezTo>
                  <a:cubicBezTo>
                    <a:pt x="4856" y="104"/>
                    <a:pt x="4653" y="0"/>
                    <a:pt x="4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49"/>
            <p:cNvSpPr/>
            <p:nvPr/>
          </p:nvSpPr>
          <p:spPr>
            <a:xfrm>
              <a:off x="5691776" y="3949256"/>
              <a:ext cx="190484" cy="96304"/>
            </a:xfrm>
            <a:custGeom>
              <a:avLst/>
              <a:gdLst/>
              <a:ahLst/>
              <a:cxnLst/>
              <a:rect l="l" t="t" r="r" b="b"/>
              <a:pathLst>
                <a:path w="9684" h="4896" extrusionOk="0">
                  <a:moveTo>
                    <a:pt x="8292" y="1"/>
                  </a:moveTo>
                  <a:cubicBezTo>
                    <a:pt x="5915" y="1"/>
                    <a:pt x="1" y="4895"/>
                    <a:pt x="1" y="4895"/>
                  </a:cubicBezTo>
                  <a:cubicBezTo>
                    <a:pt x="1" y="4895"/>
                    <a:pt x="9684" y="4059"/>
                    <a:pt x="9249" y="825"/>
                  </a:cubicBezTo>
                  <a:cubicBezTo>
                    <a:pt x="9171" y="240"/>
                    <a:pt x="8818" y="1"/>
                    <a:pt x="8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9"/>
            <p:cNvSpPr/>
            <p:nvPr/>
          </p:nvSpPr>
          <p:spPr>
            <a:xfrm>
              <a:off x="5741502" y="3863121"/>
              <a:ext cx="165385" cy="83519"/>
            </a:xfrm>
            <a:custGeom>
              <a:avLst/>
              <a:gdLst/>
              <a:ahLst/>
              <a:cxnLst/>
              <a:rect l="l" t="t" r="r" b="b"/>
              <a:pathLst>
                <a:path w="8408" h="4246" extrusionOk="0">
                  <a:moveTo>
                    <a:pt x="7200" y="1"/>
                  </a:moveTo>
                  <a:cubicBezTo>
                    <a:pt x="5131" y="1"/>
                    <a:pt x="1" y="4246"/>
                    <a:pt x="1" y="4246"/>
                  </a:cubicBezTo>
                  <a:cubicBezTo>
                    <a:pt x="1" y="4246"/>
                    <a:pt x="8407" y="3517"/>
                    <a:pt x="8035" y="719"/>
                  </a:cubicBezTo>
                  <a:cubicBezTo>
                    <a:pt x="7967" y="209"/>
                    <a:pt x="7658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49"/>
            <p:cNvSpPr/>
            <p:nvPr/>
          </p:nvSpPr>
          <p:spPr>
            <a:xfrm>
              <a:off x="5589394" y="4064856"/>
              <a:ext cx="227228" cy="87807"/>
            </a:xfrm>
            <a:custGeom>
              <a:avLst/>
              <a:gdLst/>
              <a:ahLst/>
              <a:cxnLst/>
              <a:rect l="l" t="t" r="r" b="b"/>
              <a:pathLst>
                <a:path w="11552" h="4464" extrusionOk="0">
                  <a:moveTo>
                    <a:pt x="10206" y="1"/>
                  </a:moveTo>
                  <a:cubicBezTo>
                    <a:pt x="7163" y="1"/>
                    <a:pt x="1" y="4431"/>
                    <a:pt x="1" y="4431"/>
                  </a:cubicBezTo>
                  <a:cubicBezTo>
                    <a:pt x="1" y="4431"/>
                    <a:pt x="635" y="4463"/>
                    <a:pt x="1606" y="4463"/>
                  </a:cubicBezTo>
                  <a:cubicBezTo>
                    <a:pt x="4776" y="4463"/>
                    <a:pt x="11536" y="4116"/>
                    <a:pt x="11547" y="1152"/>
                  </a:cubicBezTo>
                  <a:cubicBezTo>
                    <a:pt x="11552" y="326"/>
                    <a:pt x="11030" y="1"/>
                    <a:pt x="10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49"/>
            <p:cNvSpPr/>
            <p:nvPr/>
          </p:nvSpPr>
          <p:spPr>
            <a:xfrm>
              <a:off x="5705879" y="3655524"/>
              <a:ext cx="104212" cy="172860"/>
            </a:xfrm>
            <a:custGeom>
              <a:avLst/>
              <a:gdLst/>
              <a:ahLst/>
              <a:cxnLst/>
              <a:rect l="l" t="t" r="r" b="b"/>
              <a:pathLst>
                <a:path w="5298" h="8788" extrusionOk="0">
                  <a:moveTo>
                    <a:pt x="2291" y="1"/>
                  </a:moveTo>
                  <a:cubicBezTo>
                    <a:pt x="1" y="1"/>
                    <a:pt x="2984" y="8787"/>
                    <a:pt x="2984" y="8787"/>
                  </a:cubicBezTo>
                  <a:cubicBezTo>
                    <a:pt x="2984" y="8787"/>
                    <a:pt x="5298" y="676"/>
                    <a:pt x="2549" y="33"/>
                  </a:cubicBezTo>
                  <a:cubicBezTo>
                    <a:pt x="2456" y="11"/>
                    <a:pt x="2371" y="1"/>
                    <a:pt x="2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95" name="Google Shape;1795;p49"/>
          <p:cNvGrpSpPr/>
          <p:nvPr/>
        </p:nvGrpSpPr>
        <p:grpSpPr>
          <a:xfrm rot="-2700000">
            <a:off x="5714012" y="935521"/>
            <a:ext cx="1019708" cy="890622"/>
            <a:chOff x="4174688" y="2867426"/>
            <a:chExt cx="675133" cy="589667"/>
          </a:xfrm>
        </p:grpSpPr>
        <p:sp>
          <p:nvSpPr>
            <p:cNvPr id="1796" name="Google Shape;1796;p49"/>
            <p:cNvSpPr/>
            <p:nvPr/>
          </p:nvSpPr>
          <p:spPr>
            <a:xfrm>
              <a:off x="4174688" y="2867426"/>
              <a:ext cx="379395" cy="589667"/>
            </a:xfrm>
            <a:custGeom>
              <a:avLst/>
              <a:gdLst/>
              <a:ahLst/>
              <a:cxnLst/>
              <a:rect l="l" t="t" r="r" b="b"/>
              <a:pathLst>
                <a:path w="19288" h="29978" extrusionOk="0">
                  <a:moveTo>
                    <a:pt x="17185" y="522"/>
                  </a:moveTo>
                  <a:lnTo>
                    <a:pt x="17185" y="522"/>
                  </a:lnTo>
                  <a:cubicBezTo>
                    <a:pt x="17270" y="1656"/>
                    <a:pt x="17200" y="2800"/>
                    <a:pt x="17022" y="3927"/>
                  </a:cubicBezTo>
                  <a:cubicBezTo>
                    <a:pt x="16650" y="6191"/>
                    <a:pt x="15849" y="8370"/>
                    <a:pt x="14871" y="10440"/>
                  </a:cubicBezTo>
                  <a:cubicBezTo>
                    <a:pt x="14194" y="11883"/>
                    <a:pt x="13436" y="13311"/>
                    <a:pt x="12487" y="14605"/>
                  </a:cubicBezTo>
                  <a:cubicBezTo>
                    <a:pt x="12593" y="14411"/>
                    <a:pt x="12694" y="14219"/>
                    <a:pt x="12794" y="14026"/>
                  </a:cubicBezTo>
                  <a:cubicBezTo>
                    <a:pt x="14129" y="11383"/>
                    <a:pt x="15150" y="8591"/>
                    <a:pt x="15951" y="5735"/>
                  </a:cubicBezTo>
                  <a:cubicBezTo>
                    <a:pt x="15951" y="5726"/>
                    <a:pt x="15943" y="5722"/>
                    <a:pt x="15936" y="5722"/>
                  </a:cubicBezTo>
                  <a:cubicBezTo>
                    <a:pt x="15932" y="5722"/>
                    <a:pt x="15928" y="5724"/>
                    <a:pt x="15928" y="5727"/>
                  </a:cubicBezTo>
                  <a:cubicBezTo>
                    <a:pt x="15693" y="6514"/>
                    <a:pt x="15428" y="7292"/>
                    <a:pt x="15150" y="8063"/>
                  </a:cubicBezTo>
                  <a:cubicBezTo>
                    <a:pt x="14657" y="9441"/>
                    <a:pt x="14100" y="10805"/>
                    <a:pt x="13493" y="12140"/>
                  </a:cubicBezTo>
                  <a:cubicBezTo>
                    <a:pt x="13200" y="12797"/>
                    <a:pt x="12879" y="13448"/>
                    <a:pt x="12557" y="14098"/>
                  </a:cubicBezTo>
                  <a:cubicBezTo>
                    <a:pt x="12394" y="14418"/>
                    <a:pt x="12230" y="14740"/>
                    <a:pt x="12036" y="15040"/>
                  </a:cubicBezTo>
                  <a:cubicBezTo>
                    <a:pt x="12000" y="15090"/>
                    <a:pt x="11966" y="15140"/>
                    <a:pt x="11937" y="15189"/>
                  </a:cubicBezTo>
                  <a:cubicBezTo>
                    <a:pt x="12171" y="14733"/>
                    <a:pt x="12379" y="14269"/>
                    <a:pt x="12557" y="13791"/>
                  </a:cubicBezTo>
                  <a:cubicBezTo>
                    <a:pt x="12965" y="12661"/>
                    <a:pt x="13236" y="11498"/>
                    <a:pt x="13529" y="10341"/>
                  </a:cubicBezTo>
                  <a:cubicBezTo>
                    <a:pt x="13829" y="9177"/>
                    <a:pt x="14178" y="8027"/>
                    <a:pt x="14579" y="6892"/>
                  </a:cubicBezTo>
                  <a:cubicBezTo>
                    <a:pt x="15342" y="4728"/>
                    <a:pt x="16278" y="2628"/>
                    <a:pt x="17185" y="522"/>
                  </a:cubicBezTo>
                  <a:close/>
                  <a:moveTo>
                    <a:pt x="6495" y="3129"/>
                  </a:moveTo>
                  <a:lnTo>
                    <a:pt x="6495" y="3129"/>
                  </a:lnTo>
                  <a:cubicBezTo>
                    <a:pt x="7609" y="3499"/>
                    <a:pt x="8523" y="4321"/>
                    <a:pt x="9301" y="5170"/>
                  </a:cubicBezTo>
                  <a:cubicBezTo>
                    <a:pt x="10058" y="5999"/>
                    <a:pt x="10730" y="6920"/>
                    <a:pt x="11116" y="7984"/>
                  </a:cubicBezTo>
                  <a:cubicBezTo>
                    <a:pt x="11486" y="8976"/>
                    <a:pt x="11623" y="10034"/>
                    <a:pt x="11666" y="11091"/>
                  </a:cubicBezTo>
                  <a:cubicBezTo>
                    <a:pt x="11729" y="12519"/>
                    <a:pt x="11644" y="14012"/>
                    <a:pt x="11159" y="15354"/>
                  </a:cubicBezTo>
                  <a:cubicBezTo>
                    <a:pt x="11165" y="15325"/>
                    <a:pt x="11165" y="15297"/>
                    <a:pt x="11172" y="15268"/>
                  </a:cubicBezTo>
                  <a:cubicBezTo>
                    <a:pt x="11237" y="14912"/>
                    <a:pt x="11265" y="14547"/>
                    <a:pt x="11272" y="14190"/>
                  </a:cubicBezTo>
                  <a:cubicBezTo>
                    <a:pt x="11287" y="12776"/>
                    <a:pt x="10922" y="11383"/>
                    <a:pt x="10500" y="10041"/>
                  </a:cubicBezTo>
                  <a:cubicBezTo>
                    <a:pt x="10080" y="8676"/>
                    <a:pt x="9551" y="7348"/>
                    <a:pt x="8766" y="6142"/>
                  </a:cubicBezTo>
                  <a:cubicBezTo>
                    <a:pt x="8764" y="6138"/>
                    <a:pt x="8761" y="6136"/>
                    <a:pt x="8757" y="6136"/>
                  </a:cubicBezTo>
                  <a:cubicBezTo>
                    <a:pt x="8749" y="6136"/>
                    <a:pt x="8739" y="6146"/>
                    <a:pt x="8744" y="6155"/>
                  </a:cubicBezTo>
                  <a:cubicBezTo>
                    <a:pt x="9165" y="6849"/>
                    <a:pt x="9501" y="7585"/>
                    <a:pt x="9801" y="8334"/>
                  </a:cubicBezTo>
                  <a:cubicBezTo>
                    <a:pt x="10302" y="9612"/>
                    <a:pt x="10715" y="10970"/>
                    <a:pt x="10929" y="12325"/>
                  </a:cubicBezTo>
                  <a:cubicBezTo>
                    <a:pt x="11037" y="12997"/>
                    <a:pt x="11087" y="13669"/>
                    <a:pt x="11044" y="14348"/>
                  </a:cubicBezTo>
                  <a:cubicBezTo>
                    <a:pt x="11023" y="14675"/>
                    <a:pt x="10980" y="15004"/>
                    <a:pt x="10915" y="15333"/>
                  </a:cubicBezTo>
                  <a:cubicBezTo>
                    <a:pt x="10908" y="15347"/>
                    <a:pt x="10908" y="15354"/>
                    <a:pt x="10901" y="15367"/>
                  </a:cubicBezTo>
                  <a:cubicBezTo>
                    <a:pt x="10895" y="15110"/>
                    <a:pt x="10859" y="14846"/>
                    <a:pt x="10809" y="14589"/>
                  </a:cubicBezTo>
                  <a:cubicBezTo>
                    <a:pt x="10615" y="13626"/>
                    <a:pt x="10209" y="12711"/>
                    <a:pt x="9858" y="11804"/>
                  </a:cubicBezTo>
                  <a:cubicBezTo>
                    <a:pt x="9472" y="10812"/>
                    <a:pt x="9095" y="9827"/>
                    <a:pt x="8716" y="8834"/>
                  </a:cubicBezTo>
                  <a:cubicBezTo>
                    <a:pt x="8331" y="7849"/>
                    <a:pt x="7952" y="6856"/>
                    <a:pt x="7573" y="5871"/>
                  </a:cubicBezTo>
                  <a:cubicBezTo>
                    <a:pt x="7217" y="4956"/>
                    <a:pt x="6874" y="4035"/>
                    <a:pt x="6495" y="3129"/>
                  </a:cubicBezTo>
                  <a:close/>
                  <a:moveTo>
                    <a:pt x="18749" y="9497"/>
                  </a:moveTo>
                  <a:lnTo>
                    <a:pt x="18749" y="9497"/>
                  </a:lnTo>
                  <a:cubicBezTo>
                    <a:pt x="18564" y="10133"/>
                    <a:pt x="18328" y="10733"/>
                    <a:pt x="17999" y="11312"/>
                  </a:cubicBezTo>
                  <a:cubicBezTo>
                    <a:pt x="16679" y="13669"/>
                    <a:pt x="14422" y="15225"/>
                    <a:pt x="11993" y="16296"/>
                  </a:cubicBezTo>
                  <a:cubicBezTo>
                    <a:pt x="12237" y="16175"/>
                    <a:pt x="12471" y="16046"/>
                    <a:pt x="12694" y="15911"/>
                  </a:cubicBezTo>
                  <a:cubicBezTo>
                    <a:pt x="13186" y="15625"/>
                    <a:pt x="13657" y="15290"/>
                    <a:pt x="14100" y="14925"/>
                  </a:cubicBezTo>
                  <a:cubicBezTo>
                    <a:pt x="14986" y="14197"/>
                    <a:pt x="15779" y="13354"/>
                    <a:pt x="16535" y="12483"/>
                  </a:cubicBezTo>
                  <a:cubicBezTo>
                    <a:pt x="16541" y="12477"/>
                    <a:pt x="16533" y="12467"/>
                    <a:pt x="16522" y="12467"/>
                  </a:cubicBezTo>
                  <a:cubicBezTo>
                    <a:pt x="16520" y="12467"/>
                    <a:pt x="16517" y="12468"/>
                    <a:pt x="16514" y="12469"/>
                  </a:cubicBezTo>
                  <a:cubicBezTo>
                    <a:pt x="15728" y="13304"/>
                    <a:pt x="14900" y="14111"/>
                    <a:pt x="13993" y="14819"/>
                  </a:cubicBezTo>
                  <a:cubicBezTo>
                    <a:pt x="13558" y="15153"/>
                    <a:pt x="13100" y="15475"/>
                    <a:pt x="12622" y="15746"/>
                  </a:cubicBezTo>
                  <a:cubicBezTo>
                    <a:pt x="12401" y="15875"/>
                    <a:pt x="12165" y="15996"/>
                    <a:pt x="11937" y="16104"/>
                  </a:cubicBezTo>
                  <a:cubicBezTo>
                    <a:pt x="12144" y="15940"/>
                    <a:pt x="12351" y="15769"/>
                    <a:pt x="12550" y="15582"/>
                  </a:cubicBezTo>
                  <a:cubicBezTo>
                    <a:pt x="13087" y="15097"/>
                    <a:pt x="13585" y="14569"/>
                    <a:pt x="14108" y="14062"/>
                  </a:cubicBezTo>
                  <a:cubicBezTo>
                    <a:pt x="14672" y="13505"/>
                    <a:pt x="15272" y="12977"/>
                    <a:pt x="15865" y="12440"/>
                  </a:cubicBezTo>
                  <a:cubicBezTo>
                    <a:pt x="16885" y="11520"/>
                    <a:pt x="17899" y="10584"/>
                    <a:pt x="18749" y="9497"/>
                  </a:cubicBezTo>
                  <a:close/>
                  <a:moveTo>
                    <a:pt x="11537" y="16490"/>
                  </a:moveTo>
                  <a:cubicBezTo>
                    <a:pt x="11409" y="16547"/>
                    <a:pt x="11280" y="16596"/>
                    <a:pt x="11152" y="16646"/>
                  </a:cubicBezTo>
                  <a:cubicBezTo>
                    <a:pt x="11194" y="16625"/>
                    <a:pt x="11229" y="16596"/>
                    <a:pt x="11265" y="16576"/>
                  </a:cubicBezTo>
                  <a:cubicBezTo>
                    <a:pt x="11357" y="16554"/>
                    <a:pt x="11452" y="16524"/>
                    <a:pt x="11537" y="16490"/>
                  </a:cubicBezTo>
                  <a:close/>
                  <a:moveTo>
                    <a:pt x="5038" y="9098"/>
                  </a:moveTo>
                  <a:lnTo>
                    <a:pt x="5038" y="9098"/>
                  </a:lnTo>
                  <a:cubicBezTo>
                    <a:pt x="5487" y="9840"/>
                    <a:pt x="5859" y="10620"/>
                    <a:pt x="6159" y="11434"/>
                  </a:cubicBezTo>
                  <a:cubicBezTo>
                    <a:pt x="6788" y="13182"/>
                    <a:pt x="7088" y="15061"/>
                    <a:pt x="7253" y="16903"/>
                  </a:cubicBezTo>
                  <a:cubicBezTo>
                    <a:pt x="7395" y="18560"/>
                    <a:pt x="7381" y="20252"/>
                    <a:pt x="7009" y="21880"/>
                  </a:cubicBezTo>
                  <a:cubicBezTo>
                    <a:pt x="6995" y="21639"/>
                    <a:pt x="6953" y="21395"/>
                    <a:pt x="6930" y="21167"/>
                  </a:cubicBezTo>
                  <a:cubicBezTo>
                    <a:pt x="6894" y="20809"/>
                    <a:pt x="6852" y="20459"/>
                    <a:pt x="6816" y="20103"/>
                  </a:cubicBezTo>
                  <a:cubicBezTo>
                    <a:pt x="6738" y="19417"/>
                    <a:pt x="6660" y="18725"/>
                    <a:pt x="6574" y="18039"/>
                  </a:cubicBezTo>
                  <a:cubicBezTo>
                    <a:pt x="6387" y="16646"/>
                    <a:pt x="6159" y="15261"/>
                    <a:pt x="5909" y="13868"/>
                  </a:cubicBezTo>
                  <a:cubicBezTo>
                    <a:pt x="5909" y="13862"/>
                    <a:pt x="5902" y="13858"/>
                    <a:pt x="5895" y="13858"/>
                  </a:cubicBezTo>
                  <a:cubicBezTo>
                    <a:pt x="5886" y="13858"/>
                    <a:pt x="5877" y="13864"/>
                    <a:pt x="5881" y="13876"/>
                  </a:cubicBezTo>
                  <a:cubicBezTo>
                    <a:pt x="6080" y="15261"/>
                    <a:pt x="6245" y="16653"/>
                    <a:pt x="6409" y="18046"/>
                  </a:cubicBezTo>
                  <a:cubicBezTo>
                    <a:pt x="6488" y="18739"/>
                    <a:pt x="6558" y="19424"/>
                    <a:pt x="6630" y="20110"/>
                  </a:cubicBezTo>
                  <a:cubicBezTo>
                    <a:pt x="6666" y="20466"/>
                    <a:pt x="6696" y="20818"/>
                    <a:pt x="6730" y="21174"/>
                  </a:cubicBezTo>
                  <a:cubicBezTo>
                    <a:pt x="6738" y="21310"/>
                    <a:pt x="6745" y="21452"/>
                    <a:pt x="6752" y="21596"/>
                  </a:cubicBezTo>
                  <a:cubicBezTo>
                    <a:pt x="6488" y="20867"/>
                    <a:pt x="6252" y="20132"/>
                    <a:pt x="6060" y="19375"/>
                  </a:cubicBezTo>
                  <a:cubicBezTo>
                    <a:pt x="5609" y="17611"/>
                    <a:pt x="5352" y="15805"/>
                    <a:pt x="5223" y="13990"/>
                  </a:cubicBezTo>
                  <a:cubicBezTo>
                    <a:pt x="5153" y="13069"/>
                    <a:pt x="5117" y="12154"/>
                    <a:pt x="5102" y="11234"/>
                  </a:cubicBezTo>
                  <a:cubicBezTo>
                    <a:pt x="5088" y="10526"/>
                    <a:pt x="5131" y="9806"/>
                    <a:pt x="5038" y="9098"/>
                  </a:cubicBezTo>
                  <a:close/>
                  <a:moveTo>
                    <a:pt x="18806" y="15654"/>
                  </a:moveTo>
                  <a:lnTo>
                    <a:pt x="18806" y="15654"/>
                  </a:lnTo>
                  <a:cubicBezTo>
                    <a:pt x="18292" y="16411"/>
                    <a:pt x="17714" y="17117"/>
                    <a:pt x="17071" y="17767"/>
                  </a:cubicBezTo>
                  <a:cubicBezTo>
                    <a:pt x="15728" y="19117"/>
                    <a:pt x="14136" y="20218"/>
                    <a:pt x="12394" y="20989"/>
                  </a:cubicBezTo>
                  <a:cubicBezTo>
                    <a:pt x="10922" y="21639"/>
                    <a:pt x="9366" y="22038"/>
                    <a:pt x="7767" y="22216"/>
                  </a:cubicBezTo>
                  <a:cubicBezTo>
                    <a:pt x="7981" y="22137"/>
                    <a:pt x="8187" y="22045"/>
                    <a:pt x="8394" y="21959"/>
                  </a:cubicBezTo>
                  <a:cubicBezTo>
                    <a:pt x="8730" y="21817"/>
                    <a:pt x="9059" y="21675"/>
                    <a:pt x="9395" y="21524"/>
                  </a:cubicBezTo>
                  <a:cubicBezTo>
                    <a:pt x="10566" y="21010"/>
                    <a:pt x="11716" y="20466"/>
                    <a:pt x="12836" y="19853"/>
                  </a:cubicBezTo>
                  <a:cubicBezTo>
                    <a:pt x="13980" y="19224"/>
                    <a:pt x="15051" y="18524"/>
                    <a:pt x="16079" y="17724"/>
                  </a:cubicBezTo>
                  <a:lnTo>
                    <a:pt x="16079" y="17724"/>
                  </a:lnTo>
                  <a:cubicBezTo>
                    <a:pt x="15500" y="18146"/>
                    <a:pt x="14886" y="18531"/>
                    <a:pt x="14264" y="18896"/>
                  </a:cubicBezTo>
                  <a:cubicBezTo>
                    <a:pt x="13143" y="19560"/>
                    <a:pt x="11973" y="20139"/>
                    <a:pt x="10787" y="20667"/>
                  </a:cubicBezTo>
                  <a:cubicBezTo>
                    <a:pt x="10194" y="20931"/>
                    <a:pt x="9594" y="21188"/>
                    <a:pt x="8994" y="21438"/>
                  </a:cubicBezTo>
                  <a:cubicBezTo>
                    <a:pt x="8624" y="21596"/>
                    <a:pt x="8229" y="21738"/>
                    <a:pt x="7852" y="21909"/>
                  </a:cubicBezTo>
                  <a:cubicBezTo>
                    <a:pt x="8444" y="21409"/>
                    <a:pt x="9052" y="20924"/>
                    <a:pt x="9673" y="20453"/>
                  </a:cubicBezTo>
                  <a:cubicBezTo>
                    <a:pt x="10430" y="19875"/>
                    <a:pt x="11222" y="19352"/>
                    <a:pt x="12072" y="18917"/>
                  </a:cubicBezTo>
                  <a:cubicBezTo>
                    <a:pt x="12866" y="18504"/>
                    <a:pt x="13693" y="18146"/>
                    <a:pt x="14521" y="17789"/>
                  </a:cubicBezTo>
                  <a:cubicBezTo>
                    <a:pt x="15985" y="17160"/>
                    <a:pt x="17471" y="16540"/>
                    <a:pt x="18806" y="15654"/>
                  </a:cubicBezTo>
                  <a:close/>
                  <a:moveTo>
                    <a:pt x="2003" y="15796"/>
                  </a:moveTo>
                  <a:cubicBezTo>
                    <a:pt x="2325" y="16567"/>
                    <a:pt x="2560" y="17374"/>
                    <a:pt x="2754" y="18175"/>
                  </a:cubicBezTo>
                  <a:cubicBezTo>
                    <a:pt x="3153" y="19832"/>
                    <a:pt x="3317" y="21546"/>
                    <a:pt x="3246" y="23245"/>
                  </a:cubicBezTo>
                  <a:cubicBezTo>
                    <a:pt x="3189" y="24580"/>
                    <a:pt x="2975" y="25937"/>
                    <a:pt x="2467" y="27180"/>
                  </a:cubicBezTo>
                  <a:cubicBezTo>
                    <a:pt x="2497" y="26936"/>
                    <a:pt x="2510" y="26701"/>
                    <a:pt x="2524" y="26458"/>
                  </a:cubicBezTo>
                  <a:cubicBezTo>
                    <a:pt x="2659" y="24216"/>
                    <a:pt x="2368" y="21975"/>
                    <a:pt x="2060" y="19760"/>
                  </a:cubicBezTo>
                  <a:cubicBezTo>
                    <a:pt x="2060" y="19757"/>
                    <a:pt x="2056" y="19755"/>
                    <a:pt x="2053" y="19755"/>
                  </a:cubicBezTo>
                  <a:cubicBezTo>
                    <a:pt x="2049" y="19755"/>
                    <a:pt x="2046" y="19757"/>
                    <a:pt x="2046" y="19760"/>
                  </a:cubicBezTo>
                  <a:cubicBezTo>
                    <a:pt x="2102" y="20381"/>
                    <a:pt x="2154" y="21003"/>
                    <a:pt x="2203" y="21616"/>
                  </a:cubicBezTo>
                  <a:cubicBezTo>
                    <a:pt x="2289" y="22694"/>
                    <a:pt x="2359" y="23781"/>
                    <a:pt x="2353" y="24866"/>
                  </a:cubicBezTo>
                  <a:cubicBezTo>
                    <a:pt x="2353" y="25409"/>
                    <a:pt x="2325" y="25959"/>
                    <a:pt x="2282" y="26501"/>
                  </a:cubicBezTo>
                  <a:cubicBezTo>
                    <a:pt x="2260" y="26773"/>
                    <a:pt x="2239" y="27051"/>
                    <a:pt x="2188" y="27322"/>
                  </a:cubicBezTo>
                  <a:cubicBezTo>
                    <a:pt x="2181" y="27358"/>
                    <a:pt x="2174" y="27394"/>
                    <a:pt x="2167" y="27430"/>
                  </a:cubicBezTo>
                  <a:cubicBezTo>
                    <a:pt x="1996" y="26715"/>
                    <a:pt x="1861" y="25994"/>
                    <a:pt x="1753" y="25274"/>
                  </a:cubicBezTo>
                  <a:cubicBezTo>
                    <a:pt x="1511" y="23652"/>
                    <a:pt x="1417" y="22009"/>
                    <a:pt x="1468" y="20374"/>
                  </a:cubicBezTo>
                  <a:cubicBezTo>
                    <a:pt x="1496" y="19539"/>
                    <a:pt x="1561" y="18710"/>
                    <a:pt x="1660" y="17882"/>
                  </a:cubicBezTo>
                  <a:cubicBezTo>
                    <a:pt x="1746" y="17182"/>
                    <a:pt x="1874" y="16497"/>
                    <a:pt x="2003" y="15796"/>
                  </a:cubicBezTo>
                  <a:close/>
                  <a:moveTo>
                    <a:pt x="14907" y="23637"/>
                  </a:moveTo>
                  <a:lnTo>
                    <a:pt x="14907" y="23637"/>
                  </a:lnTo>
                  <a:cubicBezTo>
                    <a:pt x="14250" y="24288"/>
                    <a:pt x="13543" y="24873"/>
                    <a:pt x="12780" y="25394"/>
                  </a:cubicBezTo>
                  <a:cubicBezTo>
                    <a:pt x="11229" y="26444"/>
                    <a:pt x="9487" y="27202"/>
                    <a:pt x="7666" y="27637"/>
                  </a:cubicBezTo>
                  <a:cubicBezTo>
                    <a:pt x="6507" y="27911"/>
                    <a:pt x="5327" y="28043"/>
                    <a:pt x="4142" y="28043"/>
                  </a:cubicBezTo>
                  <a:cubicBezTo>
                    <a:pt x="3787" y="28043"/>
                    <a:pt x="3430" y="28031"/>
                    <a:pt x="3074" y="28007"/>
                  </a:cubicBezTo>
                  <a:cubicBezTo>
                    <a:pt x="3146" y="27994"/>
                    <a:pt x="3210" y="27980"/>
                    <a:pt x="3282" y="27965"/>
                  </a:cubicBezTo>
                  <a:cubicBezTo>
                    <a:pt x="3617" y="27901"/>
                    <a:pt x="3953" y="27822"/>
                    <a:pt x="4288" y="27750"/>
                  </a:cubicBezTo>
                  <a:cubicBezTo>
                    <a:pt x="6745" y="27186"/>
                    <a:pt x="9152" y="26395"/>
                    <a:pt x="11443" y="25351"/>
                  </a:cubicBezTo>
                  <a:cubicBezTo>
                    <a:pt x="11452" y="25351"/>
                    <a:pt x="11452" y="25344"/>
                    <a:pt x="11443" y="25344"/>
                  </a:cubicBezTo>
                  <a:cubicBezTo>
                    <a:pt x="10787" y="25617"/>
                    <a:pt x="10130" y="25865"/>
                    <a:pt x="9458" y="26102"/>
                  </a:cubicBezTo>
                  <a:cubicBezTo>
                    <a:pt x="8281" y="26516"/>
                    <a:pt x="7088" y="26880"/>
                    <a:pt x="5873" y="27186"/>
                  </a:cubicBezTo>
                  <a:cubicBezTo>
                    <a:pt x="5266" y="27344"/>
                    <a:pt x="4659" y="27480"/>
                    <a:pt x="4046" y="27608"/>
                  </a:cubicBezTo>
                  <a:cubicBezTo>
                    <a:pt x="3739" y="27673"/>
                    <a:pt x="3431" y="27730"/>
                    <a:pt x="3124" y="27779"/>
                  </a:cubicBezTo>
                  <a:cubicBezTo>
                    <a:pt x="3681" y="27450"/>
                    <a:pt x="4245" y="27137"/>
                    <a:pt x="4817" y="26830"/>
                  </a:cubicBezTo>
                  <a:cubicBezTo>
                    <a:pt x="6466" y="25951"/>
                    <a:pt x="8180" y="25238"/>
                    <a:pt x="10008" y="24802"/>
                  </a:cubicBezTo>
                  <a:cubicBezTo>
                    <a:pt x="11644" y="24424"/>
                    <a:pt x="13315" y="24180"/>
                    <a:pt x="14907" y="23637"/>
                  </a:cubicBezTo>
                  <a:close/>
                  <a:moveTo>
                    <a:pt x="17246" y="1"/>
                  </a:moveTo>
                  <a:cubicBezTo>
                    <a:pt x="17211" y="1"/>
                    <a:pt x="17177" y="18"/>
                    <a:pt x="17157" y="57"/>
                  </a:cubicBezTo>
                  <a:cubicBezTo>
                    <a:pt x="16593" y="1286"/>
                    <a:pt x="16050" y="2529"/>
                    <a:pt x="15529" y="3785"/>
                  </a:cubicBezTo>
                  <a:cubicBezTo>
                    <a:pt x="14614" y="5984"/>
                    <a:pt x="13815" y="8227"/>
                    <a:pt x="13229" y="10534"/>
                  </a:cubicBezTo>
                  <a:cubicBezTo>
                    <a:pt x="12737" y="12462"/>
                    <a:pt x="12257" y="14504"/>
                    <a:pt x="11066" y="16118"/>
                  </a:cubicBezTo>
                  <a:cubicBezTo>
                    <a:pt x="11400" y="15390"/>
                    <a:pt x="11601" y="14596"/>
                    <a:pt x="11716" y="13798"/>
                  </a:cubicBezTo>
                  <a:cubicBezTo>
                    <a:pt x="11865" y="12747"/>
                    <a:pt x="11871" y="11669"/>
                    <a:pt x="11794" y="10605"/>
                  </a:cubicBezTo>
                  <a:cubicBezTo>
                    <a:pt x="11716" y="9527"/>
                    <a:pt x="11515" y="8449"/>
                    <a:pt x="11057" y="7463"/>
                  </a:cubicBezTo>
                  <a:cubicBezTo>
                    <a:pt x="10586" y="6435"/>
                    <a:pt x="9866" y="5528"/>
                    <a:pt x="9086" y="4721"/>
                  </a:cubicBezTo>
                  <a:cubicBezTo>
                    <a:pt x="8295" y="3900"/>
                    <a:pt x="7395" y="3214"/>
                    <a:pt x="6317" y="2829"/>
                  </a:cubicBezTo>
                  <a:cubicBezTo>
                    <a:pt x="6307" y="2825"/>
                    <a:pt x="6297" y="2824"/>
                    <a:pt x="6288" y="2824"/>
                  </a:cubicBezTo>
                  <a:cubicBezTo>
                    <a:pt x="6214" y="2824"/>
                    <a:pt x="6156" y="2916"/>
                    <a:pt x="6181" y="2985"/>
                  </a:cubicBezTo>
                  <a:cubicBezTo>
                    <a:pt x="6558" y="4092"/>
                    <a:pt x="7002" y="5185"/>
                    <a:pt x="7424" y="6277"/>
                  </a:cubicBezTo>
                  <a:cubicBezTo>
                    <a:pt x="8159" y="8191"/>
                    <a:pt x="8901" y="10106"/>
                    <a:pt x="9637" y="12019"/>
                  </a:cubicBezTo>
                  <a:cubicBezTo>
                    <a:pt x="10209" y="13505"/>
                    <a:pt x="11159" y="15397"/>
                    <a:pt x="10344" y="16946"/>
                  </a:cubicBezTo>
                  <a:cubicBezTo>
                    <a:pt x="10338" y="16953"/>
                    <a:pt x="10338" y="16961"/>
                    <a:pt x="10329" y="16968"/>
                  </a:cubicBezTo>
                  <a:cubicBezTo>
                    <a:pt x="10322" y="16975"/>
                    <a:pt x="10322" y="16982"/>
                    <a:pt x="10322" y="16989"/>
                  </a:cubicBezTo>
                  <a:cubicBezTo>
                    <a:pt x="10272" y="17068"/>
                    <a:pt x="10223" y="17153"/>
                    <a:pt x="10173" y="17232"/>
                  </a:cubicBezTo>
                  <a:cubicBezTo>
                    <a:pt x="10151" y="17261"/>
                    <a:pt x="10144" y="17289"/>
                    <a:pt x="10151" y="17318"/>
                  </a:cubicBezTo>
                  <a:cubicBezTo>
                    <a:pt x="9679" y="18010"/>
                    <a:pt x="9224" y="18710"/>
                    <a:pt x="8752" y="19404"/>
                  </a:cubicBezTo>
                  <a:cubicBezTo>
                    <a:pt x="8265" y="20110"/>
                    <a:pt x="7787" y="20818"/>
                    <a:pt x="7295" y="21517"/>
                  </a:cubicBezTo>
                  <a:cubicBezTo>
                    <a:pt x="7431" y="20831"/>
                    <a:pt x="7501" y="20132"/>
                    <a:pt x="7530" y="19431"/>
                  </a:cubicBezTo>
                  <a:cubicBezTo>
                    <a:pt x="7602" y="17532"/>
                    <a:pt x="7373" y="15597"/>
                    <a:pt x="6987" y="13739"/>
                  </a:cubicBezTo>
                  <a:cubicBezTo>
                    <a:pt x="6601" y="11897"/>
                    <a:pt x="5967" y="10077"/>
                    <a:pt x="4917" y="8498"/>
                  </a:cubicBezTo>
                  <a:cubicBezTo>
                    <a:pt x="4891" y="8464"/>
                    <a:pt x="4859" y="8450"/>
                    <a:pt x="4826" y="8450"/>
                  </a:cubicBezTo>
                  <a:cubicBezTo>
                    <a:pt x="4758" y="8450"/>
                    <a:pt x="4693" y="8516"/>
                    <a:pt x="4716" y="8598"/>
                  </a:cubicBezTo>
                  <a:cubicBezTo>
                    <a:pt x="4845" y="9105"/>
                    <a:pt x="4860" y="9626"/>
                    <a:pt x="4860" y="10149"/>
                  </a:cubicBezTo>
                  <a:cubicBezTo>
                    <a:pt x="4860" y="10663"/>
                    <a:pt x="4860" y="11177"/>
                    <a:pt x="4874" y="11691"/>
                  </a:cubicBezTo>
                  <a:cubicBezTo>
                    <a:pt x="4953" y="15290"/>
                    <a:pt x="5410" y="18924"/>
                    <a:pt x="6738" y="22288"/>
                  </a:cubicBezTo>
                  <a:cubicBezTo>
                    <a:pt x="6087" y="23188"/>
                    <a:pt x="5424" y="24081"/>
                    <a:pt x="4716" y="24938"/>
                  </a:cubicBezTo>
                  <a:cubicBezTo>
                    <a:pt x="4046" y="25766"/>
                    <a:pt x="3338" y="26580"/>
                    <a:pt x="2603" y="27358"/>
                  </a:cubicBezTo>
                  <a:cubicBezTo>
                    <a:pt x="2846" y="26801"/>
                    <a:pt x="3024" y="26216"/>
                    <a:pt x="3153" y="25623"/>
                  </a:cubicBezTo>
                  <a:cubicBezTo>
                    <a:pt x="3516" y="23916"/>
                    <a:pt x="3532" y="22124"/>
                    <a:pt x="3331" y="20396"/>
                  </a:cubicBezTo>
                  <a:cubicBezTo>
                    <a:pt x="3239" y="19546"/>
                    <a:pt x="3081" y="18696"/>
                    <a:pt x="2867" y="17868"/>
                  </a:cubicBezTo>
                  <a:cubicBezTo>
                    <a:pt x="2653" y="17025"/>
                    <a:pt x="2353" y="16204"/>
                    <a:pt x="2060" y="15390"/>
                  </a:cubicBezTo>
                  <a:cubicBezTo>
                    <a:pt x="2043" y="15338"/>
                    <a:pt x="1999" y="15313"/>
                    <a:pt x="1955" y="15313"/>
                  </a:cubicBezTo>
                  <a:cubicBezTo>
                    <a:pt x="1908" y="15313"/>
                    <a:pt x="1860" y="15342"/>
                    <a:pt x="1845" y="15397"/>
                  </a:cubicBezTo>
                  <a:cubicBezTo>
                    <a:pt x="1604" y="16303"/>
                    <a:pt x="1475" y="17239"/>
                    <a:pt x="1374" y="18168"/>
                  </a:cubicBezTo>
                  <a:cubicBezTo>
                    <a:pt x="1004" y="21431"/>
                    <a:pt x="1225" y="24751"/>
                    <a:pt x="2017" y="27930"/>
                  </a:cubicBezTo>
                  <a:cubicBezTo>
                    <a:pt x="1996" y="27944"/>
                    <a:pt x="1982" y="27965"/>
                    <a:pt x="1982" y="27987"/>
                  </a:cubicBezTo>
                  <a:cubicBezTo>
                    <a:pt x="1347" y="28616"/>
                    <a:pt x="682" y="29207"/>
                    <a:pt x="54" y="29843"/>
                  </a:cubicBezTo>
                  <a:cubicBezTo>
                    <a:pt x="1" y="29896"/>
                    <a:pt x="54" y="29977"/>
                    <a:pt x="118" y="29977"/>
                  </a:cubicBezTo>
                  <a:cubicBezTo>
                    <a:pt x="132" y="29977"/>
                    <a:pt x="146" y="29974"/>
                    <a:pt x="161" y="29965"/>
                  </a:cubicBezTo>
                  <a:cubicBezTo>
                    <a:pt x="682" y="29601"/>
                    <a:pt x="1160" y="29173"/>
                    <a:pt x="1617" y="28736"/>
                  </a:cubicBezTo>
                  <a:cubicBezTo>
                    <a:pt x="1725" y="28636"/>
                    <a:pt x="1832" y="28530"/>
                    <a:pt x="1940" y="28429"/>
                  </a:cubicBezTo>
                  <a:cubicBezTo>
                    <a:pt x="1953" y="28437"/>
                    <a:pt x="1969" y="28441"/>
                    <a:pt x="1986" y="28441"/>
                  </a:cubicBezTo>
                  <a:cubicBezTo>
                    <a:pt x="2003" y="28441"/>
                    <a:pt x="2021" y="28437"/>
                    <a:pt x="2039" y="28429"/>
                  </a:cubicBezTo>
                  <a:cubicBezTo>
                    <a:pt x="2203" y="28330"/>
                    <a:pt x="2368" y="28230"/>
                    <a:pt x="2531" y="28129"/>
                  </a:cubicBezTo>
                  <a:cubicBezTo>
                    <a:pt x="3078" y="28199"/>
                    <a:pt x="3629" y="28232"/>
                    <a:pt x="4182" y="28232"/>
                  </a:cubicBezTo>
                  <a:cubicBezTo>
                    <a:pt x="4531" y="28232"/>
                    <a:pt x="4881" y="28219"/>
                    <a:pt x="5230" y="28194"/>
                  </a:cubicBezTo>
                  <a:cubicBezTo>
                    <a:pt x="7138" y="28066"/>
                    <a:pt x="9023" y="27565"/>
                    <a:pt x="10751" y="26758"/>
                  </a:cubicBezTo>
                  <a:cubicBezTo>
                    <a:pt x="12464" y="25951"/>
                    <a:pt x="14050" y="24845"/>
                    <a:pt x="15342" y="23466"/>
                  </a:cubicBezTo>
                  <a:cubicBezTo>
                    <a:pt x="15399" y="23404"/>
                    <a:pt x="15351" y="23303"/>
                    <a:pt x="15276" y="23303"/>
                  </a:cubicBezTo>
                  <a:cubicBezTo>
                    <a:pt x="15265" y="23303"/>
                    <a:pt x="15254" y="23305"/>
                    <a:pt x="15243" y="23310"/>
                  </a:cubicBezTo>
                  <a:cubicBezTo>
                    <a:pt x="14279" y="23688"/>
                    <a:pt x="13279" y="23923"/>
                    <a:pt x="12266" y="24137"/>
                  </a:cubicBezTo>
                  <a:cubicBezTo>
                    <a:pt x="11380" y="24331"/>
                    <a:pt x="10480" y="24494"/>
                    <a:pt x="9594" y="24717"/>
                  </a:cubicBezTo>
                  <a:cubicBezTo>
                    <a:pt x="8687" y="24945"/>
                    <a:pt x="7810" y="25245"/>
                    <a:pt x="6944" y="25608"/>
                  </a:cubicBezTo>
                  <a:cubicBezTo>
                    <a:pt x="5438" y="26237"/>
                    <a:pt x="4003" y="27030"/>
                    <a:pt x="2596" y="27865"/>
                  </a:cubicBezTo>
                  <a:cubicBezTo>
                    <a:pt x="2560" y="27872"/>
                    <a:pt x="2524" y="27879"/>
                    <a:pt x="2488" y="27887"/>
                  </a:cubicBezTo>
                  <a:cubicBezTo>
                    <a:pt x="2653" y="27723"/>
                    <a:pt x="2810" y="27552"/>
                    <a:pt x="2975" y="27387"/>
                  </a:cubicBezTo>
                  <a:cubicBezTo>
                    <a:pt x="3081" y="27272"/>
                    <a:pt x="3182" y="27159"/>
                    <a:pt x="3288" y="27044"/>
                  </a:cubicBezTo>
                  <a:cubicBezTo>
                    <a:pt x="3431" y="26893"/>
                    <a:pt x="3568" y="26744"/>
                    <a:pt x="3710" y="26587"/>
                  </a:cubicBezTo>
                  <a:cubicBezTo>
                    <a:pt x="3845" y="26431"/>
                    <a:pt x="3981" y="26273"/>
                    <a:pt x="4116" y="26115"/>
                  </a:cubicBezTo>
                  <a:cubicBezTo>
                    <a:pt x="4253" y="25959"/>
                    <a:pt x="4389" y="25802"/>
                    <a:pt x="4524" y="25644"/>
                  </a:cubicBezTo>
                  <a:cubicBezTo>
                    <a:pt x="4653" y="25488"/>
                    <a:pt x="4788" y="25323"/>
                    <a:pt x="4917" y="25166"/>
                  </a:cubicBezTo>
                  <a:cubicBezTo>
                    <a:pt x="5052" y="25001"/>
                    <a:pt x="5180" y="24845"/>
                    <a:pt x="5309" y="24681"/>
                  </a:cubicBezTo>
                  <a:cubicBezTo>
                    <a:pt x="5438" y="24516"/>
                    <a:pt x="5566" y="24352"/>
                    <a:pt x="5688" y="24187"/>
                  </a:cubicBezTo>
                  <a:cubicBezTo>
                    <a:pt x="5816" y="24023"/>
                    <a:pt x="5945" y="23860"/>
                    <a:pt x="6067" y="23695"/>
                  </a:cubicBezTo>
                  <a:cubicBezTo>
                    <a:pt x="6195" y="23531"/>
                    <a:pt x="6317" y="23359"/>
                    <a:pt x="6438" y="23195"/>
                  </a:cubicBezTo>
                  <a:cubicBezTo>
                    <a:pt x="6502" y="23109"/>
                    <a:pt x="6567" y="23023"/>
                    <a:pt x="6624" y="22945"/>
                  </a:cubicBezTo>
                  <a:cubicBezTo>
                    <a:pt x="6653" y="22902"/>
                    <a:pt x="6687" y="22859"/>
                    <a:pt x="6716" y="22816"/>
                  </a:cubicBezTo>
                  <a:cubicBezTo>
                    <a:pt x="6745" y="22773"/>
                    <a:pt x="6766" y="22737"/>
                    <a:pt x="6802" y="22703"/>
                  </a:cubicBezTo>
                  <a:cubicBezTo>
                    <a:pt x="6858" y="22631"/>
                    <a:pt x="6930" y="22581"/>
                    <a:pt x="7016" y="22538"/>
                  </a:cubicBezTo>
                  <a:cubicBezTo>
                    <a:pt x="7052" y="22523"/>
                    <a:pt x="7088" y="22509"/>
                    <a:pt x="7124" y="22496"/>
                  </a:cubicBezTo>
                  <a:cubicBezTo>
                    <a:pt x="7131" y="22489"/>
                    <a:pt x="7145" y="22480"/>
                    <a:pt x="7158" y="22480"/>
                  </a:cubicBezTo>
                  <a:cubicBezTo>
                    <a:pt x="7217" y="22473"/>
                    <a:pt x="7280" y="22473"/>
                    <a:pt x="7345" y="22473"/>
                  </a:cubicBezTo>
                  <a:cubicBezTo>
                    <a:pt x="8281" y="22424"/>
                    <a:pt x="9208" y="22266"/>
                    <a:pt x="10108" y="22031"/>
                  </a:cubicBezTo>
                  <a:cubicBezTo>
                    <a:pt x="11986" y="21537"/>
                    <a:pt x="13765" y="20681"/>
                    <a:pt x="15328" y="19539"/>
                  </a:cubicBezTo>
                  <a:cubicBezTo>
                    <a:pt x="16885" y="18396"/>
                    <a:pt x="18221" y="16975"/>
                    <a:pt x="19241" y="15340"/>
                  </a:cubicBezTo>
                  <a:cubicBezTo>
                    <a:pt x="19287" y="15272"/>
                    <a:pt x="19225" y="15194"/>
                    <a:pt x="19157" y="15194"/>
                  </a:cubicBezTo>
                  <a:cubicBezTo>
                    <a:pt x="19140" y="15194"/>
                    <a:pt x="19122" y="15200"/>
                    <a:pt x="19106" y="15212"/>
                  </a:cubicBezTo>
                  <a:cubicBezTo>
                    <a:pt x="18278" y="15811"/>
                    <a:pt x="17385" y="16310"/>
                    <a:pt x="16456" y="16747"/>
                  </a:cubicBezTo>
                  <a:cubicBezTo>
                    <a:pt x="14850" y="17510"/>
                    <a:pt x="13179" y="18125"/>
                    <a:pt x="11614" y="18975"/>
                  </a:cubicBezTo>
                  <a:cubicBezTo>
                    <a:pt x="9979" y="19860"/>
                    <a:pt x="8516" y="21052"/>
                    <a:pt x="7115" y="22266"/>
                  </a:cubicBezTo>
                  <a:lnTo>
                    <a:pt x="7115" y="22252"/>
                  </a:lnTo>
                  <a:cubicBezTo>
                    <a:pt x="7167" y="22196"/>
                    <a:pt x="7210" y="22130"/>
                    <a:pt x="7253" y="22074"/>
                  </a:cubicBezTo>
                  <a:cubicBezTo>
                    <a:pt x="8324" y="20561"/>
                    <a:pt x="9344" y="18996"/>
                    <a:pt x="10302" y="17404"/>
                  </a:cubicBezTo>
                  <a:cubicBezTo>
                    <a:pt x="10329" y="17397"/>
                    <a:pt x="10365" y="17381"/>
                    <a:pt x="10387" y="17347"/>
                  </a:cubicBezTo>
                  <a:cubicBezTo>
                    <a:pt x="10451" y="17253"/>
                    <a:pt x="10516" y="17153"/>
                    <a:pt x="10566" y="17054"/>
                  </a:cubicBezTo>
                  <a:cubicBezTo>
                    <a:pt x="10615" y="17004"/>
                    <a:pt x="10665" y="16946"/>
                    <a:pt x="10715" y="16896"/>
                  </a:cubicBezTo>
                  <a:lnTo>
                    <a:pt x="10730" y="16896"/>
                  </a:lnTo>
                  <a:cubicBezTo>
                    <a:pt x="11580" y="16625"/>
                    <a:pt x="12415" y="16296"/>
                    <a:pt x="13208" y="15890"/>
                  </a:cubicBezTo>
                  <a:cubicBezTo>
                    <a:pt x="14622" y="15176"/>
                    <a:pt x="15928" y="14233"/>
                    <a:pt x="16970" y="13033"/>
                  </a:cubicBezTo>
                  <a:cubicBezTo>
                    <a:pt x="17978" y="11890"/>
                    <a:pt x="18799" y="10469"/>
                    <a:pt x="19128" y="8970"/>
                  </a:cubicBezTo>
                  <a:cubicBezTo>
                    <a:pt x="19151" y="8880"/>
                    <a:pt x="19085" y="8830"/>
                    <a:pt x="19016" y="8830"/>
                  </a:cubicBezTo>
                  <a:cubicBezTo>
                    <a:pt x="18975" y="8830"/>
                    <a:pt x="18933" y="8847"/>
                    <a:pt x="18907" y="8884"/>
                  </a:cubicBezTo>
                  <a:cubicBezTo>
                    <a:pt x="18400" y="9605"/>
                    <a:pt x="17814" y="10269"/>
                    <a:pt x="17193" y="10891"/>
                  </a:cubicBezTo>
                  <a:cubicBezTo>
                    <a:pt x="16113" y="11969"/>
                    <a:pt x="14943" y="12941"/>
                    <a:pt x="13865" y="14012"/>
                  </a:cubicBezTo>
                  <a:cubicBezTo>
                    <a:pt x="13021" y="14846"/>
                    <a:pt x="12201" y="15762"/>
                    <a:pt x="11186" y="16404"/>
                  </a:cubicBezTo>
                  <a:cubicBezTo>
                    <a:pt x="12065" y="15532"/>
                    <a:pt x="12807" y="14540"/>
                    <a:pt x="13457" y="13491"/>
                  </a:cubicBezTo>
                  <a:cubicBezTo>
                    <a:pt x="14122" y="12404"/>
                    <a:pt x="14699" y="11263"/>
                    <a:pt x="15229" y="10106"/>
                  </a:cubicBezTo>
                  <a:cubicBezTo>
                    <a:pt x="15707" y="9048"/>
                    <a:pt x="16136" y="7977"/>
                    <a:pt x="16485" y="6870"/>
                  </a:cubicBezTo>
                  <a:cubicBezTo>
                    <a:pt x="17185" y="4685"/>
                    <a:pt x="17543" y="2393"/>
                    <a:pt x="17356" y="100"/>
                  </a:cubicBezTo>
                  <a:cubicBezTo>
                    <a:pt x="17352" y="40"/>
                    <a:pt x="17298" y="1"/>
                    <a:pt x="17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9"/>
            <p:cNvSpPr/>
            <p:nvPr/>
          </p:nvSpPr>
          <p:spPr>
            <a:xfrm>
              <a:off x="4443793" y="3122565"/>
              <a:ext cx="405064" cy="228349"/>
            </a:xfrm>
            <a:custGeom>
              <a:avLst/>
              <a:gdLst/>
              <a:ahLst/>
              <a:cxnLst/>
              <a:rect l="l" t="t" r="r" b="b"/>
              <a:pathLst>
                <a:path w="20593" h="11609" extrusionOk="0">
                  <a:moveTo>
                    <a:pt x="19603" y="236"/>
                  </a:moveTo>
                  <a:cubicBezTo>
                    <a:pt x="19923" y="236"/>
                    <a:pt x="20161" y="358"/>
                    <a:pt x="20058" y="804"/>
                  </a:cubicBezTo>
                  <a:cubicBezTo>
                    <a:pt x="19993" y="1077"/>
                    <a:pt x="19772" y="1368"/>
                    <a:pt x="19623" y="1612"/>
                  </a:cubicBezTo>
                  <a:cubicBezTo>
                    <a:pt x="18908" y="2775"/>
                    <a:pt x="17873" y="3618"/>
                    <a:pt x="16700" y="4282"/>
                  </a:cubicBezTo>
                  <a:cubicBezTo>
                    <a:pt x="15622" y="4897"/>
                    <a:pt x="14438" y="5533"/>
                    <a:pt x="13259" y="5896"/>
                  </a:cubicBezTo>
                  <a:cubicBezTo>
                    <a:pt x="11832" y="6347"/>
                    <a:pt x="10368" y="6669"/>
                    <a:pt x="8925" y="7068"/>
                  </a:cubicBezTo>
                  <a:lnTo>
                    <a:pt x="8925" y="7068"/>
                  </a:lnTo>
                  <a:cubicBezTo>
                    <a:pt x="10629" y="4270"/>
                    <a:pt x="13203" y="2625"/>
                    <a:pt x="16179" y="1348"/>
                  </a:cubicBezTo>
                  <a:cubicBezTo>
                    <a:pt x="17023" y="983"/>
                    <a:pt x="17916" y="554"/>
                    <a:pt x="18822" y="362"/>
                  </a:cubicBezTo>
                  <a:cubicBezTo>
                    <a:pt x="19049" y="312"/>
                    <a:pt x="19352" y="236"/>
                    <a:pt x="19603" y="236"/>
                  </a:cubicBezTo>
                  <a:close/>
                  <a:moveTo>
                    <a:pt x="19581" y="0"/>
                  </a:moveTo>
                  <a:cubicBezTo>
                    <a:pt x="18791" y="0"/>
                    <a:pt x="18034" y="281"/>
                    <a:pt x="17266" y="590"/>
                  </a:cubicBezTo>
                  <a:cubicBezTo>
                    <a:pt x="16051" y="1077"/>
                    <a:pt x="14844" y="1591"/>
                    <a:pt x="13694" y="2211"/>
                  </a:cubicBezTo>
                  <a:cubicBezTo>
                    <a:pt x="11522" y="3384"/>
                    <a:pt x="9759" y="5027"/>
                    <a:pt x="8531" y="7180"/>
                  </a:cubicBezTo>
                  <a:lnTo>
                    <a:pt x="8531" y="7180"/>
                  </a:lnTo>
                  <a:cubicBezTo>
                    <a:pt x="5515" y="8062"/>
                    <a:pt x="2799" y="9714"/>
                    <a:pt x="134" y="11338"/>
                  </a:cubicBezTo>
                  <a:cubicBezTo>
                    <a:pt x="0" y="11416"/>
                    <a:pt x="82" y="11608"/>
                    <a:pt x="207" y="11608"/>
                  </a:cubicBezTo>
                  <a:cubicBezTo>
                    <a:pt x="229" y="11608"/>
                    <a:pt x="252" y="11602"/>
                    <a:pt x="276" y="11588"/>
                  </a:cubicBezTo>
                  <a:cubicBezTo>
                    <a:pt x="2369" y="10310"/>
                    <a:pt x="4475" y="9017"/>
                    <a:pt x="6760" y="8104"/>
                  </a:cubicBezTo>
                  <a:cubicBezTo>
                    <a:pt x="8938" y="7225"/>
                    <a:pt x="11281" y="6861"/>
                    <a:pt x="13509" y="6117"/>
                  </a:cubicBezTo>
                  <a:cubicBezTo>
                    <a:pt x="16486" y="5132"/>
                    <a:pt x="19393" y="3325"/>
                    <a:pt x="20565" y="306"/>
                  </a:cubicBezTo>
                  <a:cubicBezTo>
                    <a:pt x="20593" y="234"/>
                    <a:pt x="20536" y="148"/>
                    <a:pt x="20464" y="126"/>
                  </a:cubicBezTo>
                  <a:cubicBezTo>
                    <a:pt x="20164" y="38"/>
                    <a:pt x="19870" y="0"/>
                    <a:pt x="19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9"/>
            <p:cNvSpPr/>
            <p:nvPr/>
          </p:nvSpPr>
          <p:spPr>
            <a:xfrm>
              <a:off x="4565472" y="3030273"/>
              <a:ext cx="133225" cy="255041"/>
            </a:xfrm>
            <a:custGeom>
              <a:avLst/>
              <a:gdLst/>
              <a:ahLst/>
              <a:cxnLst/>
              <a:rect l="l" t="t" r="r" b="b"/>
              <a:pathLst>
                <a:path w="6773" h="12966" extrusionOk="0">
                  <a:moveTo>
                    <a:pt x="5941" y="498"/>
                  </a:moveTo>
                  <a:cubicBezTo>
                    <a:pt x="6030" y="498"/>
                    <a:pt x="6060" y="584"/>
                    <a:pt x="6117" y="855"/>
                  </a:cubicBezTo>
                  <a:cubicBezTo>
                    <a:pt x="6259" y="1512"/>
                    <a:pt x="6074" y="2326"/>
                    <a:pt x="5909" y="2961"/>
                  </a:cubicBezTo>
                  <a:cubicBezTo>
                    <a:pt x="5560" y="4261"/>
                    <a:pt x="4910" y="5453"/>
                    <a:pt x="4252" y="6626"/>
                  </a:cubicBezTo>
                  <a:cubicBezTo>
                    <a:pt x="3155" y="8586"/>
                    <a:pt x="2034" y="10546"/>
                    <a:pt x="537" y="12222"/>
                  </a:cubicBezTo>
                  <a:lnTo>
                    <a:pt x="537" y="12222"/>
                  </a:lnTo>
                  <a:cubicBezTo>
                    <a:pt x="1087" y="10395"/>
                    <a:pt x="860" y="8446"/>
                    <a:pt x="1325" y="6583"/>
                  </a:cubicBezTo>
                  <a:cubicBezTo>
                    <a:pt x="1875" y="4418"/>
                    <a:pt x="3174" y="2461"/>
                    <a:pt x="4937" y="1098"/>
                  </a:cubicBezTo>
                  <a:cubicBezTo>
                    <a:pt x="5138" y="948"/>
                    <a:pt x="5445" y="661"/>
                    <a:pt x="5681" y="576"/>
                  </a:cubicBezTo>
                  <a:cubicBezTo>
                    <a:pt x="5805" y="532"/>
                    <a:pt x="5885" y="498"/>
                    <a:pt x="5941" y="498"/>
                  </a:cubicBezTo>
                  <a:close/>
                  <a:moveTo>
                    <a:pt x="6138" y="1"/>
                  </a:moveTo>
                  <a:cubicBezTo>
                    <a:pt x="6114" y="1"/>
                    <a:pt x="6089" y="7"/>
                    <a:pt x="6067" y="19"/>
                  </a:cubicBezTo>
                  <a:cubicBezTo>
                    <a:pt x="4060" y="1148"/>
                    <a:pt x="2468" y="2889"/>
                    <a:pt x="1559" y="5018"/>
                  </a:cubicBezTo>
                  <a:cubicBezTo>
                    <a:pt x="488" y="7503"/>
                    <a:pt x="1097" y="10288"/>
                    <a:pt x="53" y="12744"/>
                  </a:cubicBezTo>
                  <a:cubicBezTo>
                    <a:pt x="52" y="12746"/>
                    <a:pt x="51" y="12748"/>
                    <a:pt x="51" y="12750"/>
                  </a:cubicBezTo>
                  <a:lnTo>
                    <a:pt x="51" y="12750"/>
                  </a:lnTo>
                  <a:cubicBezTo>
                    <a:pt x="0" y="12841"/>
                    <a:pt x="69" y="12945"/>
                    <a:pt x="155" y="12960"/>
                  </a:cubicBezTo>
                  <a:lnTo>
                    <a:pt x="155" y="12960"/>
                  </a:lnTo>
                  <a:cubicBezTo>
                    <a:pt x="167" y="12963"/>
                    <a:pt x="179" y="12965"/>
                    <a:pt x="192" y="12965"/>
                  </a:cubicBezTo>
                  <a:cubicBezTo>
                    <a:pt x="231" y="12965"/>
                    <a:pt x="269" y="12945"/>
                    <a:pt x="292" y="12897"/>
                  </a:cubicBezTo>
                  <a:lnTo>
                    <a:pt x="292" y="12897"/>
                  </a:lnTo>
                  <a:cubicBezTo>
                    <a:pt x="2039" y="11101"/>
                    <a:pt x="3286" y="8939"/>
                    <a:pt x="4495" y="6768"/>
                  </a:cubicBezTo>
                  <a:cubicBezTo>
                    <a:pt x="5645" y="4718"/>
                    <a:pt x="6773" y="2519"/>
                    <a:pt x="6281" y="104"/>
                  </a:cubicBezTo>
                  <a:cubicBezTo>
                    <a:pt x="6265" y="38"/>
                    <a:pt x="6202" y="1"/>
                    <a:pt x="61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9"/>
            <p:cNvSpPr/>
            <p:nvPr/>
          </p:nvSpPr>
          <p:spPr>
            <a:xfrm>
              <a:off x="4571097" y="3041131"/>
              <a:ext cx="111332" cy="238695"/>
            </a:xfrm>
            <a:custGeom>
              <a:avLst/>
              <a:gdLst/>
              <a:ahLst/>
              <a:cxnLst/>
              <a:rect l="l" t="t" r="r" b="b"/>
              <a:pathLst>
                <a:path w="5660" h="12135" extrusionOk="0">
                  <a:moveTo>
                    <a:pt x="5484" y="0"/>
                  </a:moveTo>
                  <a:cubicBezTo>
                    <a:pt x="5427" y="0"/>
                    <a:pt x="5369" y="29"/>
                    <a:pt x="5344" y="96"/>
                  </a:cubicBezTo>
                  <a:cubicBezTo>
                    <a:pt x="4552" y="2166"/>
                    <a:pt x="3059" y="3859"/>
                    <a:pt x="2139" y="5866"/>
                  </a:cubicBezTo>
                  <a:cubicBezTo>
                    <a:pt x="1224" y="7837"/>
                    <a:pt x="802" y="9937"/>
                    <a:pt x="39" y="11964"/>
                  </a:cubicBezTo>
                  <a:cubicBezTo>
                    <a:pt x="0" y="12067"/>
                    <a:pt x="85" y="12134"/>
                    <a:pt x="173" y="12134"/>
                  </a:cubicBezTo>
                  <a:cubicBezTo>
                    <a:pt x="232" y="12134"/>
                    <a:pt x="292" y="12105"/>
                    <a:pt x="317" y="12036"/>
                  </a:cubicBezTo>
                  <a:cubicBezTo>
                    <a:pt x="1160" y="9793"/>
                    <a:pt x="1596" y="7472"/>
                    <a:pt x="2716" y="5323"/>
                  </a:cubicBezTo>
                  <a:cubicBezTo>
                    <a:pt x="3639" y="3573"/>
                    <a:pt x="4909" y="2038"/>
                    <a:pt x="5616" y="175"/>
                  </a:cubicBezTo>
                  <a:cubicBezTo>
                    <a:pt x="5659" y="70"/>
                    <a:pt x="5573" y="0"/>
                    <a:pt x="5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49"/>
            <p:cNvSpPr/>
            <p:nvPr/>
          </p:nvSpPr>
          <p:spPr>
            <a:xfrm>
              <a:off x="4611401" y="3124985"/>
              <a:ext cx="238420" cy="143729"/>
            </a:xfrm>
            <a:custGeom>
              <a:avLst/>
              <a:gdLst/>
              <a:ahLst/>
              <a:cxnLst/>
              <a:rect l="l" t="t" r="r" b="b"/>
              <a:pathLst>
                <a:path w="12121" h="7307" extrusionOk="0">
                  <a:moveTo>
                    <a:pt x="11905" y="0"/>
                  </a:moveTo>
                  <a:cubicBezTo>
                    <a:pt x="11883" y="0"/>
                    <a:pt x="11860" y="6"/>
                    <a:pt x="11837" y="18"/>
                  </a:cubicBezTo>
                  <a:cubicBezTo>
                    <a:pt x="7837" y="2196"/>
                    <a:pt x="3895" y="4481"/>
                    <a:pt x="124" y="7030"/>
                  </a:cubicBezTo>
                  <a:cubicBezTo>
                    <a:pt x="1" y="7119"/>
                    <a:pt x="77" y="7306"/>
                    <a:pt x="193" y="7306"/>
                  </a:cubicBezTo>
                  <a:cubicBezTo>
                    <a:pt x="217" y="7306"/>
                    <a:pt x="242" y="7298"/>
                    <a:pt x="268" y="7280"/>
                  </a:cubicBezTo>
                  <a:cubicBezTo>
                    <a:pt x="4039" y="4731"/>
                    <a:pt x="7981" y="2438"/>
                    <a:pt x="11979" y="268"/>
                  </a:cubicBezTo>
                  <a:cubicBezTo>
                    <a:pt x="12120" y="195"/>
                    <a:pt x="12036" y="0"/>
                    <a:pt x="11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9"/>
            <p:cNvSpPr/>
            <p:nvPr/>
          </p:nvSpPr>
          <p:spPr>
            <a:xfrm>
              <a:off x="4564311" y="3278981"/>
              <a:ext cx="228782" cy="99766"/>
            </a:xfrm>
            <a:custGeom>
              <a:avLst/>
              <a:gdLst/>
              <a:ahLst/>
              <a:cxnLst/>
              <a:rect l="l" t="t" r="r" b="b"/>
              <a:pathLst>
                <a:path w="11631" h="5072" extrusionOk="0">
                  <a:moveTo>
                    <a:pt x="352" y="308"/>
                  </a:moveTo>
                  <a:cubicBezTo>
                    <a:pt x="2481" y="527"/>
                    <a:pt x="4648" y="500"/>
                    <a:pt x="6746" y="966"/>
                  </a:cubicBezTo>
                  <a:cubicBezTo>
                    <a:pt x="7668" y="1172"/>
                    <a:pt x="8575" y="1465"/>
                    <a:pt x="9410" y="1915"/>
                  </a:cubicBezTo>
                  <a:cubicBezTo>
                    <a:pt x="9860" y="2150"/>
                    <a:pt x="10296" y="2436"/>
                    <a:pt x="10688" y="2765"/>
                  </a:cubicBezTo>
                  <a:cubicBezTo>
                    <a:pt x="10774" y="2836"/>
                    <a:pt x="11139" y="3086"/>
                    <a:pt x="11153" y="3194"/>
                  </a:cubicBezTo>
                  <a:cubicBezTo>
                    <a:pt x="11182" y="3458"/>
                    <a:pt x="10659" y="3735"/>
                    <a:pt x="10488" y="3828"/>
                  </a:cubicBezTo>
                  <a:cubicBezTo>
                    <a:pt x="9412" y="4393"/>
                    <a:pt x="7818" y="4817"/>
                    <a:pt x="6371" y="4817"/>
                  </a:cubicBezTo>
                  <a:cubicBezTo>
                    <a:pt x="5676" y="4817"/>
                    <a:pt x="5015" y="4720"/>
                    <a:pt x="4462" y="4493"/>
                  </a:cubicBezTo>
                  <a:cubicBezTo>
                    <a:pt x="2746" y="3797"/>
                    <a:pt x="952" y="2105"/>
                    <a:pt x="352" y="308"/>
                  </a:cubicBezTo>
                  <a:close/>
                  <a:moveTo>
                    <a:pt x="142" y="0"/>
                  </a:moveTo>
                  <a:cubicBezTo>
                    <a:pt x="83" y="0"/>
                    <a:pt x="45" y="32"/>
                    <a:pt x="27" y="74"/>
                  </a:cubicBezTo>
                  <a:lnTo>
                    <a:pt x="27" y="74"/>
                  </a:lnTo>
                  <a:cubicBezTo>
                    <a:pt x="8" y="104"/>
                    <a:pt x="0" y="142"/>
                    <a:pt x="12" y="186"/>
                  </a:cubicBezTo>
                  <a:cubicBezTo>
                    <a:pt x="333" y="1315"/>
                    <a:pt x="991" y="2215"/>
                    <a:pt x="1848" y="3000"/>
                  </a:cubicBezTo>
                  <a:cubicBezTo>
                    <a:pt x="2705" y="3785"/>
                    <a:pt x="3697" y="4642"/>
                    <a:pt x="4847" y="4935"/>
                  </a:cubicBezTo>
                  <a:cubicBezTo>
                    <a:pt x="5235" y="5033"/>
                    <a:pt x="5642" y="5071"/>
                    <a:pt x="6055" y="5071"/>
                  </a:cubicBezTo>
                  <a:cubicBezTo>
                    <a:pt x="6823" y="5071"/>
                    <a:pt x="7612" y="4939"/>
                    <a:pt x="8332" y="4814"/>
                  </a:cubicBezTo>
                  <a:cubicBezTo>
                    <a:pt x="9531" y="4599"/>
                    <a:pt x="10625" y="4207"/>
                    <a:pt x="11567" y="3422"/>
                  </a:cubicBezTo>
                  <a:cubicBezTo>
                    <a:pt x="11631" y="3372"/>
                    <a:pt x="11617" y="3271"/>
                    <a:pt x="11567" y="3221"/>
                  </a:cubicBezTo>
                  <a:cubicBezTo>
                    <a:pt x="8638" y="66"/>
                    <a:pt x="4069" y="429"/>
                    <a:pt x="155" y="1"/>
                  </a:cubicBezTo>
                  <a:cubicBezTo>
                    <a:pt x="150" y="1"/>
                    <a:pt x="146" y="0"/>
                    <a:pt x="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9"/>
            <p:cNvSpPr/>
            <p:nvPr/>
          </p:nvSpPr>
          <p:spPr>
            <a:xfrm>
              <a:off x="4566554" y="3278765"/>
              <a:ext cx="226815" cy="71579"/>
            </a:xfrm>
            <a:custGeom>
              <a:avLst/>
              <a:gdLst/>
              <a:ahLst/>
              <a:cxnLst/>
              <a:rect l="l" t="t" r="r" b="b"/>
              <a:pathLst>
                <a:path w="11531" h="3639" extrusionOk="0">
                  <a:moveTo>
                    <a:pt x="198" y="1"/>
                  </a:moveTo>
                  <a:cubicBezTo>
                    <a:pt x="99" y="1"/>
                    <a:pt x="1" y="103"/>
                    <a:pt x="70" y="212"/>
                  </a:cubicBezTo>
                  <a:cubicBezTo>
                    <a:pt x="934" y="1697"/>
                    <a:pt x="3055" y="2290"/>
                    <a:pt x="4598" y="2768"/>
                  </a:cubicBezTo>
                  <a:cubicBezTo>
                    <a:pt x="6489" y="3355"/>
                    <a:pt x="8450" y="3638"/>
                    <a:pt x="10424" y="3638"/>
                  </a:cubicBezTo>
                  <a:cubicBezTo>
                    <a:pt x="10731" y="3638"/>
                    <a:pt x="11038" y="3632"/>
                    <a:pt x="11345" y="3618"/>
                  </a:cubicBezTo>
                  <a:cubicBezTo>
                    <a:pt x="11521" y="3611"/>
                    <a:pt x="11530" y="3333"/>
                    <a:pt x="11354" y="3333"/>
                  </a:cubicBezTo>
                  <a:cubicBezTo>
                    <a:pt x="11351" y="3333"/>
                    <a:pt x="11348" y="3333"/>
                    <a:pt x="11345" y="3333"/>
                  </a:cubicBezTo>
                  <a:cubicBezTo>
                    <a:pt x="11041" y="3346"/>
                    <a:pt x="10737" y="3353"/>
                    <a:pt x="10433" y="3353"/>
                  </a:cubicBezTo>
                  <a:cubicBezTo>
                    <a:pt x="8726" y="3353"/>
                    <a:pt x="7030" y="3146"/>
                    <a:pt x="5376" y="2698"/>
                  </a:cubicBezTo>
                  <a:cubicBezTo>
                    <a:pt x="3732" y="2254"/>
                    <a:pt x="1227" y="1633"/>
                    <a:pt x="313" y="68"/>
                  </a:cubicBezTo>
                  <a:cubicBezTo>
                    <a:pt x="284" y="21"/>
                    <a:pt x="241" y="1"/>
                    <a:pt x="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06" name="Google Shape;1806;p49"/>
          <p:cNvGrpSpPr/>
          <p:nvPr/>
        </p:nvGrpSpPr>
        <p:grpSpPr>
          <a:xfrm>
            <a:off x="4572000" y="1271130"/>
            <a:ext cx="4199424" cy="2531945"/>
            <a:chOff x="4139436" y="1590925"/>
            <a:chExt cx="4179779" cy="2519850"/>
          </a:xfrm>
        </p:grpSpPr>
        <p:sp>
          <p:nvSpPr>
            <p:cNvPr id="1807" name="Google Shape;1807;p49"/>
            <p:cNvSpPr/>
            <p:nvPr/>
          </p:nvSpPr>
          <p:spPr>
            <a:xfrm>
              <a:off x="4388352" y="1590925"/>
              <a:ext cx="3685075" cy="2265094"/>
            </a:xfrm>
            <a:custGeom>
              <a:avLst/>
              <a:gdLst/>
              <a:ahLst/>
              <a:cxnLst/>
              <a:rect l="l" t="t" r="r" b="b"/>
              <a:pathLst>
                <a:path w="89449" h="53084" extrusionOk="0">
                  <a:moveTo>
                    <a:pt x="3139" y="0"/>
                  </a:moveTo>
                  <a:cubicBezTo>
                    <a:pt x="1528" y="0"/>
                    <a:pt x="0" y="775"/>
                    <a:pt x="0" y="2407"/>
                  </a:cubicBezTo>
                  <a:lnTo>
                    <a:pt x="0" y="53084"/>
                  </a:lnTo>
                  <a:lnTo>
                    <a:pt x="89449" y="53084"/>
                  </a:lnTo>
                  <a:lnTo>
                    <a:pt x="89449" y="2407"/>
                  </a:lnTo>
                  <a:cubicBezTo>
                    <a:pt x="89449" y="775"/>
                    <a:pt x="88549" y="0"/>
                    <a:pt x="86938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49"/>
            <p:cNvSpPr/>
            <p:nvPr/>
          </p:nvSpPr>
          <p:spPr>
            <a:xfrm rot="10800000">
              <a:off x="4139436" y="4006075"/>
              <a:ext cx="4175400" cy="104700"/>
            </a:xfrm>
            <a:prstGeom prst="trapezoid">
              <a:avLst>
                <a:gd name="adj" fmla="val 150191"/>
              </a:avLst>
            </a:prstGeom>
            <a:solidFill>
              <a:schemeClr val="dk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49"/>
            <p:cNvSpPr/>
            <p:nvPr/>
          </p:nvSpPr>
          <p:spPr>
            <a:xfrm>
              <a:off x="4143814" y="3858925"/>
              <a:ext cx="4175400" cy="147900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11" name="Google Shape;1811;p49"/>
          <p:cNvGrpSpPr/>
          <p:nvPr/>
        </p:nvGrpSpPr>
        <p:grpSpPr>
          <a:xfrm rot="12094419">
            <a:off x="41028" y="1586849"/>
            <a:ext cx="531301" cy="660302"/>
            <a:chOff x="5413032" y="2915892"/>
            <a:chExt cx="344933" cy="428708"/>
          </a:xfrm>
        </p:grpSpPr>
        <p:sp>
          <p:nvSpPr>
            <p:cNvPr id="1812" name="Google Shape;1812;p49"/>
            <p:cNvSpPr/>
            <p:nvPr/>
          </p:nvSpPr>
          <p:spPr>
            <a:xfrm>
              <a:off x="5413032" y="3177621"/>
              <a:ext cx="196838" cy="166979"/>
            </a:xfrm>
            <a:custGeom>
              <a:avLst/>
              <a:gdLst/>
              <a:ahLst/>
              <a:cxnLst/>
              <a:rect l="l" t="t" r="r" b="b"/>
              <a:pathLst>
                <a:path w="10007" h="8489" extrusionOk="0">
                  <a:moveTo>
                    <a:pt x="3591" y="0"/>
                  </a:moveTo>
                  <a:cubicBezTo>
                    <a:pt x="3494" y="0"/>
                    <a:pt x="3391" y="11"/>
                    <a:pt x="3282" y="35"/>
                  </a:cubicBezTo>
                  <a:cubicBezTo>
                    <a:pt x="1568" y="391"/>
                    <a:pt x="2982" y="3397"/>
                    <a:pt x="2982" y="3397"/>
                  </a:cubicBezTo>
                  <a:cubicBezTo>
                    <a:pt x="2982" y="3397"/>
                    <a:pt x="2088" y="3039"/>
                    <a:pt x="1301" y="3039"/>
                  </a:cubicBezTo>
                  <a:cubicBezTo>
                    <a:pt x="609" y="3039"/>
                    <a:pt x="1" y="3316"/>
                    <a:pt x="154" y="4354"/>
                  </a:cubicBezTo>
                  <a:cubicBezTo>
                    <a:pt x="354" y="5707"/>
                    <a:pt x="1697" y="5973"/>
                    <a:pt x="2721" y="5973"/>
                  </a:cubicBezTo>
                  <a:cubicBezTo>
                    <a:pt x="3382" y="5973"/>
                    <a:pt x="3910" y="5862"/>
                    <a:pt x="3911" y="5862"/>
                  </a:cubicBezTo>
                  <a:lnTo>
                    <a:pt x="3911" y="5862"/>
                  </a:lnTo>
                  <a:cubicBezTo>
                    <a:pt x="3911" y="5862"/>
                    <a:pt x="3453" y="8295"/>
                    <a:pt x="5645" y="8482"/>
                  </a:cubicBezTo>
                  <a:cubicBezTo>
                    <a:pt x="5695" y="8486"/>
                    <a:pt x="5743" y="8488"/>
                    <a:pt x="5788" y="8488"/>
                  </a:cubicBezTo>
                  <a:cubicBezTo>
                    <a:pt x="7743" y="8488"/>
                    <a:pt x="5710" y="4841"/>
                    <a:pt x="5710" y="4840"/>
                  </a:cubicBezTo>
                  <a:lnTo>
                    <a:pt x="5710" y="4840"/>
                  </a:lnTo>
                  <a:cubicBezTo>
                    <a:pt x="5710" y="4841"/>
                    <a:pt x="7211" y="6107"/>
                    <a:pt x="8380" y="6107"/>
                  </a:cubicBezTo>
                  <a:cubicBezTo>
                    <a:pt x="8894" y="6107"/>
                    <a:pt x="9344" y="5861"/>
                    <a:pt x="9573" y="5154"/>
                  </a:cubicBezTo>
                  <a:cubicBezTo>
                    <a:pt x="10007" y="3829"/>
                    <a:pt x="8886" y="3546"/>
                    <a:pt x="7849" y="3546"/>
                  </a:cubicBezTo>
                  <a:cubicBezTo>
                    <a:pt x="7074" y="3546"/>
                    <a:pt x="6346" y="3704"/>
                    <a:pt x="6346" y="3704"/>
                  </a:cubicBezTo>
                  <a:cubicBezTo>
                    <a:pt x="6346" y="3704"/>
                    <a:pt x="6639" y="3569"/>
                    <a:pt x="7016" y="3354"/>
                  </a:cubicBezTo>
                  <a:cubicBezTo>
                    <a:pt x="7988" y="2811"/>
                    <a:pt x="9553" y="1748"/>
                    <a:pt x="8452" y="1063"/>
                  </a:cubicBezTo>
                  <a:cubicBezTo>
                    <a:pt x="8181" y="893"/>
                    <a:pt x="7903" y="822"/>
                    <a:pt x="7628" y="822"/>
                  </a:cubicBezTo>
                  <a:cubicBezTo>
                    <a:pt x="6347" y="822"/>
                    <a:pt x="5146" y="2348"/>
                    <a:pt x="5146" y="2348"/>
                  </a:cubicBezTo>
                  <a:cubicBezTo>
                    <a:pt x="5146" y="2348"/>
                    <a:pt x="5014" y="0"/>
                    <a:pt x="35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49"/>
            <p:cNvSpPr/>
            <p:nvPr/>
          </p:nvSpPr>
          <p:spPr>
            <a:xfrm>
              <a:off x="5504537" y="3232599"/>
              <a:ext cx="17585" cy="15559"/>
            </a:xfrm>
            <a:custGeom>
              <a:avLst/>
              <a:gdLst/>
              <a:ahLst/>
              <a:cxnLst/>
              <a:rect l="l" t="t" r="r" b="b"/>
              <a:pathLst>
                <a:path w="894" h="791" extrusionOk="0">
                  <a:moveTo>
                    <a:pt x="445" y="1"/>
                  </a:moveTo>
                  <a:cubicBezTo>
                    <a:pt x="290" y="1"/>
                    <a:pt x="144" y="96"/>
                    <a:pt x="80" y="253"/>
                  </a:cubicBezTo>
                  <a:cubicBezTo>
                    <a:pt x="1" y="453"/>
                    <a:pt x="102" y="681"/>
                    <a:pt x="301" y="760"/>
                  </a:cubicBezTo>
                  <a:cubicBezTo>
                    <a:pt x="349" y="781"/>
                    <a:pt x="400" y="791"/>
                    <a:pt x="450" y="791"/>
                  </a:cubicBezTo>
                  <a:cubicBezTo>
                    <a:pt x="604" y="791"/>
                    <a:pt x="750" y="696"/>
                    <a:pt x="815" y="546"/>
                  </a:cubicBezTo>
                  <a:cubicBezTo>
                    <a:pt x="894" y="338"/>
                    <a:pt x="794" y="110"/>
                    <a:pt x="594" y="31"/>
                  </a:cubicBezTo>
                  <a:cubicBezTo>
                    <a:pt x="545" y="11"/>
                    <a:pt x="494" y="1"/>
                    <a:pt x="4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49"/>
            <p:cNvSpPr/>
            <p:nvPr/>
          </p:nvSpPr>
          <p:spPr>
            <a:xfrm>
              <a:off x="5489372" y="3247765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47" y="1"/>
                  </a:moveTo>
                  <a:cubicBezTo>
                    <a:pt x="290" y="1"/>
                    <a:pt x="146" y="95"/>
                    <a:pt x="86" y="246"/>
                  </a:cubicBezTo>
                  <a:cubicBezTo>
                    <a:pt x="0" y="453"/>
                    <a:pt x="102" y="681"/>
                    <a:pt x="307" y="760"/>
                  </a:cubicBezTo>
                  <a:cubicBezTo>
                    <a:pt x="356" y="781"/>
                    <a:pt x="406" y="791"/>
                    <a:pt x="456" y="791"/>
                  </a:cubicBezTo>
                  <a:cubicBezTo>
                    <a:pt x="610" y="791"/>
                    <a:pt x="755" y="696"/>
                    <a:pt x="815" y="546"/>
                  </a:cubicBezTo>
                  <a:cubicBezTo>
                    <a:pt x="900" y="338"/>
                    <a:pt x="801" y="111"/>
                    <a:pt x="600" y="32"/>
                  </a:cubicBezTo>
                  <a:cubicBezTo>
                    <a:pt x="549" y="11"/>
                    <a:pt x="497" y="1"/>
                    <a:pt x="4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49"/>
            <p:cNvSpPr/>
            <p:nvPr/>
          </p:nvSpPr>
          <p:spPr>
            <a:xfrm>
              <a:off x="5511992" y="3252328"/>
              <a:ext cx="17723" cy="15559"/>
            </a:xfrm>
            <a:custGeom>
              <a:avLst/>
              <a:gdLst/>
              <a:ahLst/>
              <a:cxnLst/>
              <a:rect l="l" t="t" r="r" b="b"/>
              <a:pathLst>
                <a:path w="901" h="791" extrusionOk="0">
                  <a:moveTo>
                    <a:pt x="455" y="1"/>
                  </a:moveTo>
                  <a:cubicBezTo>
                    <a:pt x="295" y="1"/>
                    <a:pt x="147" y="96"/>
                    <a:pt x="86" y="249"/>
                  </a:cubicBezTo>
                  <a:cubicBezTo>
                    <a:pt x="0" y="449"/>
                    <a:pt x="100" y="684"/>
                    <a:pt x="300" y="763"/>
                  </a:cubicBezTo>
                  <a:cubicBezTo>
                    <a:pt x="350" y="782"/>
                    <a:pt x="401" y="791"/>
                    <a:pt x="451" y="791"/>
                  </a:cubicBezTo>
                  <a:cubicBezTo>
                    <a:pt x="608" y="791"/>
                    <a:pt x="755" y="700"/>
                    <a:pt x="815" y="542"/>
                  </a:cubicBezTo>
                  <a:cubicBezTo>
                    <a:pt x="900" y="341"/>
                    <a:pt x="801" y="113"/>
                    <a:pt x="600" y="28"/>
                  </a:cubicBezTo>
                  <a:cubicBezTo>
                    <a:pt x="552" y="9"/>
                    <a:pt x="503" y="1"/>
                    <a:pt x="4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49"/>
            <p:cNvSpPr/>
            <p:nvPr/>
          </p:nvSpPr>
          <p:spPr>
            <a:xfrm>
              <a:off x="5554971" y="3071246"/>
              <a:ext cx="202994" cy="171601"/>
            </a:xfrm>
            <a:custGeom>
              <a:avLst/>
              <a:gdLst/>
              <a:ahLst/>
              <a:cxnLst/>
              <a:rect l="l" t="t" r="r" b="b"/>
              <a:pathLst>
                <a:path w="10320" h="8724" extrusionOk="0">
                  <a:moveTo>
                    <a:pt x="5480" y="0"/>
                  </a:moveTo>
                  <a:cubicBezTo>
                    <a:pt x="4166" y="0"/>
                    <a:pt x="3814" y="2750"/>
                    <a:pt x="3814" y="2750"/>
                  </a:cubicBezTo>
                  <a:cubicBezTo>
                    <a:pt x="3814" y="2750"/>
                    <a:pt x="2759" y="1284"/>
                    <a:pt x="1833" y="1284"/>
                  </a:cubicBezTo>
                  <a:cubicBezTo>
                    <a:pt x="1489" y="1284"/>
                    <a:pt x="1162" y="1487"/>
                    <a:pt x="914" y="2042"/>
                  </a:cubicBezTo>
                  <a:cubicBezTo>
                    <a:pt x="1" y="4099"/>
                    <a:pt x="3271" y="5335"/>
                    <a:pt x="3271" y="5335"/>
                  </a:cubicBezTo>
                  <a:cubicBezTo>
                    <a:pt x="3271" y="5335"/>
                    <a:pt x="1586" y="7141"/>
                    <a:pt x="3336" y="8469"/>
                  </a:cubicBezTo>
                  <a:cubicBezTo>
                    <a:pt x="3569" y="8646"/>
                    <a:pt x="3776" y="8723"/>
                    <a:pt x="3959" y="8723"/>
                  </a:cubicBezTo>
                  <a:cubicBezTo>
                    <a:pt x="5155" y="8723"/>
                    <a:pt x="5343" y="5443"/>
                    <a:pt x="5343" y="5443"/>
                  </a:cubicBezTo>
                  <a:cubicBezTo>
                    <a:pt x="5343" y="5443"/>
                    <a:pt x="6190" y="8136"/>
                    <a:pt x="7560" y="8136"/>
                  </a:cubicBezTo>
                  <a:cubicBezTo>
                    <a:pt x="7834" y="8136"/>
                    <a:pt x="8129" y="8028"/>
                    <a:pt x="8442" y="7770"/>
                  </a:cubicBezTo>
                  <a:cubicBezTo>
                    <a:pt x="10320" y="6228"/>
                    <a:pt x="6493" y="4814"/>
                    <a:pt x="6493" y="4814"/>
                  </a:cubicBezTo>
                  <a:lnTo>
                    <a:pt x="6493" y="4814"/>
                  </a:lnTo>
                  <a:cubicBezTo>
                    <a:pt x="6493" y="4814"/>
                    <a:pt x="6807" y="4856"/>
                    <a:pt x="7249" y="4886"/>
                  </a:cubicBezTo>
                  <a:cubicBezTo>
                    <a:pt x="7415" y="4894"/>
                    <a:pt x="7599" y="4900"/>
                    <a:pt x="7789" y="4900"/>
                  </a:cubicBezTo>
                  <a:cubicBezTo>
                    <a:pt x="8867" y="4900"/>
                    <a:pt x="10157" y="4710"/>
                    <a:pt x="9684" y="3713"/>
                  </a:cubicBezTo>
                  <a:cubicBezTo>
                    <a:pt x="9324" y="2957"/>
                    <a:pt x="8551" y="2754"/>
                    <a:pt x="7825" y="2754"/>
                  </a:cubicBezTo>
                  <a:cubicBezTo>
                    <a:pt x="6981" y="2754"/>
                    <a:pt x="6200" y="3028"/>
                    <a:pt x="6200" y="3028"/>
                  </a:cubicBezTo>
                  <a:cubicBezTo>
                    <a:pt x="6200" y="3028"/>
                    <a:pt x="7513" y="693"/>
                    <a:pt x="5878" y="78"/>
                  </a:cubicBezTo>
                  <a:cubicBezTo>
                    <a:pt x="5736" y="25"/>
                    <a:pt x="5604" y="0"/>
                    <a:pt x="5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49"/>
            <p:cNvSpPr/>
            <p:nvPr/>
          </p:nvSpPr>
          <p:spPr>
            <a:xfrm>
              <a:off x="5658494" y="3136590"/>
              <a:ext cx="17723" cy="15520"/>
            </a:xfrm>
            <a:custGeom>
              <a:avLst/>
              <a:gdLst/>
              <a:ahLst/>
              <a:cxnLst/>
              <a:rect l="l" t="t" r="r" b="b"/>
              <a:pathLst>
                <a:path w="901" h="789" extrusionOk="0">
                  <a:moveTo>
                    <a:pt x="454" y="1"/>
                  </a:moveTo>
                  <a:cubicBezTo>
                    <a:pt x="372" y="1"/>
                    <a:pt x="291" y="26"/>
                    <a:pt x="222" y="78"/>
                  </a:cubicBezTo>
                  <a:cubicBezTo>
                    <a:pt x="44" y="199"/>
                    <a:pt x="1" y="449"/>
                    <a:pt x="130" y="628"/>
                  </a:cubicBezTo>
                  <a:cubicBezTo>
                    <a:pt x="207" y="732"/>
                    <a:pt x="327" y="788"/>
                    <a:pt x="449" y="788"/>
                  </a:cubicBezTo>
                  <a:cubicBezTo>
                    <a:pt x="529" y="788"/>
                    <a:pt x="609" y="764"/>
                    <a:pt x="680" y="713"/>
                  </a:cubicBezTo>
                  <a:cubicBezTo>
                    <a:pt x="858" y="592"/>
                    <a:pt x="901" y="342"/>
                    <a:pt x="772" y="163"/>
                  </a:cubicBezTo>
                  <a:cubicBezTo>
                    <a:pt x="695" y="57"/>
                    <a:pt x="575" y="1"/>
                    <a:pt x="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49"/>
            <p:cNvSpPr/>
            <p:nvPr/>
          </p:nvSpPr>
          <p:spPr>
            <a:xfrm>
              <a:off x="5637703" y="3141271"/>
              <a:ext cx="17585" cy="15579"/>
            </a:xfrm>
            <a:custGeom>
              <a:avLst/>
              <a:gdLst/>
              <a:ahLst/>
              <a:cxnLst/>
              <a:rect l="l" t="t" r="r" b="b"/>
              <a:pathLst>
                <a:path w="894" h="792" extrusionOk="0">
                  <a:moveTo>
                    <a:pt x="442" y="0"/>
                  </a:moveTo>
                  <a:cubicBezTo>
                    <a:pt x="364" y="0"/>
                    <a:pt x="284" y="24"/>
                    <a:pt x="215" y="74"/>
                  </a:cubicBezTo>
                  <a:cubicBezTo>
                    <a:pt x="36" y="203"/>
                    <a:pt x="1" y="446"/>
                    <a:pt x="122" y="625"/>
                  </a:cubicBezTo>
                  <a:cubicBezTo>
                    <a:pt x="200" y="733"/>
                    <a:pt x="324" y="791"/>
                    <a:pt x="449" y="791"/>
                  </a:cubicBezTo>
                  <a:cubicBezTo>
                    <a:pt x="529" y="791"/>
                    <a:pt x="610" y="767"/>
                    <a:pt x="679" y="717"/>
                  </a:cubicBezTo>
                  <a:cubicBezTo>
                    <a:pt x="851" y="589"/>
                    <a:pt x="893" y="340"/>
                    <a:pt x="765" y="169"/>
                  </a:cubicBezTo>
                  <a:cubicBezTo>
                    <a:pt x="687" y="59"/>
                    <a:pt x="565" y="0"/>
                    <a:pt x="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49"/>
            <p:cNvSpPr/>
            <p:nvPr/>
          </p:nvSpPr>
          <p:spPr>
            <a:xfrm>
              <a:off x="5654285" y="3157283"/>
              <a:ext cx="17585" cy="15520"/>
            </a:xfrm>
            <a:custGeom>
              <a:avLst/>
              <a:gdLst/>
              <a:ahLst/>
              <a:cxnLst/>
              <a:rect l="l" t="t" r="r" b="b"/>
              <a:pathLst>
                <a:path w="894" h="789" extrusionOk="0">
                  <a:moveTo>
                    <a:pt x="445" y="0"/>
                  </a:moveTo>
                  <a:cubicBezTo>
                    <a:pt x="365" y="0"/>
                    <a:pt x="285" y="24"/>
                    <a:pt x="215" y="74"/>
                  </a:cubicBezTo>
                  <a:cubicBezTo>
                    <a:pt x="44" y="203"/>
                    <a:pt x="1" y="446"/>
                    <a:pt x="129" y="625"/>
                  </a:cubicBezTo>
                  <a:cubicBezTo>
                    <a:pt x="207" y="733"/>
                    <a:pt x="327" y="789"/>
                    <a:pt x="450" y="789"/>
                  </a:cubicBezTo>
                  <a:cubicBezTo>
                    <a:pt x="529" y="789"/>
                    <a:pt x="609" y="765"/>
                    <a:pt x="679" y="717"/>
                  </a:cubicBezTo>
                  <a:cubicBezTo>
                    <a:pt x="858" y="589"/>
                    <a:pt x="894" y="340"/>
                    <a:pt x="772" y="169"/>
                  </a:cubicBezTo>
                  <a:cubicBezTo>
                    <a:pt x="694" y="59"/>
                    <a:pt x="570" y="0"/>
                    <a:pt x="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820" name="Google Shape;1820;p49"/>
            <p:cNvGrpSpPr/>
            <p:nvPr/>
          </p:nvGrpSpPr>
          <p:grpSpPr>
            <a:xfrm>
              <a:off x="5532921" y="2915892"/>
              <a:ext cx="167038" cy="152580"/>
              <a:chOff x="5532921" y="2915892"/>
              <a:chExt cx="167038" cy="152580"/>
            </a:xfrm>
          </p:grpSpPr>
          <p:sp>
            <p:nvSpPr>
              <p:cNvPr id="1821" name="Google Shape;1821;p49"/>
              <p:cNvSpPr/>
              <p:nvPr/>
            </p:nvSpPr>
            <p:spPr>
              <a:xfrm>
                <a:off x="5532921" y="2915892"/>
                <a:ext cx="167038" cy="152580"/>
              </a:xfrm>
              <a:custGeom>
                <a:avLst/>
                <a:gdLst/>
                <a:ahLst/>
                <a:cxnLst/>
                <a:rect l="l" t="t" r="r" b="b"/>
                <a:pathLst>
                  <a:path w="8492" h="7757" extrusionOk="0">
                    <a:moveTo>
                      <a:pt x="3480" y="1"/>
                    </a:moveTo>
                    <a:cubicBezTo>
                      <a:pt x="3373" y="1"/>
                      <a:pt x="3251" y="38"/>
                      <a:pt x="3115" y="121"/>
                    </a:cubicBezTo>
                    <a:cubicBezTo>
                      <a:pt x="1800" y="922"/>
                      <a:pt x="2842" y="3121"/>
                      <a:pt x="2842" y="3121"/>
                    </a:cubicBezTo>
                    <a:cubicBezTo>
                      <a:pt x="2842" y="3121"/>
                      <a:pt x="2198" y="2844"/>
                      <a:pt x="1561" y="2844"/>
                    </a:cubicBezTo>
                    <a:cubicBezTo>
                      <a:pt x="1050" y="2844"/>
                      <a:pt x="544" y="3022"/>
                      <a:pt x="380" y="3664"/>
                    </a:cubicBezTo>
                    <a:cubicBezTo>
                      <a:pt x="1" y="5098"/>
                      <a:pt x="2822" y="5164"/>
                      <a:pt x="2822" y="5164"/>
                    </a:cubicBezTo>
                    <a:cubicBezTo>
                      <a:pt x="2822" y="5164"/>
                      <a:pt x="664" y="7085"/>
                      <a:pt x="2479" y="7676"/>
                    </a:cubicBezTo>
                    <a:cubicBezTo>
                      <a:pt x="2648" y="7732"/>
                      <a:pt x="2809" y="7757"/>
                      <a:pt x="2960" y="7757"/>
                    </a:cubicBezTo>
                    <a:cubicBezTo>
                      <a:pt x="4426" y="7757"/>
                      <a:pt x="5043" y="5392"/>
                      <a:pt x="5043" y="5392"/>
                    </a:cubicBezTo>
                    <a:cubicBezTo>
                      <a:pt x="5043" y="5392"/>
                      <a:pt x="5675" y="5871"/>
                      <a:pt x="6388" y="5871"/>
                    </a:cubicBezTo>
                    <a:cubicBezTo>
                      <a:pt x="6836" y="5871"/>
                      <a:pt x="7316" y="5681"/>
                      <a:pt x="7691" y="5062"/>
                    </a:cubicBezTo>
                    <a:cubicBezTo>
                      <a:pt x="8491" y="3746"/>
                      <a:pt x="6114" y="3629"/>
                      <a:pt x="5250" y="3629"/>
                    </a:cubicBezTo>
                    <a:cubicBezTo>
                      <a:pt x="5064" y="3629"/>
                      <a:pt x="4949" y="3635"/>
                      <a:pt x="4949" y="3635"/>
                    </a:cubicBezTo>
                    <a:cubicBezTo>
                      <a:pt x="4949" y="3635"/>
                      <a:pt x="8119" y="2264"/>
                      <a:pt x="6649" y="814"/>
                    </a:cubicBezTo>
                    <a:cubicBezTo>
                      <a:pt x="6388" y="556"/>
                      <a:pt x="6146" y="450"/>
                      <a:pt x="5925" y="450"/>
                    </a:cubicBezTo>
                    <a:cubicBezTo>
                      <a:pt x="4901" y="450"/>
                      <a:pt x="4321" y="2721"/>
                      <a:pt x="4321" y="2721"/>
                    </a:cubicBezTo>
                    <a:cubicBezTo>
                      <a:pt x="4321" y="2721"/>
                      <a:pt x="4328" y="2449"/>
                      <a:pt x="4315" y="2079"/>
                    </a:cubicBezTo>
                    <a:cubicBezTo>
                      <a:pt x="4271" y="1274"/>
                      <a:pt x="4108" y="1"/>
                      <a:pt x="34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49"/>
              <p:cNvSpPr/>
              <p:nvPr/>
            </p:nvSpPr>
            <p:spPr>
              <a:xfrm>
                <a:off x="5593741" y="2977696"/>
                <a:ext cx="14615" cy="13159"/>
              </a:xfrm>
              <a:custGeom>
                <a:avLst/>
                <a:gdLst/>
                <a:ahLst/>
                <a:cxnLst/>
                <a:rect l="l" t="t" r="r" b="b"/>
                <a:pathLst>
                  <a:path w="743" h="669" extrusionOk="0">
                    <a:moveTo>
                      <a:pt x="376" y="1"/>
                    </a:moveTo>
                    <a:cubicBezTo>
                      <a:pt x="295" y="1"/>
                      <a:pt x="215" y="30"/>
                      <a:pt x="151" y="87"/>
                    </a:cubicBezTo>
                    <a:cubicBezTo>
                      <a:pt x="14" y="207"/>
                      <a:pt x="1" y="421"/>
                      <a:pt x="122" y="558"/>
                    </a:cubicBezTo>
                    <a:cubicBezTo>
                      <a:pt x="188" y="631"/>
                      <a:pt x="281" y="669"/>
                      <a:pt x="373" y="669"/>
                    </a:cubicBezTo>
                    <a:cubicBezTo>
                      <a:pt x="452" y="669"/>
                      <a:pt x="531" y="641"/>
                      <a:pt x="594" y="585"/>
                    </a:cubicBezTo>
                    <a:cubicBezTo>
                      <a:pt x="736" y="464"/>
                      <a:pt x="743" y="249"/>
                      <a:pt x="623" y="114"/>
                    </a:cubicBezTo>
                    <a:cubicBezTo>
                      <a:pt x="558" y="38"/>
                      <a:pt x="467" y="1"/>
                      <a:pt x="3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49"/>
              <p:cNvSpPr/>
              <p:nvPr/>
            </p:nvSpPr>
            <p:spPr>
              <a:xfrm>
                <a:off x="5599504" y="2994887"/>
                <a:ext cx="14753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50" h="673" extrusionOk="0">
                    <a:moveTo>
                      <a:pt x="373" y="0"/>
                    </a:moveTo>
                    <a:cubicBezTo>
                      <a:pt x="295" y="0"/>
                      <a:pt x="216" y="27"/>
                      <a:pt x="150" y="83"/>
                    </a:cubicBezTo>
                    <a:cubicBezTo>
                      <a:pt x="14" y="212"/>
                      <a:pt x="1" y="419"/>
                      <a:pt x="122" y="561"/>
                    </a:cubicBezTo>
                    <a:cubicBezTo>
                      <a:pt x="191" y="634"/>
                      <a:pt x="283" y="672"/>
                      <a:pt x="375" y="672"/>
                    </a:cubicBezTo>
                    <a:cubicBezTo>
                      <a:pt x="454" y="672"/>
                      <a:pt x="534" y="643"/>
                      <a:pt x="601" y="584"/>
                    </a:cubicBezTo>
                    <a:cubicBezTo>
                      <a:pt x="736" y="462"/>
                      <a:pt x="750" y="255"/>
                      <a:pt x="621" y="112"/>
                    </a:cubicBezTo>
                    <a:cubicBezTo>
                      <a:pt x="556" y="38"/>
                      <a:pt x="466" y="0"/>
                      <a:pt x="3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49"/>
              <p:cNvSpPr/>
              <p:nvPr/>
            </p:nvSpPr>
            <p:spPr>
              <a:xfrm>
                <a:off x="5611581" y="2979427"/>
                <a:ext cx="14654" cy="1323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673" extrusionOk="0">
                    <a:moveTo>
                      <a:pt x="371" y="1"/>
                    </a:moveTo>
                    <a:cubicBezTo>
                      <a:pt x="292" y="1"/>
                      <a:pt x="213" y="28"/>
                      <a:pt x="151" y="84"/>
                    </a:cubicBezTo>
                    <a:cubicBezTo>
                      <a:pt x="16" y="213"/>
                      <a:pt x="0" y="419"/>
                      <a:pt x="122" y="562"/>
                    </a:cubicBezTo>
                    <a:cubicBezTo>
                      <a:pt x="187" y="635"/>
                      <a:pt x="278" y="672"/>
                      <a:pt x="369" y="672"/>
                    </a:cubicBezTo>
                    <a:cubicBezTo>
                      <a:pt x="449" y="672"/>
                      <a:pt x="530" y="643"/>
                      <a:pt x="593" y="583"/>
                    </a:cubicBezTo>
                    <a:cubicBezTo>
                      <a:pt x="736" y="461"/>
                      <a:pt x="744" y="256"/>
                      <a:pt x="622" y="112"/>
                    </a:cubicBezTo>
                    <a:cubicBezTo>
                      <a:pt x="557" y="39"/>
                      <a:pt x="464" y="1"/>
                      <a:pt x="3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2BFC3C4-7BE5-66C0-3CDB-669F543DA003}"/>
              </a:ext>
            </a:extLst>
          </p:cNvPr>
          <p:cNvSpPr txBox="1"/>
          <p:nvPr/>
        </p:nvSpPr>
        <p:spPr>
          <a:xfrm>
            <a:off x="3023793" y="138584"/>
            <a:ext cx="28448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VẬN DỤNG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50" name="Google Shape;5245;p59">
            <a:extLst>
              <a:ext uri="{FF2B5EF4-FFF2-40B4-BE49-F238E27FC236}">
                <a16:creationId xmlns:a16="http://schemas.microsoft.com/office/drawing/2014/main" id="{98BC403F-6FB8-9C88-7005-626CACC4152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76309" y="1696107"/>
            <a:ext cx="4504226" cy="1864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Aft>
                <a:spcPts val="600"/>
              </a:spcAft>
              <a:buClr>
                <a:srgbClr val="4E4937"/>
              </a:buClr>
              <a:buNone/>
            </a:pP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Trình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bày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ý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tưởng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biểu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diễn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bài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hát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theo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cá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nhân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/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nhóm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(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có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thể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quay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lại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video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giới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thiệu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cho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các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bạn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xem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vào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tiết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ôn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tập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bài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hát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).</a:t>
            </a:r>
          </a:p>
          <a:p>
            <a:pPr marL="0" lvl="0" indent="0" algn="l">
              <a:spcAft>
                <a:spcPts val="600"/>
              </a:spcAft>
              <a:buNone/>
            </a:pP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Nêu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cảm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nhận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về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bài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fr-FR" sz="2000" dirty="0" err="1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hát</a:t>
            </a:r>
            <a:r>
              <a:rPr lang="fr-FR" sz="2000" dirty="0">
                <a:solidFill>
                  <a:srgbClr val="01C1CB">
                    <a:lumMod val="50000"/>
                  </a:srgbClr>
                </a:solidFill>
                <a:latin typeface="Arial"/>
                <a:ea typeface="Arial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17733-BEBC-069D-D8E3-2BC99D07D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277" y="1596174"/>
            <a:ext cx="3399708" cy="1912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4" name="Google Shape;1204;p32"/>
          <p:cNvGrpSpPr/>
          <p:nvPr/>
        </p:nvGrpSpPr>
        <p:grpSpPr>
          <a:xfrm>
            <a:off x="494881" y="2768072"/>
            <a:ext cx="2631079" cy="2681445"/>
            <a:chOff x="494881" y="2768072"/>
            <a:chExt cx="2631079" cy="2681445"/>
          </a:xfrm>
        </p:grpSpPr>
        <p:grpSp>
          <p:nvGrpSpPr>
            <p:cNvPr id="1205" name="Google Shape;1205;p32"/>
            <p:cNvGrpSpPr/>
            <p:nvPr/>
          </p:nvGrpSpPr>
          <p:grpSpPr>
            <a:xfrm rot="-872865">
              <a:off x="758334" y="2920740"/>
              <a:ext cx="1104590" cy="2238658"/>
              <a:chOff x="1803775" y="5029925"/>
              <a:chExt cx="655775" cy="1329050"/>
            </a:xfrm>
          </p:grpSpPr>
          <p:sp>
            <p:nvSpPr>
              <p:cNvPr id="1206" name="Google Shape;1206;p32"/>
              <p:cNvSpPr/>
              <p:nvPr/>
            </p:nvSpPr>
            <p:spPr>
              <a:xfrm>
                <a:off x="1955600" y="5030950"/>
                <a:ext cx="183975" cy="65860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26344" extrusionOk="0">
                    <a:moveTo>
                      <a:pt x="2447" y="1"/>
                    </a:moveTo>
                    <a:cubicBezTo>
                      <a:pt x="2378" y="1"/>
                      <a:pt x="2308" y="6"/>
                      <a:pt x="2238" y="19"/>
                    </a:cubicBezTo>
                    <a:cubicBezTo>
                      <a:pt x="1441" y="138"/>
                      <a:pt x="988" y="959"/>
                      <a:pt x="714" y="1709"/>
                    </a:cubicBezTo>
                    <a:cubicBezTo>
                      <a:pt x="12" y="3769"/>
                      <a:pt x="0" y="6031"/>
                      <a:pt x="655" y="8079"/>
                    </a:cubicBezTo>
                    <a:cubicBezTo>
                      <a:pt x="1107" y="9448"/>
                      <a:pt x="1846" y="10722"/>
                      <a:pt x="2262" y="12103"/>
                    </a:cubicBezTo>
                    <a:cubicBezTo>
                      <a:pt x="3131" y="14925"/>
                      <a:pt x="2631" y="18045"/>
                      <a:pt x="3572" y="20855"/>
                    </a:cubicBezTo>
                    <a:cubicBezTo>
                      <a:pt x="3822" y="21640"/>
                      <a:pt x="5763" y="26343"/>
                      <a:pt x="5763" y="26343"/>
                    </a:cubicBezTo>
                    <a:cubicBezTo>
                      <a:pt x="5763" y="26343"/>
                      <a:pt x="5977" y="23295"/>
                      <a:pt x="6227" y="22533"/>
                    </a:cubicBezTo>
                    <a:cubicBezTo>
                      <a:pt x="6882" y="20462"/>
                      <a:pt x="7358" y="18247"/>
                      <a:pt x="6858" y="16092"/>
                    </a:cubicBezTo>
                    <a:cubicBezTo>
                      <a:pt x="6620" y="15020"/>
                      <a:pt x="6144" y="14008"/>
                      <a:pt x="5834" y="12949"/>
                    </a:cubicBezTo>
                    <a:cubicBezTo>
                      <a:pt x="5120" y="10603"/>
                      <a:pt x="5179" y="8079"/>
                      <a:pt x="5167" y="5626"/>
                    </a:cubicBezTo>
                    <a:cubicBezTo>
                      <a:pt x="5167" y="3841"/>
                      <a:pt x="5036" y="1852"/>
                      <a:pt x="3739" y="614"/>
                    </a:cubicBezTo>
                    <a:cubicBezTo>
                      <a:pt x="3385" y="271"/>
                      <a:pt x="2923" y="1"/>
                      <a:pt x="24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2"/>
              <p:cNvSpPr/>
              <p:nvPr/>
            </p:nvSpPr>
            <p:spPr>
              <a:xfrm>
                <a:off x="2114250" y="5235650"/>
                <a:ext cx="231000" cy="58575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23430" extrusionOk="0">
                    <a:moveTo>
                      <a:pt x="7573" y="1"/>
                    </a:moveTo>
                    <a:cubicBezTo>
                      <a:pt x="7215" y="1"/>
                      <a:pt x="6845" y="121"/>
                      <a:pt x="6549" y="332"/>
                    </a:cubicBezTo>
                    <a:cubicBezTo>
                      <a:pt x="6013" y="701"/>
                      <a:pt x="5667" y="1296"/>
                      <a:pt x="5417" y="1891"/>
                    </a:cubicBezTo>
                    <a:cubicBezTo>
                      <a:pt x="3715" y="5785"/>
                      <a:pt x="4584" y="10476"/>
                      <a:pt x="2643" y="14274"/>
                    </a:cubicBezTo>
                    <a:cubicBezTo>
                      <a:pt x="2286" y="14988"/>
                      <a:pt x="1822" y="15643"/>
                      <a:pt x="1465" y="16369"/>
                    </a:cubicBezTo>
                    <a:cubicBezTo>
                      <a:pt x="857" y="17572"/>
                      <a:pt x="0" y="21299"/>
                      <a:pt x="274" y="23430"/>
                    </a:cubicBezTo>
                    <a:cubicBezTo>
                      <a:pt x="1167" y="21251"/>
                      <a:pt x="2346" y="18858"/>
                      <a:pt x="3548" y="16810"/>
                    </a:cubicBezTo>
                    <a:cubicBezTo>
                      <a:pt x="5834" y="12976"/>
                      <a:pt x="7572" y="8821"/>
                      <a:pt x="8715" y="4511"/>
                    </a:cubicBezTo>
                    <a:cubicBezTo>
                      <a:pt x="9001" y="3451"/>
                      <a:pt x="9239" y="2332"/>
                      <a:pt x="8966" y="1260"/>
                    </a:cubicBezTo>
                    <a:cubicBezTo>
                      <a:pt x="8870" y="879"/>
                      <a:pt x="8692" y="486"/>
                      <a:pt x="8370" y="248"/>
                    </a:cubicBezTo>
                    <a:cubicBezTo>
                      <a:pt x="8142" y="78"/>
                      <a:pt x="7861" y="1"/>
                      <a:pt x="75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2"/>
              <p:cNvSpPr/>
              <p:nvPr/>
            </p:nvSpPr>
            <p:spPr>
              <a:xfrm>
                <a:off x="2142525" y="5476450"/>
                <a:ext cx="239625" cy="558375"/>
              </a:xfrm>
              <a:custGeom>
                <a:avLst/>
                <a:gdLst/>
                <a:ahLst/>
                <a:cxnLst/>
                <a:rect l="l" t="t" r="r" b="b"/>
                <a:pathLst>
                  <a:path w="9585" h="22335" extrusionOk="0">
                    <a:moveTo>
                      <a:pt x="8295" y="0"/>
                    </a:moveTo>
                    <a:cubicBezTo>
                      <a:pt x="7885" y="0"/>
                      <a:pt x="7450" y="190"/>
                      <a:pt x="7120" y="475"/>
                    </a:cubicBezTo>
                    <a:cubicBezTo>
                      <a:pt x="5120" y="2201"/>
                      <a:pt x="6096" y="5952"/>
                      <a:pt x="4025" y="7607"/>
                    </a:cubicBezTo>
                    <a:cubicBezTo>
                      <a:pt x="3655" y="7904"/>
                      <a:pt x="3227" y="8095"/>
                      <a:pt x="2882" y="8404"/>
                    </a:cubicBezTo>
                    <a:cubicBezTo>
                      <a:pt x="2048" y="9130"/>
                      <a:pt x="1810" y="10309"/>
                      <a:pt x="1762" y="11428"/>
                    </a:cubicBezTo>
                    <a:cubicBezTo>
                      <a:pt x="1727" y="12524"/>
                      <a:pt x="1822" y="13655"/>
                      <a:pt x="1465" y="14703"/>
                    </a:cubicBezTo>
                    <a:cubicBezTo>
                      <a:pt x="1286" y="15226"/>
                      <a:pt x="1012" y="15703"/>
                      <a:pt x="798" y="16203"/>
                    </a:cubicBezTo>
                    <a:cubicBezTo>
                      <a:pt x="12" y="18048"/>
                      <a:pt x="0" y="20406"/>
                      <a:pt x="417" y="22335"/>
                    </a:cubicBezTo>
                    <a:cubicBezTo>
                      <a:pt x="572" y="19632"/>
                      <a:pt x="2155" y="17393"/>
                      <a:pt x="3477" y="15131"/>
                    </a:cubicBezTo>
                    <a:cubicBezTo>
                      <a:pt x="5156" y="12286"/>
                      <a:pt x="6453" y="9226"/>
                      <a:pt x="7739" y="6178"/>
                    </a:cubicBezTo>
                    <a:cubicBezTo>
                      <a:pt x="8251" y="4940"/>
                      <a:pt x="8775" y="3701"/>
                      <a:pt x="9192" y="2415"/>
                    </a:cubicBezTo>
                    <a:cubicBezTo>
                      <a:pt x="9442" y="1641"/>
                      <a:pt x="9585" y="653"/>
                      <a:pt x="8930" y="189"/>
                    </a:cubicBezTo>
                    <a:cubicBezTo>
                      <a:pt x="8740" y="58"/>
                      <a:pt x="8521" y="0"/>
                      <a:pt x="829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2"/>
              <p:cNvSpPr/>
              <p:nvPr/>
            </p:nvSpPr>
            <p:spPr>
              <a:xfrm>
                <a:off x="2187475" y="5688250"/>
                <a:ext cx="272075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1852" extrusionOk="0">
                    <a:moveTo>
                      <a:pt x="9750" y="1"/>
                    </a:moveTo>
                    <a:cubicBezTo>
                      <a:pt x="9429" y="1"/>
                      <a:pt x="9097" y="124"/>
                      <a:pt x="8823" y="289"/>
                    </a:cubicBezTo>
                    <a:cubicBezTo>
                      <a:pt x="7382" y="1182"/>
                      <a:pt x="6965" y="3075"/>
                      <a:pt x="5941" y="4433"/>
                    </a:cubicBezTo>
                    <a:cubicBezTo>
                      <a:pt x="5417" y="5123"/>
                      <a:pt x="4715" y="5707"/>
                      <a:pt x="4310" y="6481"/>
                    </a:cubicBezTo>
                    <a:cubicBezTo>
                      <a:pt x="3751" y="7588"/>
                      <a:pt x="3881" y="8874"/>
                      <a:pt x="3774" y="10112"/>
                    </a:cubicBezTo>
                    <a:cubicBezTo>
                      <a:pt x="3751" y="10422"/>
                      <a:pt x="3703" y="10743"/>
                      <a:pt x="3560" y="11017"/>
                    </a:cubicBezTo>
                    <a:cubicBezTo>
                      <a:pt x="3358" y="11374"/>
                      <a:pt x="3000" y="11612"/>
                      <a:pt x="2727" y="11898"/>
                    </a:cubicBezTo>
                    <a:cubicBezTo>
                      <a:pt x="1798" y="12850"/>
                      <a:pt x="1655" y="14279"/>
                      <a:pt x="1488" y="15601"/>
                    </a:cubicBezTo>
                    <a:cubicBezTo>
                      <a:pt x="1357" y="16732"/>
                      <a:pt x="1143" y="17851"/>
                      <a:pt x="905" y="18958"/>
                    </a:cubicBezTo>
                    <a:cubicBezTo>
                      <a:pt x="738" y="19673"/>
                      <a:pt x="0" y="21232"/>
                      <a:pt x="369" y="21852"/>
                    </a:cubicBezTo>
                    <a:cubicBezTo>
                      <a:pt x="2941" y="15696"/>
                      <a:pt x="6489" y="10279"/>
                      <a:pt x="9751" y="4457"/>
                    </a:cubicBezTo>
                    <a:cubicBezTo>
                      <a:pt x="10239" y="3576"/>
                      <a:pt x="10716" y="2671"/>
                      <a:pt x="10823" y="1671"/>
                    </a:cubicBezTo>
                    <a:cubicBezTo>
                      <a:pt x="10882" y="1075"/>
                      <a:pt x="10739" y="397"/>
                      <a:pt x="10228" y="111"/>
                    </a:cubicBezTo>
                    <a:cubicBezTo>
                      <a:pt x="10078" y="34"/>
                      <a:pt x="9915" y="1"/>
                      <a:pt x="975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2"/>
              <p:cNvSpPr/>
              <p:nvPr/>
            </p:nvSpPr>
            <p:spPr>
              <a:xfrm>
                <a:off x="1875225" y="5439475"/>
                <a:ext cx="275350" cy="5813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23254" extrusionOk="0">
                    <a:moveTo>
                      <a:pt x="1532" y="0"/>
                    </a:moveTo>
                    <a:cubicBezTo>
                      <a:pt x="1396" y="0"/>
                      <a:pt x="1258" y="23"/>
                      <a:pt x="1120" y="72"/>
                    </a:cubicBezTo>
                    <a:cubicBezTo>
                      <a:pt x="167" y="418"/>
                      <a:pt x="0" y="1668"/>
                      <a:pt x="72" y="2668"/>
                    </a:cubicBezTo>
                    <a:cubicBezTo>
                      <a:pt x="405" y="6859"/>
                      <a:pt x="2215" y="10836"/>
                      <a:pt x="4501" y="14396"/>
                    </a:cubicBezTo>
                    <a:cubicBezTo>
                      <a:pt x="6465" y="17444"/>
                      <a:pt x="8692" y="20456"/>
                      <a:pt x="11014" y="23254"/>
                    </a:cubicBezTo>
                    <a:cubicBezTo>
                      <a:pt x="10966" y="22111"/>
                      <a:pt x="9954" y="20718"/>
                      <a:pt x="9335" y="19801"/>
                    </a:cubicBezTo>
                    <a:cubicBezTo>
                      <a:pt x="8763" y="18968"/>
                      <a:pt x="8132" y="18158"/>
                      <a:pt x="7906" y="17182"/>
                    </a:cubicBezTo>
                    <a:cubicBezTo>
                      <a:pt x="7632" y="15967"/>
                      <a:pt x="8073" y="14598"/>
                      <a:pt x="7454" y="13515"/>
                    </a:cubicBezTo>
                    <a:cubicBezTo>
                      <a:pt x="7001" y="12681"/>
                      <a:pt x="6025" y="12253"/>
                      <a:pt x="5346" y="11586"/>
                    </a:cubicBezTo>
                    <a:cubicBezTo>
                      <a:pt x="4108" y="10371"/>
                      <a:pt x="3858" y="8478"/>
                      <a:pt x="3858" y="6764"/>
                    </a:cubicBezTo>
                    <a:cubicBezTo>
                      <a:pt x="3858" y="5025"/>
                      <a:pt x="4037" y="3240"/>
                      <a:pt x="3406" y="1632"/>
                    </a:cubicBezTo>
                    <a:cubicBezTo>
                      <a:pt x="3089" y="816"/>
                      <a:pt x="2345" y="0"/>
                      <a:pt x="15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2"/>
              <p:cNvSpPr/>
              <p:nvPr/>
            </p:nvSpPr>
            <p:spPr>
              <a:xfrm>
                <a:off x="1803775" y="5791475"/>
                <a:ext cx="395625" cy="436825"/>
              </a:xfrm>
              <a:custGeom>
                <a:avLst/>
                <a:gdLst/>
                <a:ahLst/>
                <a:cxnLst/>
                <a:rect l="l" t="t" r="r" b="b"/>
                <a:pathLst>
                  <a:path w="15825" h="17473" extrusionOk="0">
                    <a:moveTo>
                      <a:pt x="1787" y="0"/>
                    </a:moveTo>
                    <a:cubicBezTo>
                      <a:pt x="1712" y="0"/>
                      <a:pt x="1636" y="6"/>
                      <a:pt x="1561" y="18"/>
                    </a:cubicBezTo>
                    <a:cubicBezTo>
                      <a:pt x="489" y="197"/>
                      <a:pt x="1" y="1471"/>
                      <a:pt x="1" y="2566"/>
                    </a:cubicBezTo>
                    <a:cubicBezTo>
                      <a:pt x="13" y="4554"/>
                      <a:pt x="1001" y="6447"/>
                      <a:pt x="2335" y="7924"/>
                    </a:cubicBezTo>
                    <a:cubicBezTo>
                      <a:pt x="3680" y="9388"/>
                      <a:pt x="5347" y="10519"/>
                      <a:pt x="7002" y="11638"/>
                    </a:cubicBezTo>
                    <a:cubicBezTo>
                      <a:pt x="8442" y="12627"/>
                      <a:pt x="9895" y="13591"/>
                      <a:pt x="11371" y="14556"/>
                    </a:cubicBezTo>
                    <a:cubicBezTo>
                      <a:pt x="12752" y="15484"/>
                      <a:pt x="14288" y="16877"/>
                      <a:pt x="15824" y="17473"/>
                    </a:cubicBezTo>
                    <a:cubicBezTo>
                      <a:pt x="15670" y="16258"/>
                      <a:pt x="14824" y="14734"/>
                      <a:pt x="13931" y="13901"/>
                    </a:cubicBezTo>
                    <a:cubicBezTo>
                      <a:pt x="13276" y="13305"/>
                      <a:pt x="12479" y="12901"/>
                      <a:pt x="11836" y="12305"/>
                    </a:cubicBezTo>
                    <a:cubicBezTo>
                      <a:pt x="10395" y="10936"/>
                      <a:pt x="9931" y="8614"/>
                      <a:pt x="8157" y="7721"/>
                    </a:cubicBezTo>
                    <a:cubicBezTo>
                      <a:pt x="7276" y="7293"/>
                      <a:pt x="6180" y="7245"/>
                      <a:pt x="5525" y="6519"/>
                    </a:cubicBezTo>
                    <a:cubicBezTo>
                      <a:pt x="5192" y="6162"/>
                      <a:pt x="5049" y="5673"/>
                      <a:pt x="4894" y="5209"/>
                    </a:cubicBezTo>
                    <a:cubicBezTo>
                      <a:pt x="4644" y="4364"/>
                      <a:pt x="4382" y="3530"/>
                      <a:pt x="4120" y="2685"/>
                    </a:cubicBezTo>
                    <a:cubicBezTo>
                      <a:pt x="3918" y="2030"/>
                      <a:pt x="3728" y="1375"/>
                      <a:pt x="3311" y="840"/>
                    </a:cubicBezTo>
                    <a:cubicBezTo>
                      <a:pt x="2951" y="364"/>
                      <a:pt x="2385" y="0"/>
                      <a:pt x="17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2"/>
              <p:cNvSpPr/>
              <p:nvPr/>
            </p:nvSpPr>
            <p:spPr>
              <a:xfrm>
                <a:off x="2005900" y="5029925"/>
                <a:ext cx="226525" cy="1329050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53162" extrusionOk="0">
                    <a:moveTo>
                      <a:pt x="441" y="0"/>
                    </a:moveTo>
                    <a:lnTo>
                      <a:pt x="0" y="83"/>
                    </a:lnTo>
                    <a:cubicBezTo>
                      <a:pt x="1381" y="6787"/>
                      <a:pt x="2286" y="14180"/>
                      <a:pt x="3239" y="22015"/>
                    </a:cubicBezTo>
                    <a:cubicBezTo>
                      <a:pt x="4548" y="32754"/>
                      <a:pt x="5906" y="43875"/>
                      <a:pt x="8632" y="53161"/>
                    </a:cubicBezTo>
                    <a:lnTo>
                      <a:pt x="9061" y="53042"/>
                    </a:lnTo>
                    <a:cubicBezTo>
                      <a:pt x="6358" y="43779"/>
                      <a:pt x="5001" y="32695"/>
                      <a:pt x="3691" y="21967"/>
                    </a:cubicBezTo>
                    <a:cubicBezTo>
                      <a:pt x="2739" y="14121"/>
                      <a:pt x="1846" y="6727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32"/>
              <p:cNvSpPr/>
              <p:nvPr/>
            </p:nvSpPr>
            <p:spPr>
              <a:xfrm>
                <a:off x="2117225" y="5235900"/>
                <a:ext cx="205700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22884" extrusionOk="0">
                    <a:moveTo>
                      <a:pt x="7834" y="0"/>
                    </a:moveTo>
                    <a:cubicBezTo>
                      <a:pt x="6584" y="1989"/>
                      <a:pt x="6037" y="4596"/>
                      <a:pt x="5513" y="7132"/>
                    </a:cubicBezTo>
                    <a:cubicBezTo>
                      <a:pt x="5215" y="8561"/>
                      <a:pt x="4929" y="9906"/>
                      <a:pt x="4548" y="11109"/>
                    </a:cubicBezTo>
                    <a:cubicBezTo>
                      <a:pt x="4024" y="12704"/>
                      <a:pt x="3286" y="14228"/>
                      <a:pt x="2572" y="15716"/>
                    </a:cubicBezTo>
                    <a:cubicBezTo>
                      <a:pt x="1465" y="17967"/>
                      <a:pt x="357" y="20288"/>
                      <a:pt x="0" y="22824"/>
                    </a:cubicBezTo>
                    <a:lnTo>
                      <a:pt x="453" y="22884"/>
                    </a:lnTo>
                    <a:cubicBezTo>
                      <a:pt x="798" y="20419"/>
                      <a:pt x="1917" y="18133"/>
                      <a:pt x="2989" y="15907"/>
                    </a:cubicBezTo>
                    <a:cubicBezTo>
                      <a:pt x="3703" y="14407"/>
                      <a:pt x="4453" y="12859"/>
                      <a:pt x="4977" y="11252"/>
                    </a:cubicBezTo>
                    <a:cubicBezTo>
                      <a:pt x="5382" y="10025"/>
                      <a:pt x="5668" y="8668"/>
                      <a:pt x="5965" y="7239"/>
                    </a:cubicBezTo>
                    <a:cubicBezTo>
                      <a:pt x="6477" y="4751"/>
                      <a:pt x="7001" y="2179"/>
                      <a:pt x="8227" y="250"/>
                    </a:cubicBezTo>
                    <a:lnTo>
                      <a:pt x="78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32"/>
              <p:cNvSpPr/>
              <p:nvPr/>
            </p:nvSpPr>
            <p:spPr>
              <a:xfrm>
                <a:off x="2144900" y="5476700"/>
                <a:ext cx="224750" cy="5256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21027" extrusionOk="0">
                    <a:moveTo>
                      <a:pt x="8680" y="0"/>
                    </a:moveTo>
                    <a:cubicBezTo>
                      <a:pt x="7239" y="1358"/>
                      <a:pt x="6096" y="3620"/>
                      <a:pt x="5715" y="5930"/>
                    </a:cubicBezTo>
                    <a:cubicBezTo>
                      <a:pt x="5692" y="6084"/>
                      <a:pt x="5680" y="6251"/>
                      <a:pt x="5644" y="6418"/>
                    </a:cubicBezTo>
                    <a:cubicBezTo>
                      <a:pt x="5442" y="7692"/>
                      <a:pt x="5227" y="9001"/>
                      <a:pt x="4513" y="10049"/>
                    </a:cubicBezTo>
                    <a:cubicBezTo>
                      <a:pt x="4394" y="10216"/>
                      <a:pt x="4275" y="10371"/>
                      <a:pt x="4144" y="10537"/>
                    </a:cubicBezTo>
                    <a:cubicBezTo>
                      <a:pt x="3918" y="10823"/>
                      <a:pt x="3679" y="11121"/>
                      <a:pt x="3513" y="11442"/>
                    </a:cubicBezTo>
                    <a:cubicBezTo>
                      <a:pt x="3263" y="11918"/>
                      <a:pt x="3168" y="12442"/>
                      <a:pt x="3084" y="12954"/>
                    </a:cubicBezTo>
                    <a:cubicBezTo>
                      <a:pt x="3037" y="13157"/>
                      <a:pt x="3013" y="13395"/>
                      <a:pt x="2953" y="13609"/>
                    </a:cubicBezTo>
                    <a:cubicBezTo>
                      <a:pt x="2703" y="14621"/>
                      <a:pt x="2144" y="15574"/>
                      <a:pt x="1632" y="16479"/>
                    </a:cubicBezTo>
                    <a:cubicBezTo>
                      <a:pt x="1513" y="16705"/>
                      <a:pt x="1370" y="16907"/>
                      <a:pt x="1251" y="17133"/>
                    </a:cubicBezTo>
                    <a:cubicBezTo>
                      <a:pt x="679" y="18193"/>
                      <a:pt x="0" y="19586"/>
                      <a:pt x="143" y="21027"/>
                    </a:cubicBezTo>
                    <a:lnTo>
                      <a:pt x="584" y="20967"/>
                    </a:lnTo>
                    <a:cubicBezTo>
                      <a:pt x="477" y="19658"/>
                      <a:pt x="1060" y="18395"/>
                      <a:pt x="1655" y="17336"/>
                    </a:cubicBezTo>
                    <a:cubicBezTo>
                      <a:pt x="1774" y="17133"/>
                      <a:pt x="1905" y="16907"/>
                      <a:pt x="2025" y="16705"/>
                    </a:cubicBezTo>
                    <a:cubicBezTo>
                      <a:pt x="2572" y="15764"/>
                      <a:pt x="3132" y="14800"/>
                      <a:pt x="3394" y="13704"/>
                    </a:cubicBezTo>
                    <a:cubicBezTo>
                      <a:pt x="3441" y="13490"/>
                      <a:pt x="3489" y="13252"/>
                      <a:pt x="3525" y="13026"/>
                    </a:cubicBezTo>
                    <a:cubicBezTo>
                      <a:pt x="3620" y="12538"/>
                      <a:pt x="3715" y="12073"/>
                      <a:pt x="3918" y="11657"/>
                    </a:cubicBezTo>
                    <a:cubicBezTo>
                      <a:pt x="4060" y="11371"/>
                      <a:pt x="4275" y="11109"/>
                      <a:pt x="4501" y="10835"/>
                    </a:cubicBezTo>
                    <a:cubicBezTo>
                      <a:pt x="4632" y="10668"/>
                      <a:pt x="4763" y="10514"/>
                      <a:pt x="4882" y="10335"/>
                    </a:cubicBezTo>
                    <a:cubicBezTo>
                      <a:pt x="5680" y="9192"/>
                      <a:pt x="5882" y="7835"/>
                      <a:pt x="6096" y="6501"/>
                    </a:cubicBezTo>
                    <a:cubicBezTo>
                      <a:pt x="6120" y="6346"/>
                      <a:pt x="6132" y="6180"/>
                      <a:pt x="6168" y="6013"/>
                    </a:cubicBezTo>
                    <a:cubicBezTo>
                      <a:pt x="6537" y="3810"/>
                      <a:pt x="7609" y="1643"/>
                      <a:pt x="8990" y="346"/>
                    </a:cubicBezTo>
                    <a:lnTo>
                      <a:pt x="868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32"/>
              <p:cNvSpPr/>
              <p:nvPr/>
            </p:nvSpPr>
            <p:spPr>
              <a:xfrm>
                <a:off x="1821950" y="5686250"/>
                <a:ext cx="624500" cy="553650"/>
              </a:xfrm>
              <a:custGeom>
                <a:avLst/>
                <a:gdLst/>
                <a:ahLst/>
                <a:cxnLst/>
                <a:rect l="l" t="t" r="r" b="b"/>
                <a:pathLst>
                  <a:path w="24980" h="22146" extrusionOk="0">
                    <a:moveTo>
                      <a:pt x="24694" y="0"/>
                    </a:moveTo>
                    <a:cubicBezTo>
                      <a:pt x="23420" y="1012"/>
                      <a:pt x="22610" y="2810"/>
                      <a:pt x="22241" y="3798"/>
                    </a:cubicBezTo>
                    <a:cubicBezTo>
                      <a:pt x="22110" y="4120"/>
                      <a:pt x="22003" y="4453"/>
                      <a:pt x="21884" y="4775"/>
                    </a:cubicBezTo>
                    <a:cubicBezTo>
                      <a:pt x="21539" y="5739"/>
                      <a:pt x="21193" y="6727"/>
                      <a:pt x="20681" y="7608"/>
                    </a:cubicBezTo>
                    <a:cubicBezTo>
                      <a:pt x="20455" y="7977"/>
                      <a:pt x="20181" y="8335"/>
                      <a:pt x="19931" y="8692"/>
                    </a:cubicBezTo>
                    <a:cubicBezTo>
                      <a:pt x="19586" y="9168"/>
                      <a:pt x="19229" y="9668"/>
                      <a:pt x="18955" y="10204"/>
                    </a:cubicBezTo>
                    <a:cubicBezTo>
                      <a:pt x="18610" y="10883"/>
                      <a:pt x="18395" y="11609"/>
                      <a:pt x="18193" y="12323"/>
                    </a:cubicBezTo>
                    <a:cubicBezTo>
                      <a:pt x="18062" y="12788"/>
                      <a:pt x="17919" y="13276"/>
                      <a:pt x="17740" y="13716"/>
                    </a:cubicBezTo>
                    <a:cubicBezTo>
                      <a:pt x="17550" y="14216"/>
                      <a:pt x="17312" y="14693"/>
                      <a:pt x="17086" y="15145"/>
                    </a:cubicBezTo>
                    <a:cubicBezTo>
                      <a:pt x="16931" y="15466"/>
                      <a:pt x="16764" y="15800"/>
                      <a:pt x="16609" y="16133"/>
                    </a:cubicBezTo>
                    <a:cubicBezTo>
                      <a:pt x="16216" y="17026"/>
                      <a:pt x="15919" y="17979"/>
                      <a:pt x="15633" y="18884"/>
                    </a:cubicBezTo>
                    <a:lnTo>
                      <a:pt x="14883" y="21265"/>
                    </a:lnTo>
                    <a:cubicBezTo>
                      <a:pt x="14740" y="21122"/>
                      <a:pt x="14585" y="20967"/>
                      <a:pt x="14442" y="20800"/>
                    </a:cubicBezTo>
                    <a:cubicBezTo>
                      <a:pt x="13311" y="19634"/>
                      <a:pt x="12025" y="18324"/>
                      <a:pt x="10799" y="17407"/>
                    </a:cubicBezTo>
                    <a:lnTo>
                      <a:pt x="10466" y="17169"/>
                    </a:lnTo>
                    <a:cubicBezTo>
                      <a:pt x="9847" y="16717"/>
                      <a:pt x="9204" y="16252"/>
                      <a:pt x="8680" y="15681"/>
                    </a:cubicBezTo>
                    <a:cubicBezTo>
                      <a:pt x="8489" y="15466"/>
                      <a:pt x="8299" y="15205"/>
                      <a:pt x="8096" y="14966"/>
                    </a:cubicBezTo>
                    <a:cubicBezTo>
                      <a:pt x="7858" y="14669"/>
                      <a:pt x="7620" y="14371"/>
                      <a:pt x="7358" y="14097"/>
                    </a:cubicBezTo>
                    <a:cubicBezTo>
                      <a:pt x="6930" y="13657"/>
                      <a:pt x="6418" y="13300"/>
                      <a:pt x="5929" y="12966"/>
                    </a:cubicBezTo>
                    <a:cubicBezTo>
                      <a:pt x="5739" y="12823"/>
                      <a:pt x="5537" y="12692"/>
                      <a:pt x="5358" y="12561"/>
                    </a:cubicBezTo>
                    <a:cubicBezTo>
                      <a:pt x="2822" y="10680"/>
                      <a:pt x="929" y="7561"/>
                      <a:pt x="453" y="4418"/>
                    </a:cubicBezTo>
                    <a:lnTo>
                      <a:pt x="0" y="4489"/>
                    </a:lnTo>
                    <a:cubicBezTo>
                      <a:pt x="512" y="7739"/>
                      <a:pt x="2465" y="10978"/>
                      <a:pt x="5096" y="12930"/>
                    </a:cubicBezTo>
                    <a:cubicBezTo>
                      <a:pt x="5287" y="13085"/>
                      <a:pt x="5477" y="13216"/>
                      <a:pt x="5679" y="13347"/>
                    </a:cubicBezTo>
                    <a:cubicBezTo>
                      <a:pt x="6180" y="13704"/>
                      <a:pt x="6644" y="14038"/>
                      <a:pt x="7049" y="14431"/>
                    </a:cubicBezTo>
                    <a:cubicBezTo>
                      <a:pt x="7299" y="14693"/>
                      <a:pt x="7501" y="14966"/>
                      <a:pt x="7739" y="15264"/>
                    </a:cubicBezTo>
                    <a:cubicBezTo>
                      <a:pt x="7942" y="15526"/>
                      <a:pt x="8132" y="15776"/>
                      <a:pt x="8358" y="16014"/>
                    </a:cubicBezTo>
                    <a:cubicBezTo>
                      <a:pt x="8906" y="16621"/>
                      <a:pt x="9573" y="17098"/>
                      <a:pt x="10216" y="17562"/>
                    </a:cubicBezTo>
                    <a:lnTo>
                      <a:pt x="10537" y="17800"/>
                    </a:lnTo>
                    <a:cubicBezTo>
                      <a:pt x="11752" y="18681"/>
                      <a:pt x="13014" y="19991"/>
                      <a:pt x="14133" y="21134"/>
                    </a:cubicBezTo>
                    <a:cubicBezTo>
                      <a:pt x="14371" y="21396"/>
                      <a:pt x="14609" y="21634"/>
                      <a:pt x="14847" y="21872"/>
                    </a:cubicBezTo>
                    <a:lnTo>
                      <a:pt x="15109" y="22146"/>
                    </a:lnTo>
                    <a:lnTo>
                      <a:pt x="16097" y="18991"/>
                    </a:lnTo>
                    <a:cubicBezTo>
                      <a:pt x="16371" y="18074"/>
                      <a:pt x="16657" y="17157"/>
                      <a:pt x="17050" y="16276"/>
                    </a:cubicBezTo>
                    <a:cubicBezTo>
                      <a:pt x="17193" y="15955"/>
                      <a:pt x="17348" y="15621"/>
                      <a:pt x="17502" y="15312"/>
                    </a:cubicBezTo>
                    <a:cubicBezTo>
                      <a:pt x="17740" y="14835"/>
                      <a:pt x="17979" y="14347"/>
                      <a:pt x="18181" y="13835"/>
                    </a:cubicBezTo>
                    <a:cubicBezTo>
                      <a:pt x="18360" y="13383"/>
                      <a:pt x="18502" y="12883"/>
                      <a:pt x="18633" y="12407"/>
                    </a:cubicBezTo>
                    <a:cubicBezTo>
                      <a:pt x="18836" y="11728"/>
                      <a:pt x="19038" y="11025"/>
                      <a:pt x="19372" y="10383"/>
                    </a:cubicBezTo>
                    <a:cubicBezTo>
                      <a:pt x="19634" y="9871"/>
                      <a:pt x="19979" y="9394"/>
                      <a:pt x="20324" y="8930"/>
                    </a:cubicBezTo>
                    <a:cubicBezTo>
                      <a:pt x="20574" y="8573"/>
                      <a:pt x="20836" y="8204"/>
                      <a:pt x="21074" y="7811"/>
                    </a:cubicBezTo>
                    <a:cubicBezTo>
                      <a:pt x="21634" y="6906"/>
                      <a:pt x="21991" y="5894"/>
                      <a:pt x="22324" y="4906"/>
                    </a:cubicBezTo>
                    <a:cubicBezTo>
                      <a:pt x="22432" y="4584"/>
                      <a:pt x="22551" y="4275"/>
                      <a:pt x="22670" y="3941"/>
                    </a:cubicBezTo>
                    <a:cubicBezTo>
                      <a:pt x="23015" y="3001"/>
                      <a:pt x="23789" y="1298"/>
                      <a:pt x="24979" y="357"/>
                    </a:cubicBezTo>
                    <a:lnTo>
                      <a:pt x="246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32"/>
              <p:cNvSpPr/>
              <p:nvPr/>
            </p:nvSpPr>
            <p:spPr>
              <a:xfrm>
                <a:off x="1896650" y="5436500"/>
                <a:ext cx="263450" cy="569750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22790" extrusionOk="0">
                    <a:moveTo>
                      <a:pt x="322" y="1"/>
                    </a:moveTo>
                    <a:lnTo>
                      <a:pt x="322" y="1"/>
                    </a:lnTo>
                    <a:cubicBezTo>
                      <a:pt x="1" y="1382"/>
                      <a:pt x="215" y="2751"/>
                      <a:pt x="501" y="4275"/>
                    </a:cubicBezTo>
                    <a:cubicBezTo>
                      <a:pt x="977" y="6895"/>
                      <a:pt x="1572" y="9657"/>
                      <a:pt x="3037" y="11955"/>
                    </a:cubicBezTo>
                    <a:cubicBezTo>
                      <a:pt x="3239" y="12252"/>
                      <a:pt x="3442" y="12550"/>
                      <a:pt x="3656" y="12848"/>
                    </a:cubicBezTo>
                    <a:cubicBezTo>
                      <a:pt x="3954" y="13253"/>
                      <a:pt x="4239" y="13669"/>
                      <a:pt x="4489" y="14098"/>
                    </a:cubicBezTo>
                    <a:cubicBezTo>
                      <a:pt x="4763" y="14586"/>
                      <a:pt x="5013" y="15110"/>
                      <a:pt x="5227" y="15634"/>
                    </a:cubicBezTo>
                    <a:cubicBezTo>
                      <a:pt x="5347" y="15932"/>
                      <a:pt x="5489" y="16241"/>
                      <a:pt x="5632" y="16539"/>
                    </a:cubicBezTo>
                    <a:cubicBezTo>
                      <a:pt x="6763" y="18908"/>
                      <a:pt x="8514" y="20885"/>
                      <a:pt x="10204" y="22790"/>
                    </a:cubicBezTo>
                    <a:lnTo>
                      <a:pt x="10538" y="22480"/>
                    </a:lnTo>
                    <a:cubicBezTo>
                      <a:pt x="8871" y="20599"/>
                      <a:pt x="7144" y="18646"/>
                      <a:pt x="6049" y="16348"/>
                    </a:cubicBezTo>
                    <a:lnTo>
                      <a:pt x="5644" y="15455"/>
                    </a:lnTo>
                    <a:cubicBezTo>
                      <a:pt x="5418" y="14931"/>
                      <a:pt x="5180" y="14384"/>
                      <a:pt x="4882" y="13872"/>
                    </a:cubicBezTo>
                    <a:cubicBezTo>
                      <a:pt x="4632" y="13407"/>
                      <a:pt x="4335" y="12991"/>
                      <a:pt x="4037" y="12574"/>
                    </a:cubicBezTo>
                    <a:cubicBezTo>
                      <a:pt x="3834" y="12300"/>
                      <a:pt x="3620" y="12002"/>
                      <a:pt x="3430" y="11705"/>
                    </a:cubicBezTo>
                    <a:cubicBezTo>
                      <a:pt x="2001" y="9466"/>
                      <a:pt x="1417" y="6776"/>
                      <a:pt x="941" y="4180"/>
                    </a:cubicBezTo>
                    <a:cubicBezTo>
                      <a:pt x="679" y="2716"/>
                      <a:pt x="477" y="1382"/>
                      <a:pt x="763" y="108"/>
                    </a:cubicBez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7" name="Google Shape;1217;p32"/>
            <p:cNvSpPr/>
            <p:nvPr/>
          </p:nvSpPr>
          <p:spPr>
            <a:xfrm rot="2376268">
              <a:off x="936679" y="2844360"/>
              <a:ext cx="340032" cy="279653"/>
            </a:xfrm>
            <a:custGeom>
              <a:avLst/>
              <a:gdLst/>
              <a:ahLst/>
              <a:cxnLst/>
              <a:rect l="l" t="t" r="r" b="b"/>
              <a:pathLst>
                <a:path w="9585" h="7883" extrusionOk="0">
                  <a:moveTo>
                    <a:pt x="0" y="0"/>
                  </a:moveTo>
                  <a:cubicBezTo>
                    <a:pt x="846" y="1524"/>
                    <a:pt x="2310" y="2643"/>
                    <a:pt x="3679" y="3691"/>
                  </a:cubicBezTo>
                  <a:cubicBezTo>
                    <a:pt x="5608" y="5215"/>
                    <a:pt x="7477" y="6656"/>
                    <a:pt x="9585" y="7882"/>
                  </a:cubicBezTo>
                  <a:cubicBezTo>
                    <a:pt x="7858" y="3941"/>
                    <a:pt x="4989" y="94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218" name="Google Shape;1218;p32"/>
            <p:cNvGrpSpPr/>
            <p:nvPr/>
          </p:nvGrpSpPr>
          <p:grpSpPr>
            <a:xfrm rot="2700000">
              <a:off x="2022629" y="4043249"/>
              <a:ext cx="736574" cy="1342446"/>
              <a:chOff x="-214625" y="3943775"/>
              <a:chExt cx="458725" cy="836125"/>
            </a:xfrm>
          </p:grpSpPr>
          <p:sp>
            <p:nvSpPr>
              <p:cNvPr id="1219" name="Google Shape;1219;p32"/>
              <p:cNvSpPr/>
              <p:nvPr/>
            </p:nvSpPr>
            <p:spPr>
              <a:xfrm>
                <a:off x="-114025" y="3943775"/>
                <a:ext cx="195000" cy="501875"/>
              </a:xfrm>
              <a:custGeom>
                <a:avLst/>
                <a:gdLst/>
                <a:ahLst/>
                <a:cxnLst/>
                <a:rect l="l" t="t" r="r" b="b"/>
                <a:pathLst>
                  <a:path w="7800" h="20075" extrusionOk="0">
                    <a:moveTo>
                      <a:pt x="4323" y="0"/>
                    </a:moveTo>
                    <a:cubicBezTo>
                      <a:pt x="2204" y="3013"/>
                      <a:pt x="1" y="6299"/>
                      <a:pt x="84" y="9978"/>
                    </a:cubicBezTo>
                    <a:cubicBezTo>
                      <a:pt x="120" y="11918"/>
                      <a:pt x="811" y="13800"/>
                      <a:pt x="1596" y="15586"/>
                    </a:cubicBezTo>
                    <a:cubicBezTo>
                      <a:pt x="2335" y="17217"/>
                      <a:pt x="3168" y="18872"/>
                      <a:pt x="4490" y="20074"/>
                    </a:cubicBezTo>
                    <a:cubicBezTo>
                      <a:pt x="4454" y="18991"/>
                      <a:pt x="5156" y="18205"/>
                      <a:pt x="5680" y="17252"/>
                    </a:cubicBezTo>
                    <a:cubicBezTo>
                      <a:pt x="6811" y="15193"/>
                      <a:pt x="7800" y="12930"/>
                      <a:pt x="7538" y="10597"/>
                    </a:cubicBezTo>
                    <a:cubicBezTo>
                      <a:pt x="7371" y="9216"/>
                      <a:pt x="6776" y="7918"/>
                      <a:pt x="6252" y="6620"/>
                    </a:cubicBezTo>
                    <a:cubicBezTo>
                      <a:pt x="5394" y="4453"/>
                      <a:pt x="4692" y="2322"/>
                      <a:pt x="4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32"/>
              <p:cNvSpPr/>
              <p:nvPr/>
            </p:nvSpPr>
            <p:spPr>
              <a:xfrm>
                <a:off x="64875" y="4296800"/>
                <a:ext cx="179225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13097" extrusionOk="0">
                    <a:moveTo>
                      <a:pt x="6787" y="0"/>
                    </a:moveTo>
                    <a:cubicBezTo>
                      <a:pt x="5692" y="2536"/>
                      <a:pt x="2810" y="3798"/>
                      <a:pt x="1322" y="6120"/>
                    </a:cubicBezTo>
                    <a:cubicBezTo>
                      <a:pt x="1" y="8192"/>
                      <a:pt x="12" y="11049"/>
                      <a:pt x="1358" y="13097"/>
                    </a:cubicBezTo>
                    <a:cubicBezTo>
                      <a:pt x="1703" y="12502"/>
                      <a:pt x="2287" y="12109"/>
                      <a:pt x="2846" y="11704"/>
                    </a:cubicBezTo>
                    <a:cubicBezTo>
                      <a:pt x="4680" y="10406"/>
                      <a:pt x="6299" y="8632"/>
                      <a:pt x="6751" y="6429"/>
                    </a:cubicBezTo>
                    <a:cubicBezTo>
                      <a:pt x="7168" y="4429"/>
                      <a:pt x="6561" y="2048"/>
                      <a:pt x="6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32"/>
              <p:cNvSpPr/>
              <p:nvPr/>
            </p:nvSpPr>
            <p:spPr>
              <a:xfrm>
                <a:off x="-214625" y="4372100"/>
                <a:ext cx="233975" cy="263550"/>
              </a:xfrm>
              <a:custGeom>
                <a:avLst/>
                <a:gdLst/>
                <a:ahLst/>
                <a:cxnLst/>
                <a:rect l="l" t="t" r="r" b="b"/>
                <a:pathLst>
                  <a:path w="9359" h="105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2" y="2548"/>
                      <a:pt x="810" y="5168"/>
                      <a:pt x="2168" y="7346"/>
                    </a:cubicBezTo>
                    <a:cubicBezTo>
                      <a:pt x="2620" y="8049"/>
                      <a:pt x="3156" y="8704"/>
                      <a:pt x="3846" y="9132"/>
                    </a:cubicBezTo>
                    <a:cubicBezTo>
                      <a:pt x="4596" y="9585"/>
                      <a:pt x="5477" y="9775"/>
                      <a:pt x="6323" y="9954"/>
                    </a:cubicBezTo>
                    <a:cubicBezTo>
                      <a:pt x="7024" y="10104"/>
                      <a:pt x="8138" y="10541"/>
                      <a:pt x="8942" y="10541"/>
                    </a:cubicBezTo>
                    <a:cubicBezTo>
                      <a:pt x="9094" y="10541"/>
                      <a:pt x="9234" y="10526"/>
                      <a:pt x="9359" y="10490"/>
                    </a:cubicBezTo>
                    <a:cubicBezTo>
                      <a:pt x="8180" y="8204"/>
                      <a:pt x="7037" y="5465"/>
                      <a:pt x="5299" y="3525"/>
                    </a:cubicBezTo>
                    <a:cubicBezTo>
                      <a:pt x="3870" y="1929"/>
                      <a:pt x="1906" y="953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32"/>
              <p:cNvSpPr/>
              <p:nvPr/>
            </p:nvSpPr>
            <p:spPr>
              <a:xfrm>
                <a:off x="-32750" y="3943775"/>
                <a:ext cx="219700" cy="836125"/>
              </a:xfrm>
              <a:custGeom>
                <a:avLst/>
                <a:gdLst/>
                <a:ahLst/>
                <a:cxnLst/>
                <a:rect l="l" t="t" r="r" b="b"/>
                <a:pathLst>
                  <a:path w="8788" h="33445" extrusionOk="0">
                    <a:moveTo>
                      <a:pt x="1072" y="0"/>
                    </a:moveTo>
                    <a:cubicBezTo>
                      <a:pt x="858" y="1489"/>
                      <a:pt x="679" y="2965"/>
                      <a:pt x="536" y="4453"/>
                    </a:cubicBezTo>
                    <a:cubicBezTo>
                      <a:pt x="369" y="5941"/>
                      <a:pt x="250" y="7430"/>
                      <a:pt x="167" y="8918"/>
                    </a:cubicBezTo>
                    <a:cubicBezTo>
                      <a:pt x="0" y="11906"/>
                      <a:pt x="60" y="14907"/>
                      <a:pt x="524" y="17883"/>
                    </a:cubicBezTo>
                    <a:cubicBezTo>
                      <a:pt x="1012" y="20848"/>
                      <a:pt x="1870" y="23765"/>
                      <a:pt x="3227" y="26444"/>
                    </a:cubicBezTo>
                    <a:cubicBezTo>
                      <a:pt x="3917" y="27789"/>
                      <a:pt x="4703" y="29063"/>
                      <a:pt x="5620" y="30254"/>
                    </a:cubicBezTo>
                    <a:cubicBezTo>
                      <a:pt x="6561" y="31433"/>
                      <a:pt x="7608" y="32516"/>
                      <a:pt x="8787" y="33445"/>
                    </a:cubicBezTo>
                    <a:cubicBezTo>
                      <a:pt x="7668" y="32445"/>
                      <a:pt x="6668" y="31326"/>
                      <a:pt x="5811" y="30123"/>
                    </a:cubicBezTo>
                    <a:cubicBezTo>
                      <a:pt x="4930" y="28920"/>
                      <a:pt x="4179" y="27635"/>
                      <a:pt x="3536" y="26301"/>
                    </a:cubicBezTo>
                    <a:cubicBezTo>
                      <a:pt x="2274" y="23622"/>
                      <a:pt x="1417" y="20753"/>
                      <a:pt x="965" y="17812"/>
                    </a:cubicBezTo>
                    <a:cubicBezTo>
                      <a:pt x="477" y="14883"/>
                      <a:pt x="417" y="11906"/>
                      <a:pt x="512" y="8930"/>
                    </a:cubicBezTo>
                    <a:cubicBezTo>
                      <a:pt x="548" y="7442"/>
                      <a:pt x="643" y="5953"/>
                      <a:pt x="739" y="4465"/>
                    </a:cubicBezTo>
                    <a:lnTo>
                      <a:pt x="10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32"/>
              <p:cNvSpPr/>
              <p:nvPr/>
            </p:nvSpPr>
            <p:spPr>
              <a:xfrm>
                <a:off x="-214625" y="4297375"/>
                <a:ext cx="450675" cy="395925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837" extrusionOk="0">
                    <a:moveTo>
                      <a:pt x="17979" y="1"/>
                    </a:moveTo>
                    <a:lnTo>
                      <a:pt x="17979" y="1"/>
                    </a:lnTo>
                    <a:cubicBezTo>
                      <a:pt x="17920" y="1394"/>
                      <a:pt x="17431" y="2704"/>
                      <a:pt x="16812" y="3930"/>
                    </a:cubicBezTo>
                    <a:cubicBezTo>
                      <a:pt x="16217" y="5144"/>
                      <a:pt x="15443" y="6287"/>
                      <a:pt x="14669" y="7442"/>
                    </a:cubicBezTo>
                    <a:cubicBezTo>
                      <a:pt x="13895" y="8585"/>
                      <a:pt x="13169" y="9788"/>
                      <a:pt x="12693" y="11109"/>
                    </a:cubicBezTo>
                    <a:cubicBezTo>
                      <a:pt x="12276" y="12275"/>
                      <a:pt x="12087" y="13514"/>
                      <a:pt x="12134" y="14746"/>
                    </a:cubicBezTo>
                    <a:lnTo>
                      <a:pt x="12134" y="14746"/>
                    </a:lnTo>
                    <a:cubicBezTo>
                      <a:pt x="11083" y="13910"/>
                      <a:pt x="9889" y="13326"/>
                      <a:pt x="8752" y="12705"/>
                    </a:cubicBezTo>
                    <a:cubicBezTo>
                      <a:pt x="8097" y="12348"/>
                      <a:pt x="7466" y="11979"/>
                      <a:pt x="6871" y="11562"/>
                    </a:cubicBezTo>
                    <a:cubicBezTo>
                      <a:pt x="6275" y="11145"/>
                      <a:pt x="5739" y="10633"/>
                      <a:pt x="5239" y="10121"/>
                    </a:cubicBezTo>
                    <a:cubicBezTo>
                      <a:pt x="4227" y="9062"/>
                      <a:pt x="3358" y="7835"/>
                      <a:pt x="2537" y="6621"/>
                    </a:cubicBezTo>
                    <a:cubicBezTo>
                      <a:pt x="1703" y="5394"/>
                      <a:pt x="905" y="4132"/>
                      <a:pt x="1" y="2977"/>
                    </a:cubicBezTo>
                    <a:lnTo>
                      <a:pt x="1" y="2977"/>
                    </a:lnTo>
                    <a:cubicBezTo>
                      <a:pt x="834" y="4204"/>
                      <a:pt x="1572" y="5490"/>
                      <a:pt x="2382" y="6764"/>
                    </a:cubicBezTo>
                    <a:cubicBezTo>
                      <a:pt x="3168" y="8014"/>
                      <a:pt x="3989" y="9264"/>
                      <a:pt x="5001" y="10383"/>
                    </a:cubicBezTo>
                    <a:cubicBezTo>
                      <a:pt x="5501" y="10931"/>
                      <a:pt x="6061" y="11455"/>
                      <a:pt x="6668" y="11907"/>
                    </a:cubicBezTo>
                    <a:cubicBezTo>
                      <a:pt x="7275" y="12348"/>
                      <a:pt x="7918" y="12741"/>
                      <a:pt x="8573" y="13098"/>
                    </a:cubicBezTo>
                    <a:cubicBezTo>
                      <a:pt x="9883" y="13812"/>
                      <a:pt x="11192" y="14491"/>
                      <a:pt x="12276" y="15443"/>
                    </a:cubicBezTo>
                    <a:lnTo>
                      <a:pt x="12705" y="15836"/>
                    </a:lnTo>
                    <a:lnTo>
                      <a:pt x="12645" y="15253"/>
                    </a:lnTo>
                    <a:cubicBezTo>
                      <a:pt x="12502" y="13907"/>
                      <a:pt x="12645" y="12538"/>
                      <a:pt x="13097" y="11264"/>
                    </a:cubicBezTo>
                    <a:cubicBezTo>
                      <a:pt x="13538" y="9978"/>
                      <a:pt x="14252" y="8811"/>
                      <a:pt x="14967" y="7633"/>
                    </a:cubicBezTo>
                    <a:cubicBezTo>
                      <a:pt x="15693" y="6454"/>
                      <a:pt x="16455" y="5275"/>
                      <a:pt x="17027" y="4013"/>
                    </a:cubicBezTo>
                    <a:cubicBezTo>
                      <a:pt x="17574" y="2751"/>
                      <a:pt x="18027" y="1382"/>
                      <a:pt x="179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32"/>
              <p:cNvSpPr/>
              <p:nvPr/>
            </p:nvSpPr>
            <p:spPr>
              <a:xfrm>
                <a:off x="-67875" y="4054800"/>
                <a:ext cx="8932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38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4" y="655"/>
                      <a:pt x="274" y="1286"/>
                      <a:pt x="512" y="1905"/>
                    </a:cubicBezTo>
                    <a:cubicBezTo>
                      <a:pt x="774" y="2513"/>
                      <a:pt x="1096" y="3096"/>
                      <a:pt x="1477" y="3644"/>
                    </a:cubicBezTo>
                    <a:lnTo>
                      <a:pt x="1632" y="3870"/>
                    </a:lnTo>
                    <a:lnTo>
                      <a:pt x="1822" y="3691"/>
                    </a:lnTo>
                    <a:cubicBezTo>
                      <a:pt x="2227" y="3298"/>
                      <a:pt x="2560" y="2870"/>
                      <a:pt x="2858" y="2405"/>
                    </a:cubicBezTo>
                    <a:cubicBezTo>
                      <a:pt x="3013" y="2179"/>
                      <a:pt x="3144" y="1929"/>
                      <a:pt x="3263" y="1691"/>
                    </a:cubicBezTo>
                    <a:cubicBezTo>
                      <a:pt x="3382" y="1441"/>
                      <a:pt x="3501" y="1191"/>
                      <a:pt x="3572" y="929"/>
                    </a:cubicBezTo>
                    <a:lnTo>
                      <a:pt x="3572" y="929"/>
                    </a:lnTo>
                    <a:lnTo>
                      <a:pt x="3096" y="1584"/>
                    </a:lnTo>
                    <a:lnTo>
                      <a:pt x="3096" y="1584"/>
                    </a:lnTo>
                    <a:cubicBezTo>
                      <a:pt x="2953" y="1798"/>
                      <a:pt x="2775" y="2001"/>
                      <a:pt x="2608" y="2215"/>
                    </a:cubicBezTo>
                    <a:cubicBezTo>
                      <a:pt x="2323" y="2549"/>
                      <a:pt x="2030" y="2867"/>
                      <a:pt x="1722" y="3169"/>
                    </a:cubicBezTo>
                    <a:lnTo>
                      <a:pt x="1722" y="3169"/>
                    </a:lnTo>
                    <a:cubicBezTo>
                      <a:pt x="1417" y="2702"/>
                      <a:pt x="1126" y="2220"/>
                      <a:pt x="870" y="1739"/>
                    </a:cubicBezTo>
                    <a:cubicBezTo>
                      <a:pt x="572" y="1167"/>
                      <a:pt x="286" y="596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32"/>
              <p:cNvSpPr/>
              <p:nvPr/>
            </p:nvSpPr>
            <p:spPr>
              <a:xfrm>
                <a:off x="-90800" y="4143200"/>
                <a:ext cx="1381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5335" extrusionOk="0">
                    <a:moveTo>
                      <a:pt x="1" y="0"/>
                    </a:moveTo>
                    <a:cubicBezTo>
                      <a:pt x="132" y="453"/>
                      <a:pt x="310" y="882"/>
                      <a:pt x="489" y="1310"/>
                    </a:cubicBezTo>
                    <a:cubicBezTo>
                      <a:pt x="667" y="1739"/>
                      <a:pt x="846" y="2179"/>
                      <a:pt x="1060" y="2596"/>
                    </a:cubicBezTo>
                    <a:cubicBezTo>
                      <a:pt x="1453" y="3441"/>
                      <a:pt x="1918" y="4275"/>
                      <a:pt x="2406" y="5061"/>
                    </a:cubicBezTo>
                    <a:lnTo>
                      <a:pt x="2572" y="5334"/>
                    </a:lnTo>
                    <a:lnTo>
                      <a:pt x="2763" y="5096"/>
                    </a:lnTo>
                    <a:cubicBezTo>
                      <a:pt x="3322" y="4418"/>
                      <a:pt x="3858" y="3715"/>
                      <a:pt x="4311" y="2989"/>
                    </a:cubicBezTo>
                    <a:cubicBezTo>
                      <a:pt x="4549" y="2620"/>
                      <a:pt x="4763" y="2251"/>
                      <a:pt x="4966" y="1858"/>
                    </a:cubicBezTo>
                    <a:cubicBezTo>
                      <a:pt x="5168" y="1477"/>
                      <a:pt x="5358" y="1084"/>
                      <a:pt x="5525" y="679"/>
                    </a:cubicBezTo>
                    <a:lnTo>
                      <a:pt x="5525" y="679"/>
                    </a:lnTo>
                    <a:cubicBezTo>
                      <a:pt x="5287" y="1048"/>
                      <a:pt x="5049" y="1417"/>
                      <a:pt x="4787" y="1763"/>
                    </a:cubicBezTo>
                    <a:cubicBezTo>
                      <a:pt x="4537" y="2120"/>
                      <a:pt x="4287" y="2453"/>
                      <a:pt x="4037" y="2798"/>
                    </a:cubicBezTo>
                    <a:cubicBezTo>
                      <a:pt x="3578" y="3403"/>
                      <a:pt x="3110" y="3990"/>
                      <a:pt x="2633" y="4566"/>
                    </a:cubicBezTo>
                    <a:lnTo>
                      <a:pt x="2633" y="4566"/>
                    </a:lnTo>
                    <a:cubicBezTo>
                      <a:pt x="2202" y="3867"/>
                      <a:pt x="1781" y="3159"/>
                      <a:pt x="1370" y="244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32"/>
              <p:cNvSpPr/>
              <p:nvPr/>
            </p:nvSpPr>
            <p:spPr>
              <a:xfrm>
                <a:off x="-80675" y="4247375"/>
                <a:ext cx="136350" cy="1110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4442" extrusionOk="0">
                    <a:moveTo>
                      <a:pt x="5453" y="1"/>
                    </a:moveTo>
                    <a:lnTo>
                      <a:pt x="5453" y="1"/>
                    </a:lnTo>
                    <a:cubicBezTo>
                      <a:pt x="4942" y="691"/>
                      <a:pt x="4430" y="1358"/>
                      <a:pt x="3894" y="2013"/>
                    </a:cubicBezTo>
                    <a:cubicBezTo>
                      <a:pt x="3632" y="2358"/>
                      <a:pt x="3358" y="2668"/>
                      <a:pt x="3096" y="2989"/>
                    </a:cubicBezTo>
                    <a:lnTo>
                      <a:pt x="2449" y="3758"/>
                    </a:lnTo>
                    <a:lnTo>
                      <a:pt x="2449" y="3758"/>
                    </a:lnTo>
                    <a:lnTo>
                      <a:pt x="1310" y="2382"/>
                    </a:lnTo>
                    <a:cubicBezTo>
                      <a:pt x="870" y="1858"/>
                      <a:pt x="441" y="1322"/>
                      <a:pt x="0" y="810"/>
                    </a:cubicBezTo>
                    <a:lnTo>
                      <a:pt x="0" y="810"/>
                    </a:lnTo>
                    <a:cubicBezTo>
                      <a:pt x="298" y="1429"/>
                      <a:pt x="655" y="2013"/>
                      <a:pt x="1036" y="2572"/>
                    </a:cubicBezTo>
                    <a:cubicBezTo>
                      <a:pt x="1405" y="3156"/>
                      <a:pt x="1822" y="3703"/>
                      <a:pt x="2263" y="4239"/>
                    </a:cubicBezTo>
                    <a:lnTo>
                      <a:pt x="2417" y="4442"/>
                    </a:lnTo>
                    <a:lnTo>
                      <a:pt x="2596" y="4239"/>
                    </a:lnTo>
                    <a:cubicBezTo>
                      <a:pt x="2894" y="3930"/>
                      <a:pt x="3167" y="3584"/>
                      <a:pt x="3429" y="3263"/>
                    </a:cubicBezTo>
                    <a:cubicBezTo>
                      <a:pt x="3703" y="2930"/>
                      <a:pt x="3953" y="2596"/>
                      <a:pt x="4191" y="2239"/>
                    </a:cubicBezTo>
                    <a:cubicBezTo>
                      <a:pt x="4680" y="1525"/>
                      <a:pt x="5120" y="786"/>
                      <a:pt x="54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32"/>
              <p:cNvSpPr/>
              <p:nvPr/>
            </p:nvSpPr>
            <p:spPr>
              <a:xfrm>
                <a:off x="164900" y="4391450"/>
                <a:ext cx="61025" cy="77100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3084" extrusionOk="0">
                    <a:moveTo>
                      <a:pt x="631" y="0"/>
                    </a:moveTo>
                    <a:lnTo>
                      <a:pt x="631" y="0"/>
                    </a:lnTo>
                    <a:cubicBezTo>
                      <a:pt x="441" y="441"/>
                      <a:pt x="310" y="893"/>
                      <a:pt x="191" y="1358"/>
                    </a:cubicBezTo>
                    <a:cubicBezTo>
                      <a:pt x="95" y="1810"/>
                      <a:pt x="36" y="2274"/>
                      <a:pt x="12" y="2751"/>
                    </a:cubicBezTo>
                    <a:lnTo>
                      <a:pt x="0" y="3084"/>
                    </a:lnTo>
                    <a:lnTo>
                      <a:pt x="0" y="3084"/>
                    </a:lnTo>
                    <a:lnTo>
                      <a:pt x="310" y="2989"/>
                    </a:lnTo>
                    <a:cubicBezTo>
                      <a:pt x="691" y="2870"/>
                      <a:pt x="1084" y="2739"/>
                      <a:pt x="1441" y="2548"/>
                    </a:cubicBezTo>
                    <a:cubicBezTo>
                      <a:pt x="1798" y="2346"/>
                      <a:pt x="2143" y="2120"/>
                      <a:pt x="2441" y="1846"/>
                    </a:cubicBezTo>
                    <a:lnTo>
                      <a:pt x="2441" y="1846"/>
                    </a:lnTo>
                    <a:cubicBezTo>
                      <a:pt x="2048" y="1989"/>
                      <a:pt x="1679" y="2108"/>
                      <a:pt x="1310" y="2227"/>
                    </a:cubicBezTo>
                    <a:lnTo>
                      <a:pt x="502" y="2465"/>
                    </a:lnTo>
                    <a:lnTo>
                      <a:pt x="502" y="2465"/>
                    </a:lnTo>
                    <a:cubicBezTo>
                      <a:pt x="528" y="2112"/>
                      <a:pt x="553" y="1761"/>
                      <a:pt x="572" y="1417"/>
                    </a:cubicBezTo>
                    <a:cubicBezTo>
                      <a:pt x="607" y="941"/>
                      <a:pt x="631" y="476"/>
                      <a:pt x="6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32"/>
              <p:cNvSpPr/>
              <p:nvPr/>
            </p:nvSpPr>
            <p:spPr>
              <a:xfrm>
                <a:off x="119050" y="4444725"/>
                <a:ext cx="83075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930" extrusionOk="0">
                    <a:moveTo>
                      <a:pt x="239" y="0"/>
                    </a:moveTo>
                    <a:cubicBezTo>
                      <a:pt x="108" y="596"/>
                      <a:pt x="48" y="1203"/>
                      <a:pt x="36" y="1810"/>
                    </a:cubicBezTo>
                    <a:cubicBezTo>
                      <a:pt x="1" y="2417"/>
                      <a:pt x="36" y="3013"/>
                      <a:pt x="96" y="3632"/>
                    </a:cubicBezTo>
                    <a:lnTo>
                      <a:pt x="120" y="3930"/>
                    </a:lnTo>
                    <a:lnTo>
                      <a:pt x="405" y="3822"/>
                    </a:lnTo>
                    <a:cubicBezTo>
                      <a:pt x="941" y="3632"/>
                      <a:pt x="1453" y="3394"/>
                      <a:pt x="1953" y="3108"/>
                    </a:cubicBezTo>
                    <a:cubicBezTo>
                      <a:pt x="2441" y="2822"/>
                      <a:pt x="2906" y="2477"/>
                      <a:pt x="3322" y="2096"/>
                    </a:cubicBezTo>
                    <a:lnTo>
                      <a:pt x="3322" y="2096"/>
                    </a:lnTo>
                    <a:cubicBezTo>
                      <a:pt x="2798" y="2346"/>
                      <a:pt x="2287" y="2572"/>
                      <a:pt x="1786" y="2798"/>
                    </a:cubicBezTo>
                    <a:cubicBezTo>
                      <a:pt x="1367" y="2964"/>
                      <a:pt x="947" y="3138"/>
                      <a:pt x="521" y="3294"/>
                    </a:cubicBezTo>
                    <a:lnTo>
                      <a:pt x="521" y="3294"/>
                    </a:lnTo>
                    <a:cubicBezTo>
                      <a:pt x="477" y="2795"/>
                      <a:pt x="445" y="2297"/>
                      <a:pt x="405" y="1798"/>
                    </a:cubicBezTo>
                    <a:cubicBezTo>
                      <a:pt x="358" y="1203"/>
                      <a:pt x="310" y="608"/>
                      <a:pt x="2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32"/>
              <p:cNvSpPr/>
              <p:nvPr/>
            </p:nvSpPr>
            <p:spPr>
              <a:xfrm>
                <a:off x="-177425" y="4447700"/>
                <a:ext cx="64625" cy="807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3228" extrusionOk="0">
                    <a:moveTo>
                      <a:pt x="2204" y="1"/>
                    </a:moveTo>
                    <a:lnTo>
                      <a:pt x="2168" y="1405"/>
                    </a:lnTo>
                    <a:cubicBezTo>
                      <a:pt x="2159" y="1730"/>
                      <a:pt x="2151" y="2056"/>
                      <a:pt x="2135" y="2381"/>
                    </a:cubicBezTo>
                    <a:lnTo>
                      <a:pt x="2135" y="2381"/>
                    </a:lnTo>
                    <a:cubicBezTo>
                      <a:pt x="1857" y="2192"/>
                      <a:pt x="1569" y="2007"/>
                      <a:pt x="1275" y="1822"/>
                    </a:cubicBezTo>
                    <a:cubicBezTo>
                      <a:pt x="858" y="1572"/>
                      <a:pt x="441" y="1334"/>
                      <a:pt x="1" y="1144"/>
                    </a:cubicBezTo>
                    <a:lnTo>
                      <a:pt x="1" y="1144"/>
                    </a:lnTo>
                    <a:cubicBezTo>
                      <a:pt x="322" y="1501"/>
                      <a:pt x="691" y="1810"/>
                      <a:pt x="1049" y="2108"/>
                    </a:cubicBezTo>
                    <a:cubicBezTo>
                      <a:pt x="1430" y="2406"/>
                      <a:pt x="1811" y="2691"/>
                      <a:pt x="2204" y="2977"/>
                    </a:cubicBezTo>
                    <a:lnTo>
                      <a:pt x="2561" y="3227"/>
                    </a:lnTo>
                    <a:lnTo>
                      <a:pt x="2573" y="2810"/>
                    </a:lnTo>
                    <a:cubicBezTo>
                      <a:pt x="2585" y="2334"/>
                      <a:pt x="2585" y="1858"/>
                      <a:pt x="2525" y="1382"/>
                    </a:cubicBezTo>
                    <a:cubicBezTo>
                      <a:pt x="2477" y="917"/>
                      <a:pt x="2382" y="441"/>
                      <a:pt x="22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32"/>
              <p:cNvSpPr/>
              <p:nvPr/>
            </p:nvSpPr>
            <p:spPr>
              <a:xfrm>
                <a:off x="-128300" y="4497700"/>
                <a:ext cx="77700" cy="93200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3728" extrusionOk="0">
                    <a:moveTo>
                      <a:pt x="2263" y="1"/>
                    </a:moveTo>
                    <a:lnTo>
                      <a:pt x="2263" y="1"/>
                    </a:lnTo>
                    <a:cubicBezTo>
                      <a:pt x="2346" y="572"/>
                      <a:pt x="2417" y="1132"/>
                      <a:pt x="2501" y="1703"/>
                    </a:cubicBezTo>
                    <a:cubicBezTo>
                      <a:pt x="2548" y="2141"/>
                      <a:pt x="2596" y="2594"/>
                      <a:pt x="2625" y="3045"/>
                    </a:cubicBezTo>
                    <a:lnTo>
                      <a:pt x="2625" y="3045"/>
                    </a:lnTo>
                    <a:lnTo>
                      <a:pt x="1489" y="2644"/>
                    </a:lnTo>
                    <a:cubicBezTo>
                      <a:pt x="989" y="2477"/>
                      <a:pt x="500" y="2299"/>
                      <a:pt x="0" y="2144"/>
                    </a:cubicBezTo>
                    <a:lnTo>
                      <a:pt x="0" y="2144"/>
                    </a:lnTo>
                    <a:cubicBezTo>
                      <a:pt x="429" y="2465"/>
                      <a:pt x="870" y="2727"/>
                      <a:pt x="1334" y="2977"/>
                    </a:cubicBezTo>
                    <a:cubicBezTo>
                      <a:pt x="1572" y="3096"/>
                      <a:pt x="1810" y="3204"/>
                      <a:pt x="2048" y="3311"/>
                    </a:cubicBezTo>
                    <a:cubicBezTo>
                      <a:pt x="2286" y="3430"/>
                      <a:pt x="2536" y="3513"/>
                      <a:pt x="2775" y="3608"/>
                    </a:cubicBezTo>
                    <a:lnTo>
                      <a:pt x="3108" y="3727"/>
                    </a:lnTo>
                    <a:lnTo>
                      <a:pt x="3096" y="3370"/>
                    </a:lnTo>
                    <a:cubicBezTo>
                      <a:pt x="3060" y="2787"/>
                      <a:pt x="2989" y="2203"/>
                      <a:pt x="2858" y="1644"/>
                    </a:cubicBezTo>
                    <a:cubicBezTo>
                      <a:pt x="2715" y="1072"/>
                      <a:pt x="2525" y="525"/>
                      <a:pt x="2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31" name="Google Shape;1231;p32"/>
          <p:cNvGrpSpPr/>
          <p:nvPr/>
        </p:nvGrpSpPr>
        <p:grpSpPr>
          <a:xfrm>
            <a:off x="6550171" y="-253523"/>
            <a:ext cx="1842449" cy="2816663"/>
            <a:chOff x="6550171" y="-253523"/>
            <a:chExt cx="1842449" cy="2816663"/>
          </a:xfrm>
        </p:grpSpPr>
        <p:grpSp>
          <p:nvGrpSpPr>
            <p:cNvPr id="1232" name="Google Shape;1232;p32"/>
            <p:cNvGrpSpPr/>
            <p:nvPr/>
          </p:nvGrpSpPr>
          <p:grpSpPr>
            <a:xfrm rot="9927135">
              <a:off x="6847688" y="-137383"/>
              <a:ext cx="1247414" cy="2528116"/>
              <a:chOff x="1803775" y="5029925"/>
              <a:chExt cx="655775" cy="1329050"/>
            </a:xfrm>
          </p:grpSpPr>
          <p:sp>
            <p:nvSpPr>
              <p:cNvPr id="1233" name="Google Shape;1233;p32"/>
              <p:cNvSpPr/>
              <p:nvPr/>
            </p:nvSpPr>
            <p:spPr>
              <a:xfrm>
                <a:off x="1955600" y="5030950"/>
                <a:ext cx="183975" cy="65860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26344" extrusionOk="0">
                    <a:moveTo>
                      <a:pt x="2447" y="1"/>
                    </a:moveTo>
                    <a:cubicBezTo>
                      <a:pt x="2378" y="1"/>
                      <a:pt x="2308" y="6"/>
                      <a:pt x="2238" y="19"/>
                    </a:cubicBezTo>
                    <a:cubicBezTo>
                      <a:pt x="1441" y="138"/>
                      <a:pt x="988" y="959"/>
                      <a:pt x="714" y="1709"/>
                    </a:cubicBezTo>
                    <a:cubicBezTo>
                      <a:pt x="12" y="3769"/>
                      <a:pt x="0" y="6031"/>
                      <a:pt x="655" y="8079"/>
                    </a:cubicBezTo>
                    <a:cubicBezTo>
                      <a:pt x="1107" y="9448"/>
                      <a:pt x="1846" y="10722"/>
                      <a:pt x="2262" y="12103"/>
                    </a:cubicBezTo>
                    <a:cubicBezTo>
                      <a:pt x="3131" y="14925"/>
                      <a:pt x="2631" y="18045"/>
                      <a:pt x="3572" y="20855"/>
                    </a:cubicBezTo>
                    <a:cubicBezTo>
                      <a:pt x="3822" y="21640"/>
                      <a:pt x="5763" y="26343"/>
                      <a:pt x="5763" y="26343"/>
                    </a:cubicBezTo>
                    <a:cubicBezTo>
                      <a:pt x="5763" y="26343"/>
                      <a:pt x="5977" y="23295"/>
                      <a:pt x="6227" y="22533"/>
                    </a:cubicBezTo>
                    <a:cubicBezTo>
                      <a:pt x="6882" y="20462"/>
                      <a:pt x="7358" y="18247"/>
                      <a:pt x="6858" y="16092"/>
                    </a:cubicBezTo>
                    <a:cubicBezTo>
                      <a:pt x="6620" y="15020"/>
                      <a:pt x="6144" y="14008"/>
                      <a:pt x="5834" y="12949"/>
                    </a:cubicBezTo>
                    <a:cubicBezTo>
                      <a:pt x="5120" y="10603"/>
                      <a:pt x="5179" y="8079"/>
                      <a:pt x="5167" y="5626"/>
                    </a:cubicBezTo>
                    <a:cubicBezTo>
                      <a:pt x="5167" y="3841"/>
                      <a:pt x="5036" y="1852"/>
                      <a:pt x="3739" y="614"/>
                    </a:cubicBezTo>
                    <a:cubicBezTo>
                      <a:pt x="3385" y="271"/>
                      <a:pt x="2923" y="1"/>
                      <a:pt x="24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32"/>
              <p:cNvSpPr/>
              <p:nvPr/>
            </p:nvSpPr>
            <p:spPr>
              <a:xfrm>
                <a:off x="2114250" y="5235650"/>
                <a:ext cx="231000" cy="58575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23430" extrusionOk="0">
                    <a:moveTo>
                      <a:pt x="7573" y="1"/>
                    </a:moveTo>
                    <a:cubicBezTo>
                      <a:pt x="7215" y="1"/>
                      <a:pt x="6845" y="121"/>
                      <a:pt x="6549" y="332"/>
                    </a:cubicBezTo>
                    <a:cubicBezTo>
                      <a:pt x="6013" y="701"/>
                      <a:pt x="5667" y="1296"/>
                      <a:pt x="5417" y="1891"/>
                    </a:cubicBezTo>
                    <a:cubicBezTo>
                      <a:pt x="3715" y="5785"/>
                      <a:pt x="4584" y="10476"/>
                      <a:pt x="2643" y="14274"/>
                    </a:cubicBezTo>
                    <a:cubicBezTo>
                      <a:pt x="2286" y="14988"/>
                      <a:pt x="1822" y="15643"/>
                      <a:pt x="1465" y="16369"/>
                    </a:cubicBezTo>
                    <a:cubicBezTo>
                      <a:pt x="857" y="17572"/>
                      <a:pt x="0" y="21299"/>
                      <a:pt x="274" y="23430"/>
                    </a:cubicBezTo>
                    <a:cubicBezTo>
                      <a:pt x="1167" y="21251"/>
                      <a:pt x="2346" y="18858"/>
                      <a:pt x="3548" y="16810"/>
                    </a:cubicBezTo>
                    <a:cubicBezTo>
                      <a:pt x="5834" y="12976"/>
                      <a:pt x="7572" y="8821"/>
                      <a:pt x="8715" y="4511"/>
                    </a:cubicBezTo>
                    <a:cubicBezTo>
                      <a:pt x="9001" y="3451"/>
                      <a:pt x="9239" y="2332"/>
                      <a:pt x="8966" y="1260"/>
                    </a:cubicBezTo>
                    <a:cubicBezTo>
                      <a:pt x="8870" y="879"/>
                      <a:pt x="8692" y="486"/>
                      <a:pt x="8370" y="248"/>
                    </a:cubicBezTo>
                    <a:cubicBezTo>
                      <a:pt x="8142" y="78"/>
                      <a:pt x="7861" y="1"/>
                      <a:pt x="75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32"/>
              <p:cNvSpPr/>
              <p:nvPr/>
            </p:nvSpPr>
            <p:spPr>
              <a:xfrm>
                <a:off x="2142525" y="5476450"/>
                <a:ext cx="239625" cy="558375"/>
              </a:xfrm>
              <a:custGeom>
                <a:avLst/>
                <a:gdLst/>
                <a:ahLst/>
                <a:cxnLst/>
                <a:rect l="l" t="t" r="r" b="b"/>
                <a:pathLst>
                  <a:path w="9585" h="22335" extrusionOk="0">
                    <a:moveTo>
                      <a:pt x="8295" y="0"/>
                    </a:moveTo>
                    <a:cubicBezTo>
                      <a:pt x="7885" y="0"/>
                      <a:pt x="7450" y="190"/>
                      <a:pt x="7120" y="475"/>
                    </a:cubicBezTo>
                    <a:cubicBezTo>
                      <a:pt x="5120" y="2201"/>
                      <a:pt x="6096" y="5952"/>
                      <a:pt x="4025" y="7607"/>
                    </a:cubicBezTo>
                    <a:cubicBezTo>
                      <a:pt x="3655" y="7904"/>
                      <a:pt x="3227" y="8095"/>
                      <a:pt x="2882" y="8404"/>
                    </a:cubicBezTo>
                    <a:cubicBezTo>
                      <a:pt x="2048" y="9130"/>
                      <a:pt x="1810" y="10309"/>
                      <a:pt x="1762" y="11428"/>
                    </a:cubicBezTo>
                    <a:cubicBezTo>
                      <a:pt x="1727" y="12524"/>
                      <a:pt x="1822" y="13655"/>
                      <a:pt x="1465" y="14703"/>
                    </a:cubicBezTo>
                    <a:cubicBezTo>
                      <a:pt x="1286" y="15226"/>
                      <a:pt x="1012" y="15703"/>
                      <a:pt x="798" y="16203"/>
                    </a:cubicBezTo>
                    <a:cubicBezTo>
                      <a:pt x="12" y="18048"/>
                      <a:pt x="0" y="20406"/>
                      <a:pt x="417" y="22335"/>
                    </a:cubicBezTo>
                    <a:cubicBezTo>
                      <a:pt x="572" y="19632"/>
                      <a:pt x="2155" y="17393"/>
                      <a:pt x="3477" y="15131"/>
                    </a:cubicBezTo>
                    <a:cubicBezTo>
                      <a:pt x="5156" y="12286"/>
                      <a:pt x="6453" y="9226"/>
                      <a:pt x="7739" y="6178"/>
                    </a:cubicBezTo>
                    <a:cubicBezTo>
                      <a:pt x="8251" y="4940"/>
                      <a:pt x="8775" y="3701"/>
                      <a:pt x="9192" y="2415"/>
                    </a:cubicBezTo>
                    <a:cubicBezTo>
                      <a:pt x="9442" y="1641"/>
                      <a:pt x="9585" y="653"/>
                      <a:pt x="8930" y="189"/>
                    </a:cubicBezTo>
                    <a:cubicBezTo>
                      <a:pt x="8740" y="58"/>
                      <a:pt x="8521" y="0"/>
                      <a:pt x="829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32"/>
              <p:cNvSpPr/>
              <p:nvPr/>
            </p:nvSpPr>
            <p:spPr>
              <a:xfrm>
                <a:off x="2187475" y="5688250"/>
                <a:ext cx="272075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1852" extrusionOk="0">
                    <a:moveTo>
                      <a:pt x="9750" y="1"/>
                    </a:moveTo>
                    <a:cubicBezTo>
                      <a:pt x="9429" y="1"/>
                      <a:pt x="9097" y="124"/>
                      <a:pt x="8823" y="289"/>
                    </a:cubicBezTo>
                    <a:cubicBezTo>
                      <a:pt x="7382" y="1182"/>
                      <a:pt x="6965" y="3075"/>
                      <a:pt x="5941" y="4433"/>
                    </a:cubicBezTo>
                    <a:cubicBezTo>
                      <a:pt x="5417" y="5123"/>
                      <a:pt x="4715" y="5707"/>
                      <a:pt x="4310" y="6481"/>
                    </a:cubicBezTo>
                    <a:cubicBezTo>
                      <a:pt x="3751" y="7588"/>
                      <a:pt x="3881" y="8874"/>
                      <a:pt x="3774" y="10112"/>
                    </a:cubicBezTo>
                    <a:cubicBezTo>
                      <a:pt x="3751" y="10422"/>
                      <a:pt x="3703" y="10743"/>
                      <a:pt x="3560" y="11017"/>
                    </a:cubicBezTo>
                    <a:cubicBezTo>
                      <a:pt x="3358" y="11374"/>
                      <a:pt x="3000" y="11612"/>
                      <a:pt x="2727" y="11898"/>
                    </a:cubicBezTo>
                    <a:cubicBezTo>
                      <a:pt x="1798" y="12850"/>
                      <a:pt x="1655" y="14279"/>
                      <a:pt x="1488" y="15601"/>
                    </a:cubicBezTo>
                    <a:cubicBezTo>
                      <a:pt x="1357" y="16732"/>
                      <a:pt x="1143" y="17851"/>
                      <a:pt x="905" y="18958"/>
                    </a:cubicBezTo>
                    <a:cubicBezTo>
                      <a:pt x="738" y="19673"/>
                      <a:pt x="0" y="21232"/>
                      <a:pt x="369" y="21852"/>
                    </a:cubicBezTo>
                    <a:cubicBezTo>
                      <a:pt x="2941" y="15696"/>
                      <a:pt x="6489" y="10279"/>
                      <a:pt x="9751" y="4457"/>
                    </a:cubicBezTo>
                    <a:cubicBezTo>
                      <a:pt x="10239" y="3576"/>
                      <a:pt x="10716" y="2671"/>
                      <a:pt x="10823" y="1671"/>
                    </a:cubicBezTo>
                    <a:cubicBezTo>
                      <a:pt x="10882" y="1075"/>
                      <a:pt x="10739" y="397"/>
                      <a:pt x="10228" y="111"/>
                    </a:cubicBezTo>
                    <a:cubicBezTo>
                      <a:pt x="10078" y="34"/>
                      <a:pt x="9915" y="1"/>
                      <a:pt x="975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32"/>
              <p:cNvSpPr/>
              <p:nvPr/>
            </p:nvSpPr>
            <p:spPr>
              <a:xfrm>
                <a:off x="1875225" y="5439475"/>
                <a:ext cx="275350" cy="5813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23254" extrusionOk="0">
                    <a:moveTo>
                      <a:pt x="1532" y="0"/>
                    </a:moveTo>
                    <a:cubicBezTo>
                      <a:pt x="1396" y="0"/>
                      <a:pt x="1258" y="23"/>
                      <a:pt x="1120" y="72"/>
                    </a:cubicBezTo>
                    <a:cubicBezTo>
                      <a:pt x="167" y="418"/>
                      <a:pt x="0" y="1668"/>
                      <a:pt x="72" y="2668"/>
                    </a:cubicBezTo>
                    <a:cubicBezTo>
                      <a:pt x="405" y="6859"/>
                      <a:pt x="2215" y="10836"/>
                      <a:pt x="4501" y="14396"/>
                    </a:cubicBezTo>
                    <a:cubicBezTo>
                      <a:pt x="6465" y="17444"/>
                      <a:pt x="8692" y="20456"/>
                      <a:pt x="11014" y="23254"/>
                    </a:cubicBezTo>
                    <a:cubicBezTo>
                      <a:pt x="10966" y="22111"/>
                      <a:pt x="9954" y="20718"/>
                      <a:pt x="9335" y="19801"/>
                    </a:cubicBezTo>
                    <a:cubicBezTo>
                      <a:pt x="8763" y="18968"/>
                      <a:pt x="8132" y="18158"/>
                      <a:pt x="7906" y="17182"/>
                    </a:cubicBezTo>
                    <a:cubicBezTo>
                      <a:pt x="7632" y="15967"/>
                      <a:pt x="8073" y="14598"/>
                      <a:pt x="7454" y="13515"/>
                    </a:cubicBezTo>
                    <a:cubicBezTo>
                      <a:pt x="7001" y="12681"/>
                      <a:pt x="6025" y="12253"/>
                      <a:pt x="5346" y="11586"/>
                    </a:cubicBezTo>
                    <a:cubicBezTo>
                      <a:pt x="4108" y="10371"/>
                      <a:pt x="3858" y="8478"/>
                      <a:pt x="3858" y="6764"/>
                    </a:cubicBezTo>
                    <a:cubicBezTo>
                      <a:pt x="3858" y="5025"/>
                      <a:pt x="4037" y="3240"/>
                      <a:pt x="3406" y="1632"/>
                    </a:cubicBezTo>
                    <a:cubicBezTo>
                      <a:pt x="3089" y="816"/>
                      <a:pt x="2345" y="0"/>
                      <a:pt x="15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32"/>
              <p:cNvSpPr/>
              <p:nvPr/>
            </p:nvSpPr>
            <p:spPr>
              <a:xfrm>
                <a:off x="1803775" y="5791475"/>
                <a:ext cx="395625" cy="436825"/>
              </a:xfrm>
              <a:custGeom>
                <a:avLst/>
                <a:gdLst/>
                <a:ahLst/>
                <a:cxnLst/>
                <a:rect l="l" t="t" r="r" b="b"/>
                <a:pathLst>
                  <a:path w="15825" h="17473" extrusionOk="0">
                    <a:moveTo>
                      <a:pt x="1787" y="0"/>
                    </a:moveTo>
                    <a:cubicBezTo>
                      <a:pt x="1712" y="0"/>
                      <a:pt x="1636" y="6"/>
                      <a:pt x="1561" y="18"/>
                    </a:cubicBezTo>
                    <a:cubicBezTo>
                      <a:pt x="489" y="197"/>
                      <a:pt x="1" y="1471"/>
                      <a:pt x="1" y="2566"/>
                    </a:cubicBezTo>
                    <a:cubicBezTo>
                      <a:pt x="13" y="4554"/>
                      <a:pt x="1001" y="6447"/>
                      <a:pt x="2335" y="7924"/>
                    </a:cubicBezTo>
                    <a:cubicBezTo>
                      <a:pt x="3680" y="9388"/>
                      <a:pt x="5347" y="10519"/>
                      <a:pt x="7002" y="11638"/>
                    </a:cubicBezTo>
                    <a:cubicBezTo>
                      <a:pt x="8442" y="12627"/>
                      <a:pt x="9895" y="13591"/>
                      <a:pt x="11371" y="14556"/>
                    </a:cubicBezTo>
                    <a:cubicBezTo>
                      <a:pt x="12752" y="15484"/>
                      <a:pt x="14288" y="16877"/>
                      <a:pt x="15824" y="17473"/>
                    </a:cubicBezTo>
                    <a:cubicBezTo>
                      <a:pt x="15670" y="16258"/>
                      <a:pt x="14824" y="14734"/>
                      <a:pt x="13931" y="13901"/>
                    </a:cubicBezTo>
                    <a:cubicBezTo>
                      <a:pt x="13276" y="13305"/>
                      <a:pt x="12479" y="12901"/>
                      <a:pt x="11836" y="12305"/>
                    </a:cubicBezTo>
                    <a:cubicBezTo>
                      <a:pt x="10395" y="10936"/>
                      <a:pt x="9931" y="8614"/>
                      <a:pt x="8157" y="7721"/>
                    </a:cubicBezTo>
                    <a:cubicBezTo>
                      <a:pt x="7276" y="7293"/>
                      <a:pt x="6180" y="7245"/>
                      <a:pt x="5525" y="6519"/>
                    </a:cubicBezTo>
                    <a:cubicBezTo>
                      <a:pt x="5192" y="6162"/>
                      <a:pt x="5049" y="5673"/>
                      <a:pt x="4894" y="5209"/>
                    </a:cubicBezTo>
                    <a:cubicBezTo>
                      <a:pt x="4644" y="4364"/>
                      <a:pt x="4382" y="3530"/>
                      <a:pt x="4120" y="2685"/>
                    </a:cubicBezTo>
                    <a:cubicBezTo>
                      <a:pt x="3918" y="2030"/>
                      <a:pt x="3728" y="1375"/>
                      <a:pt x="3311" y="840"/>
                    </a:cubicBezTo>
                    <a:cubicBezTo>
                      <a:pt x="2951" y="364"/>
                      <a:pt x="2385" y="0"/>
                      <a:pt x="17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32"/>
              <p:cNvSpPr/>
              <p:nvPr/>
            </p:nvSpPr>
            <p:spPr>
              <a:xfrm>
                <a:off x="2005900" y="5029925"/>
                <a:ext cx="226525" cy="1329050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53162" extrusionOk="0">
                    <a:moveTo>
                      <a:pt x="441" y="0"/>
                    </a:moveTo>
                    <a:lnTo>
                      <a:pt x="0" y="83"/>
                    </a:lnTo>
                    <a:cubicBezTo>
                      <a:pt x="1381" y="6787"/>
                      <a:pt x="2286" y="14180"/>
                      <a:pt x="3239" y="22015"/>
                    </a:cubicBezTo>
                    <a:cubicBezTo>
                      <a:pt x="4548" y="32754"/>
                      <a:pt x="5906" y="43875"/>
                      <a:pt x="8632" y="53161"/>
                    </a:cubicBezTo>
                    <a:lnTo>
                      <a:pt x="9061" y="53042"/>
                    </a:lnTo>
                    <a:cubicBezTo>
                      <a:pt x="6358" y="43779"/>
                      <a:pt x="5001" y="32695"/>
                      <a:pt x="3691" y="21967"/>
                    </a:cubicBezTo>
                    <a:cubicBezTo>
                      <a:pt x="2739" y="14121"/>
                      <a:pt x="1846" y="6727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32"/>
              <p:cNvSpPr/>
              <p:nvPr/>
            </p:nvSpPr>
            <p:spPr>
              <a:xfrm>
                <a:off x="2117225" y="5235900"/>
                <a:ext cx="205700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22884" extrusionOk="0">
                    <a:moveTo>
                      <a:pt x="7834" y="0"/>
                    </a:moveTo>
                    <a:cubicBezTo>
                      <a:pt x="6584" y="1989"/>
                      <a:pt x="6037" y="4596"/>
                      <a:pt x="5513" y="7132"/>
                    </a:cubicBezTo>
                    <a:cubicBezTo>
                      <a:pt x="5215" y="8561"/>
                      <a:pt x="4929" y="9906"/>
                      <a:pt x="4548" y="11109"/>
                    </a:cubicBezTo>
                    <a:cubicBezTo>
                      <a:pt x="4024" y="12704"/>
                      <a:pt x="3286" y="14228"/>
                      <a:pt x="2572" y="15716"/>
                    </a:cubicBezTo>
                    <a:cubicBezTo>
                      <a:pt x="1465" y="17967"/>
                      <a:pt x="357" y="20288"/>
                      <a:pt x="0" y="22824"/>
                    </a:cubicBezTo>
                    <a:lnTo>
                      <a:pt x="453" y="22884"/>
                    </a:lnTo>
                    <a:cubicBezTo>
                      <a:pt x="798" y="20419"/>
                      <a:pt x="1917" y="18133"/>
                      <a:pt x="2989" y="15907"/>
                    </a:cubicBezTo>
                    <a:cubicBezTo>
                      <a:pt x="3703" y="14407"/>
                      <a:pt x="4453" y="12859"/>
                      <a:pt x="4977" y="11252"/>
                    </a:cubicBezTo>
                    <a:cubicBezTo>
                      <a:pt x="5382" y="10025"/>
                      <a:pt x="5668" y="8668"/>
                      <a:pt x="5965" y="7239"/>
                    </a:cubicBezTo>
                    <a:cubicBezTo>
                      <a:pt x="6477" y="4751"/>
                      <a:pt x="7001" y="2179"/>
                      <a:pt x="8227" y="250"/>
                    </a:cubicBezTo>
                    <a:lnTo>
                      <a:pt x="78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32"/>
              <p:cNvSpPr/>
              <p:nvPr/>
            </p:nvSpPr>
            <p:spPr>
              <a:xfrm>
                <a:off x="2144900" y="5476700"/>
                <a:ext cx="224750" cy="5256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21027" extrusionOk="0">
                    <a:moveTo>
                      <a:pt x="8680" y="0"/>
                    </a:moveTo>
                    <a:cubicBezTo>
                      <a:pt x="7239" y="1358"/>
                      <a:pt x="6096" y="3620"/>
                      <a:pt x="5715" y="5930"/>
                    </a:cubicBezTo>
                    <a:cubicBezTo>
                      <a:pt x="5692" y="6084"/>
                      <a:pt x="5680" y="6251"/>
                      <a:pt x="5644" y="6418"/>
                    </a:cubicBezTo>
                    <a:cubicBezTo>
                      <a:pt x="5442" y="7692"/>
                      <a:pt x="5227" y="9001"/>
                      <a:pt x="4513" y="10049"/>
                    </a:cubicBezTo>
                    <a:cubicBezTo>
                      <a:pt x="4394" y="10216"/>
                      <a:pt x="4275" y="10371"/>
                      <a:pt x="4144" y="10537"/>
                    </a:cubicBezTo>
                    <a:cubicBezTo>
                      <a:pt x="3918" y="10823"/>
                      <a:pt x="3679" y="11121"/>
                      <a:pt x="3513" y="11442"/>
                    </a:cubicBezTo>
                    <a:cubicBezTo>
                      <a:pt x="3263" y="11918"/>
                      <a:pt x="3168" y="12442"/>
                      <a:pt x="3084" y="12954"/>
                    </a:cubicBezTo>
                    <a:cubicBezTo>
                      <a:pt x="3037" y="13157"/>
                      <a:pt x="3013" y="13395"/>
                      <a:pt x="2953" y="13609"/>
                    </a:cubicBezTo>
                    <a:cubicBezTo>
                      <a:pt x="2703" y="14621"/>
                      <a:pt x="2144" y="15574"/>
                      <a:pt x="1632" y="16479"/>
                    </a:cubicBezTo>
                    <a:cubicBezTo>
                      <a:pt x="1513" y="16705"/>
                      <a:pt x="1370" y="16907"/>
                      <a:pt x="1251" y="17133"/>
                    </a:cubicBezTo>
                    <a:cubicBezTo>
                      <a:pt x="679" y="18193"/>
                      <a:pt x="0" y="19586"/>
                      <a:pt x="143" y="21027"/>
                    </a:cubicBezTo>
                    <a:lnTo>
                      <a:pt x="584" y="20967"/>
                    </a:lnTo>
                    <a:cubicBezTo>
                      <a:pt x="477" y="19658"/>
                      <a:pt x="1060" y="18395"/>
                      <a:pt x="1655" y="17336"/>
                    </a:cubicBezTo>
                    <a:cubicBezTo>
                      <a:pt x="1774" y="17133"/>
                      <a:pt x="1905" y="16907"/>
                      <a:pt x="2025" y="16705"/>
                    </a:cubicBezTo>
                    <a:cubicBezTo>
                      <a:pt x="2572" y="15764"/>
                      <a:pt x="3132" y="14800"/>
                      <a:pt x="3394" y="13704"/>
                    </a:cubicBezTo>
                    <a:cubicBezTo>
                      <a:pt x="3441" y="13490"/>
                      <a:pt x="3489" y="13252"/>
                      <a:pt x="3525" y="13026"/>
                    </a:cubicBezTo>
                    <a:cubicBezTo>
                      <a:pt x="3620" y="12538"/>
                      <a:pt x="3715" y="12073"/>
                      <a:pt x="3918" y="11657"/>
                    </a:cubicBezTo>
                    <a:cubicBezTo>
                      <a:pt x="4060" y="11371"/>
                      <a:pt x="4275" y="11109"/>
                      <a:pt x="4501" y="10835"/>
                    </a:cubicBezTo>
                    <a:cubicBezTo>
                      <a:pt x="4632" y="10668"/>
                      <a:pt x="4763" y="10514"/>
                      <a:pt x="4882" y="10335"/>
                    </a:cubicBezTo>
                    <a:cubicBezTo>
                      <a:pt x="5680" y="9192"/>
                      <a:pt x="5882" y="7835"/>
                      <a:pt x="6096" y="6501"/>
                    </a:cubicBezTo>
                    <a:cubicBezTo>
                      <a:pt x="6120" y="6346"/>
                      <a:pt x="6132" y="6180"/>
                      <a:pt x="6168" y="6013"/>
                    </a:cubicBezTo>
                    <a:cubicBezTo>
                      <a:pt x="6537" y="3810"/>
                      <a:pt x="7609" y="1643"/>
                      <a:pt x="8990" y="346"/>
                    </a:cubicBezTo>
                    <a:lnTo>
                      <a:pt x="868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32"/>
              <p:cNvSpPr/>
              <p:nvPr/>
            </p:nvSpPr>
            <p:spPr>
              <a:xfrm>
                <a:off x="1821950" y="5686250"/>
                <a:ext cx="624500" cy="553650"/>
              </a:xfrm>
              <a:custGeom>
                <a:avLst/>
                <a:gdLst/>
                <a:ahLst/>
                <a:cxnLst/>
                <a:rect l="l" t="t" r="r" b="b"/>
                <a:pathLst>
                  <a:path w="24980" h="22146" extrusionOk="0">
                    <a:moveTo>
                      <a:pt x="24694" y="0"/>
                    </a:moveTo>
                    <a:cubicBezTo>
                      <a:pt x="23420" y="1012"/>
                      <a:pt x="22610" y="2810"/>
                      <a:pt x="22241" y="3798"/>
                    </a:cubicBezTo>
                    <a:cubicBezTo>
                      <a:pt x="22110" y="4120"/>
                      <a:pt x="22003" y="4453"/>
                      <a:pt x="21884" y="4775"/>
                    </a:cubicBezTo>
                    <a:cubicBezTo>
                      <a:pt x="21539" y="5739"/>
                      <a:pt x="21193" y="6727"/>
                      <a:pt x="20681" y="7608"/>
                    </a:cubicBezTo>
                    <a:cubicBezTo>
                      <a:pt x="20455" y="7977"/>
                      <a:pt x="20181" y="8335"/>
                      <a:pt x="19931" y="8692"/>
                    </a:cubicBezTo>
                    <a:cubicBezTo>
                      <a:pt x="19586" y="9168"/>
                      <a:pt x="19229" y="9668"/>
                      <a:pt x="18955" y="10204"/>
                    </a:cubicBezTo>
                    <a:cubicBezTo>
                      <a:pt x="18610" y="10883"/>
                      <a:pt x="18395" y="11609"/>
                      <a:pt x="18193" y="12323"/>
                    </a:cubicBezTo>
                    <a:cubicBezTo>
                      <a:pt x="18062" y="12788"/>
                      <a:pt x="17919" y="13276"/>
                      <a:pt x="17740" y="13716"/>
                    </a:cubicBezTo>
                    <a:cubicBezTo>
                      <a:pt x="17550" y="14216"/>
                      <a:pt x="17312" y="14693"/>
                      <a:pt x="17086" y="15145"/>
                    </a:cubicBezTo>
                    <a:cubicBezTo>
                      <a:pt x="16931" y="15466"/>
                      <a:pt x="16764" y="15800"/>
                      <a:pt x="16609" y="16133"/>
                    </a:cubicBezTo>
                    <a:cubicBezTo>
                      <a:pt x="16216" y="17026"/>
                      <a:pt x="15919" y="17979"/>
                      <a:pt x="15633" y="18884"/>
                    </a:cubicBezTo>
                    <a:lnTo>
                      <a:pt x="14883" y="21265"/>
                    </a:lnTo>
                    <a:cubicBezTo>
                      <a:pt x="14740" y="21122"/>
                      <a:pt x="14585" y="20967"/>
                      <a:pt x="14442" y="20800"/>
                    </a:cubicBezTo>
                    <a:cubicBezTo>
                      <a:pt x="13311" y="19634"/>
                      <a:pt x="12025" y="18324"/>
                      <a:pt x="10799" y="17407"/>
                    </a:cubicBezTo>
                    <a:lnTo>
                      <a:pt x="10466" y="17169"/>
                    </a:lnTo>
                    <a:cubicBezTo>
                      <a:pt x="9847" y="16717"/>
                      <a:pt x="9204" y="16252"/>
                      <a:pt x="8680" y="15681"/>
                    </a:cubicBezTo>
                    <a:cubicBezTo>
                      <a:pt x="8489" y="15466"/>
                      <a:pt x="8299" y="15205"/>
                      <a:pt x="8096" y="14966"/>
                    </a:cubicBezTo>
                    <a:cubicBezTo>
                      <a:pt x="7858" y="14669"/>
                      <a:pt x="7620" y="14371"/>
                      <a:pt x="7358" y="14097"/>
                    </a:cubicBezTo>
                    <a:cubicBezTo>
                      <a:pt x="6930" y="13657"/>
                      <a:pt x="6418" y="13300"/>
                      <a:pt x="5929" y="12966"/>
                    </a:cubicBezTo>
                    <a:cubicBezTo>
                      <a:pt x="5739" y="12823"/>
                      <a:pt x="5537" y="12692"/>
                      <a:pt x="5358" y="12561"/>
                    </a:cubicBezTo>
                    <a:cubicBezTo>
                      <a:pt x="2822" y="10680"/>
                      <a:pt x="929" y="7561"/>
                      <a:pt x="453" y="4418"/>
                    </a:cubicBezTo>
                    <a:lnTo>
                      <a:pt x="0" y="4489"/>
                    </a:lnTo>
                    <a:cubicBezTo>
                      <a:pt x="512" y="7739"/>
                      <a:pt x="2465" y="10978"/>
                      <a:pt x="5096" y="12930"/>
                    </a:cubicBezTo>
                    <a:cubicBezTo>
                      <a:pt x="5287" y="13085"/>
                      <a:pt x="5477" y="13216"/>
                      <a:pt x="5679" y="13347"/>
                    </a:cubicBezTo>
                    <a:cubicBezTo>
                      <a:pt x="6180" y="13704"/>
                      <a:pt x="6644" y="14038"/>
                      <a:pt x="7049" y="14431"/>
                    </a:cubicBezTo>
                    <a:cubicBezTo>
                      <a:pt x="7299" y="14693"/>
                      <a:pt x="7501" y="14966"/>
                      <a:pt x="7739" y="15264"/>
                    </a:cubicBezTo>
                    <a:cubicBezTo>
                      <a:pt x="7942" y="15526"/>
                      <a:pt x="8132" y="15776"/>
                      <a:pt x="8358" y="16014"/>
                    </a:cubicBezTo>
                    <a:cubicBezTo>
                      <a:pt x="8906" y="16621"/>
                      <a:pt x="9573" y="17098"/>
                      <a:pt x="10216" y="17562"/>
                    </a:cubicBezTo>
                    <a:lnTo>
                      <a:pt x="10537" y="17800"/>
                    </a:lnTo>
                    <a:cubicBezTo>
                      <a:pt x="11752" y="18681"/>
                      <a:pt x="13014" y="19991"/>
                      <a:pt x="14133" y="21134"/>
                    </a:cubicBezTo>
                    <a:cubicBezTo>
                      <a:pt x="14371" y="21396"/>
                      <a:pt x="14609" y="21634"/>
                      <a:pt x="14847" y="21872"/>
                    </a:cubicBezTo>
                    <a:lnTo>
                      <a:pt x="15109" y="22146"/>
                    </a:lnTo>
                    <a:lnTo>
                      <a:pt x="16097" y="18991"/>
                    </a:lnTo>
                    <a:cubicBezTo>
                      <a:pt x="16371" y="18074"/>
                      <a:pt x="16657" y="17157"/>
                      <a:pt x="17050" y="16276"/>
                    </a:cubicBezTo>
                    <a:cubicBezTo>
                      <a:pt x="17193" y="15955"/>
                      <a:pt x="17348" y="15621"/>
                      <a:pt x="17502" y="15312"/>
                    </a:cubicBezTo>
                    <a:cubicBezTo>
                      <a:pt x="17740" y="14835"/>
                      <a:pt x="17979" y="14347"/>
                      <a:pt x="18181" y="13835"/>
                    </a:cubicBezTo>
                    <a:cubicBezTo>
                      <a:pt x="18360" y="13383"/>
                      <a:pt x="18502" y="12883"/>
                      <a:pt x="18633" y="12407"/>
                    </a:cubicBezTo>
                    <a:cubicBezTo>
                      <a:pt x="18836" y="11728"/>
                      <a:pt x="19038" y="11025"/>
                      <a:pt x="19372" y="10383"/>
                    </a:cubicBezTo>
                    <a:cubicBezTo>
                      <a:pt x="19634" y="9871"/>
                      <a:pt x="19979" y="9394"/>
                      <a:pt x="20324" y="8930"/>
                    </a:cubicBezTo>
                    <a:cubicBezTo>
                      <a:pt x="20574" y="8573"/>
                      <a:pt x="20836" y="8204"/>
                      <a:pt x="21074" y="7811"/>
                    </a:cubicBezTo>
                    <a:cubicBezTo>
                      <a:pt x="21634" y="6906"/>
                      <a:pt x="21991" y="5894"/>
                      <a:pt x="22324" y="4906"/>
                    </a:cubicBezTo>
                    <a:cubicBezTo>
                      <a:pt x="22432" y="4584"/>
                      <a:pt x="22551" y="4275"/>
                      <a:pt x="22670" y="3941"/>
                    </a:cubicBezTo>
                    <a:cubicBezTo>
                      <a:pt x="23015" y="3001"/>
                      <a:pt x="23789" y="1298"/>
                      <a:pt x="24979" y="357"/>
                    </a:cubicBezTo>
                    <a:lnTo>
                      <a:pt x="246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32"/>
              <p:cNvSpPr/>
              <p:nvPr/>
            </p:nvSpPr>
            <p:spPr>
              <a:xfrm>
                <a:off x="1896650" y="5436500"/>
                <a:ext cx="263450" cy="569750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22790" extrusionOk="0">
                    <a:moveTo>
                      <a:pt x="322" y="1"/>
                    </a:moveTo>
                    <a:lnTo>
                      <a:pt x="322" y="1"/>
                    </a:lnTo>
                    <a:cubicBezTo>
                      <a:pt x="1" y="1382"/>
                      <a:pt x="215" y="2751"/>
                      <a:pt x="501" y="4275"/>
                    </a:cubicBezTo>
                    <a:cubicBezTo>
                      <a:pt x="977" y="6895"/>
                      <a:pt x="1572" y="9657"/>
                      <a:pt x="3037" y="11955"/>
                    </a:cubicBezTo>
                    <a:cubicBezTo>
                      <a:pt x="3239" y="12252"/>
                      <a:pt x="3442" y="12550"/>
                      <a:pt x="3656" y="12848"/>
                    </a:cubicBezTo>
                    <a:cubicBezTo>
                      <a:pt x="3954" y="13253"/>
                      <a:pt x="4239" y="13669"/>
                      <a:pt x="4489" y="14098"/>
                    </a:cubicBezTo>
                    <a:cubicBezTo>
                      <a:pt x="4763" y="14586"/>
                      <a:pt x="5013" y="15110"/>
                      <a:pt x="5227" y="15634"/>
                    </a:cubicBezTo>
                    <a:cubicBezTo>
                      <a:pt x="5347" y="15932"/>
                      <a:pt x="5489" y="16241"/>
                      <a:pt x="5632" y="16539"/>
                    </a:cubicBezTo>
                    <a:cubicBezTo>
                      <a:pt x="6763" y="18908"/>
                      <a:pt x="8514" y="20885"/>
                      <a:pt x="10204" y="22790"/>
                    </a:cubicBezTo>
                    <a:lnTo>
                      <a:pt x="10538" y="22480"/>
                    </a:lnTo>
                    <a:cubicBezTo>
                      <a:pt x="8871" y="20599"/>
                      <a:pt x="7144" y="18646"/>
                      <a:pt x="6049" y="16348"/>
                    </a:cubicBezTo>
                    <a:lnTo>
                      <a:pt x="5644" y="15455"/>
                    </a:lnTo>
                    <a:cubicBezTo>
                      <a:pt x="5418" y="14931"/>
                      <a:pt x="5180" y="14384"/>
                      <a:pt x="4882" y="13872"/>
                    </a:cubicBezTo>
                    <a:cubicBezTo>
                      <a:pt x="4632" y="13407"/>
                      <a:pt x="4335" y="12991"/>
                      <a:pt x="4037" y="12574"/>
                    </a:cubicBezTo>
                    <a:cubicBezTo>
                      <a:pt x="3834" y="12300"/>
                      <a:pt x="3620" y="12002"/>
                      <a:pt x="3430" y="11705"/>
                    </a:cubicBezTo>
                    <a:cubicBezTo>
                      <a:pt x="2001" y="9466"/>
                      <a:pt x="1417" y="6776"/>
                      <a:pt x="941" y="4180"/>
                    </a:cubicBezTo>
                    <a:cubicBezTo>
                      <a:pt x="679" y="2716"/>
                      <a:pt x="477" y="1382"/>
                      <a:pt x="763" y="108"/>
                    </a:cubicBez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4" name="Google Shape;1244;p32"/>
            <p:cNvSpPr/>
            <p:nvPr/>
          </p:nvSpPr>
          <p:spPr>
            <a:xfrm rot="-8423732">
              <a:off x="7509700" y="2161177"/>
              <a:ext cx="383998" cy="315812"/>
            </a:xfrm>
            <a:custGeom>
              <a:avLst/>
              <a:gdLst/>
              <a:ahLst/>
              <a:cxnLst/>
              <a:rect l="l" t="t" r="r" b="b"/>
              <a:pathLst>
                <a:path w="9585" h="7883" extrusionOk="0">
                  <a:moveTo>
                    <a:pt x="0" y="0"/>
                  </a:moveTo>
                  <a:cubicBezTo>
                    <a:pt x="846" y="1524"/>
                    <a:pt x="2310" y="2643"/>
                    <a:pt x="3679" y="3691"/>
                  </a:cubicBezTo>
                  <a:cubicBezTo>
                    <a:pt x="5608" y="5215"/>
                    <a:pt x="7477" y="6656"/>
                    <a:pt x="9585" y="7882"/>
                  </a:cubicBezTo>
                  <a:cubicBezTo>
                    <a:pt x="7858" y="3941"/>
                    <a:pt x="4989" y="94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5B02A2CB-DA78-619B-34B4-1DF673E499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04" t="32000" r="26000" b="42028"/>
          <a:stretch/>
        </p:blipFill>
        <p:spPr>
          <a:xfrm>
            <a:off x="0" y="1051572"/>
            <a:ext cx="620202" cy="123990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5982991-8016-418A-4BFE-9BBCC023A2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04" t="32000" r="26000" b="42028"/>
          <a:stretch/>
        </p:blipFill>
        <p:spPr>
          <a:xfrm>
            <a:off x="8531749" y="3032188"/>
            <a:ext cx="620202" cy="1239905"/>
          </a:xfrm>
          <a:prstGeom prst="rect">
            <a:avLst/>
          </a:prstGeom>
        </p:spPr>
      </p:pic>
      <p:sp>
        <p:nvSpPr>
          <p:cNvPr id="45" name="Google Shape;400;p38">
            <a:extLst>
              <a:ext uri="{FF2B5EF4-FFF2-40B4-BE49-F238E27FC236}">
                <a16:creationId xmlns:a16="http://schemas.microsoft.com/office/drawing/2014/main" id="{FA11E464-7CB1-1DE9-6396-004965848ED3}"/>
              </a:ext>
            </a:extLst>
          </p:cNvPr>
          <p:cNvSpPr txBox="1">
            <a:spLocks/>
          </p:cNvSpPr>
          <p:nvPr/>
        </p:nvSpPr>
        <p:spPr>
          <a:xfrm rot="21599640">
            <a:off x="1252158" y="1620026"/>
            <a:ext cx="6562372" cy="150371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NỘI DUNG 2 – NGHE NHẠC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TÁC PHẨM ALOUETTE – TIẾNG CHIM SƠN CA</a:t>
            </a:r>
          </a:p>
        </p:txBody>
      </p:sp>
    </p:spTree>
    <p:extLst>
      <p:ext uri="{BB962C8B-B14F-4D97-AF65-F5344CB8AC3E}">
        <p14:creationId xmlns:p14="http://schemas.microsoft.com/office/powerpoint/2010/main" val="133968490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C939B1-0E25-4453-0BA6-06F66308FB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826" t="29064" r="24087" b="57333"/>
          <a:stretch/>
        </p:blipFill>
        <p:spPr>
          <a:xfrm>
            <a:off x="3713259" y="-15766"/>
            <a:ext cx="954154" cy="23138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3C9ABF-9BED-402A-5F2C-697DE1E2EF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826" t="29064" r="24087" b="57333"/>
          <a:stretch/>
        </p:blipFill>
        <p:spPr>
          <a:xfrm>
            <a:off x="4651511" y="1431234"/>
            <a:ext cx="3252086" cy="20037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654B67-FE29-1AF7-A36B-E3A591467A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826" t="29064" r="24087" b="57333"/>
          <a:stretch/>
        </p:blipFill>
        <p:spPr>
          <a:xfrm>
            <a:off x="3118237" y="-1"/>
            <a:ext cx="954154" cy="540689"/>
          </a:xfrm>
          <a:prstGeom prst="rect">
            <a:avLst/>
          </a:prstGeom>
        </p:spPr>
      </p:pic>
      <p:pic>
        <p:nvPicPr>
          <p:cNvPr id="7" name="Picture 6" descr="Diagram, text, letter&#10;&#10;Description automatically generated">
            <a:extLst>
              <a:ext uri="{FF2B5EF4-FFF2-40B4-BE49-F238E27FC236}">
                <a16:creationId xmlns:a16="http://schemas.microsoft.com/office/drawing/2014/main" id="{3D532FE4-5D3A-1C2C-3294-6653EB95C0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218"/>
          <a:stretch/>
        </p:blipFill>
        <p:spPr>
          <a:xfrm>
            <a:off x="814289" y="703545"/>
            <a:ext cx="2804033" cy="3744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picture containing green&#10;&#10;Description automatically generated">
            <a:hlinkClick r:id="rId6" action="ppaction://hlinkfile"/>
            <a:extLst>
              <a:ext uri="{FF2B5EF4-FFF2-40B4-BE49-F238E27FC236}">
                <a16:creationId xmlns:a16="http://schemas.microsoft.com/office/drawing/2014/main" id="{5D2A82BF-DF7B-07FE-00CB-F59F8AAC54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313278"/>
            <a:ext cx="3001657" cy="2001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4A6684-340A-2F2E-6F6F-4EE3A9CCA6A0}"/>
              </a:ext>
            </a:extLst>
          </p:cNvPr>
          <p:cNvSpPr txBox="1"/>
          <p:nvPr/>
        </p:nvSpPr>
        <p:spPr>
          <a:xfrm>
            <a:off x="3906107" y="484811"/>
            <a:ext cx="4150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Nghe,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cảm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nhận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,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kết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hợp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vỗ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tay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theo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nhịp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điệu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bài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hát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514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3287" objId="14"/>
        <p14:stopEvt time="6606" objId="14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8" name="Google Shape;2328;p56"/>
          <p:cNvGrpSpPr/>
          <p:nvPr/>
        </p:nvGrpSpPr>
        <p:grpSpPr>
          <a:xfrm>
            <a:off x="-232214" y="3409528"/>
            <a:ext cx="2412996" cy="2127840"/>
            <a:chOff x="-232214" y="3409528"/>
            <a:chExt cx="2412996" cy="2127840"/>
          </a:xfrm>
        </p:grpSpPr>
        <p:grpSp>
          <p:nvGrpSpPr>
            <p:cNvPr id="2329" name="Google Shape;2329;p56"/>
            <p:cNvGrpSpPr/>
            <p:nvPr/>
          </p:nvGrpSpPr>
          <p:grpSpPr>
            <a:xfrm rot="1865779">
              <a:off x="184802" y="3513544"/>
              <a:ext cx="923583" cy="1871813"/>
              <a:chOff x="1803775" y="5029925"/>
              <a:chExt cx="655775" cy="1329050"/>
            </a:xfrm>
          </p:grpSpPr>
          <p:sp>
            <p:nvSpPr>
              <p:cNvPr id="2330" name="Google Shape;2330;p56"/>
              <p:cNvSpPr/>
              <p:nvPr/>
            </p:nvSpPr>
            <p:spPr>
              <a:xfrm>
                <a:off x="1955600" y="5030950"/>
                <a:ext cx="183975" cy="65860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26344" extrusionOk="0">
                    <a:moveTo>
                      <a:pt x="2447" y="1"/>
                    </a:moveTo>
                    <a:cubicBezTo>
                      <a:pt x="2378" y="1"/>
                      <a:pt x="2308" y="6"/>
                      <a:pt x="2238" y="19"/>
                    </a:cubicBezTo>
                    <a:cubicBezTo>
                      <a:pt x="1441" y="138"/>
                      <a:pt x="988" y="959"/>
                      <a:pt x="714" y="1709"/>
                    </a:cubicBezTo>
                    <a:cubicBezTo>
                      <a:pt x="12" y="3769"/>
                      <a:pt x="0" y="6031"/>
                      <a:pt x="655" y="8079"/>
                    </a:cubicBezTo>
                    <a:cubicBezTo>
                      <a:pt x="1107" y="9448"/>
                      <a:pt x="1846" y="10722"/>
                      <a:pt x="2262" y="12103"/>
                    </a:cubicBezTo>
                    <a:cubicBezTo>
                      <a:pt x="3131" y="14925"/>
                      <a:pt x="2631" y="18045"/>
                      <a:pt x="3572" y="20855"/>
                    </a:cubicBezTo>
                    <a:cubicBezTo>
                      <a:pt x="3822" y="21640"/>
                      <a:pt x="5763" y="26343"/>
                      <a:pt x="5763" y="26343"/>
                    </a:cubicBezTo>
                    <a:cubicBezTo>
                      <a:pt x="5763" y="26343"/>
                      <a:pt x="5977" y="23295"/>
                      <a:pt x="6227" y="22533"/>
                    </a:cubicBezTo>
                    <a:cubicBezTo>
                      <a:pt x="6882" y="20462"/>
                      <a:pt x="7358" y="18247"/>
                      <a:pt x="6858" y="16092"/>
                    </a:cubicBezTo>
                    <a:cubicBezTo>
                      <a:pt x="6620" y="15020"/>
                      <a:pt x="6144" y="14008"/>
                      <a:pt x="5834" y="12949"/>
                    </a:cubicBezTo>
                    <a:cubicBezTo>
                      <a:pt x="5120" y="10603"/>
                      <a:pt x="5179" y="8079"/>
                      <a:pt x="5167" y="5626"/>
                    </a:cubicBezTo>
                    <a:cubicBezTo>
                      <a:pt x="5167" y="3841"/>
                      <a:pt x="5036" y="1852"/>
                      <a:pt x="3739" y="614"/>
                    </a:cubicBezTo>
                    <a:cubicBezTo>
                      <a:pt x="3385" y="271"/>
                      <a:pt x="2923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56"/>
              <p:cNvSpPr/>
              <p:nvPr/>
            </p:nvSpPr>
            <p:spPr>
              <a:xfrm>
                <a:off x="2114250" y="5235650"/>
                <a:ext cx="231000" cy="58575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23430" extrusionOk="0">
                    <a:moveTo>
                      <a:pt x="7573" y="1"/>
                    </a:moveTo>
                    <a:cubicBezTo>
                      <a:pt x="7215" y="1"/>
                      <a:pt x="6845" y="121"/>
                      <a:pt x="6549" y="332"/>
                    </a:cubicBezTo>
                    <a:cubicBezTo>
                      <a:pt x="6013" y="701"/>
                      <a:pt x="5667" y="1296"/>
                      <a:pt x="5417" y="1891"/>
                    </a:cubicBezTo>
                    <a:cubicBezTo>
                      <a:pt x="3715" y="5785"/>
                      <a:pt x="4584" y="10476"/>
                      <a:pt x="2643" y="14274"/>
                    </a:cubicBezTo>
                    <a:cubicBezTo>
                      <a:pt x="2286" y="14988"/>
                      <a:pt x="1822" y="15643"/>
                      <a:pt x="1465" y="16369"/>
                    </a:cubicBezTo>
                    <a:cubicBezTo>
                      <a:pt x="857" y="17572"/>
                      <a:pt x="0" y="21299"/>
                      <a:pt x="274" y="23430"/>
                    </a:cubicBezTo>
                    <a:cubicBezTo>
                      <a:pt x="1167" y="21251"/>
                      <a:pt x="2346" y="18858"/>
                      <a:pt x="3548" y="16810"/>
                    </a:cubicBezTo>
                    <a:cubicBezTo>
                      <a:pt x="5834" y="12976"/>
                      <a:pt x="7572" y="8821"/>
                      <a:pt x="8715" y="4511"/>
                    </a:cubicBezTo>
                    <a:cubicBezTo>
                      <a:pt x="9001" y="3451"/>
                      <a:pt x="9239" y="2332"/>
                      <a:pt x="8966" y="1260"/>
                    </a:cubicBezTo>
                    <a:cubicBezTo>
                      <a:pt x="8870" y="879"/>
                      <a:pt x="8692" y="486"/>
                      <a:pt x="8370" y="248"/>
                    </a:cubicBezTo>
                    <a:cubicBezTo>
                      <a:pt x="8142" y="78"/>
                      <a:pt x="7861" y="1"/>
                      <a:pt x="75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56"/>
              <p:cNvSpPr/>
              <p:nvPr/>
            </p:nvSpPr>
            <p:spPr>
              <a:xfrm>
                <a:off x="2142525" y="5476450"/>
                <a:ext cx="239625" cy="558375"/>
              </a:xfrm>
              <a:custGeom>
                <a:avLst/>
                <a:gdLst/>
                <a:ahLst/>
                <a:cxnLst/>
                <a:rect l="l" t="t" r="r" b="b"/>
                <a:pathLst>
                  <a:path w="9585" h="22335" extrusionOk="0">
                    <a:moveTo>
                      <a:pt x="8295" y="0"/>
                    </a:moveTo>
                    <a:cubicBezTo>
                      <a:pt x="7885" y="0"/>
                      <a:pt x="7450" y="190"/>
                      <a:pt x="7120" y="475"/>
                    </a:cubicBezTo>
                    <a:cubicBezTo>
                      <a:pt x="5120" y="2201"/>
                      <a:pt x="6096" y="5952"/>
                      <a:pt x="4025" y="7607"/>
                    </a:cubicBezTo>
                    <a:cubicBezTo>
                      <a:pt x="3655" y="7904"/>
                      <a:pt x="3227" y="8095"/>
                      <a:pt x="2882" y="8404"/>
                    </a:cubicBezTo>
                    <a:cubicBezTo>
                      <a:pt x="2048" y="9130"/>
                      <a:pt x="1810" y="10309"/>
                      <a:pt x="1762" y="11428"/>
                    </a:cubicBezTo>
                    <a:cubicBezTo>
                      <a:pt x="1727" y="12524"/>
                      <a:pt x="1822" y="13655"/>
                      <a:pt x="1465" y="14703"/>
                    </a:cubicBezTo>
                    <a:cubicBezTo>
                      <a:pt x="1286" y="15226"/>
                      <a:pt x="1012" y="15703"/>
                      <a:pt x="798" y="16203"/>
                    </a:cubicBezTo>
                    <a:cubicBezTo>
                      <a:pt x="12" y="18048"/>
                      <a:pt x="0" y="20406"/>
                      <a:pt x="417" y="22335"/>
                    </a:cubicBezTo>
                    <a:cubicBezTo>
                      <a:pt x="572" y="19632"/>
                      <a:pt x="2155" y="17393"/>
                      <a:pt x="3477" y="15131"/>
                    </a:cubicBezTo>
                    <a:cubicBezTo>
                      <a:pt x="5156" y="12286"/>
                      <a:pt x="6453" y="9226"/>
                      <a:pt x="7739" y="6178"/>
                    </a:cubicBezTo>
                    <a:cubicBezTo>
                      <a:pt x="8251" y="4940"/>
                      <a:pt x="8775" y="3701"/>
                      <a:pt x="9192" y="2415"/>
                    </a:cubicBezTo>
                    <a:cubicBezTo>
                      <a:pt x="9442" y="1641"/>
                      <a:pt x="9585" y="653"/>
                      <a:pt x="8930" y="189"/>
                    </a:cubicBezTo>
                    <a:cubicBezTo>
                      <a:pt x="8740" y="58"/>
                      <a:pt x="8521" y="0"/>
                      <a:pt x="8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56"/>
              <p:cNvSpPr/>
              <p:nvPr/>
            </p:nvSpPr>
            <p:spPr>
              <a:xfrm>
                <a:off x="2187475" y="5688250"/>
                <a:ext cx="272075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1852" extrusionOk="0">
                    <a:moveTo>
                      <a:pt x="9750" y="1"/>
                    </a:moveTo>
                    <a:cubicBezTo>
                      <a:pt x="9429" y="1"/>
                      <a:pt x="9097" y="124"/>
                      <a:pt x="8823" y="289"/>
                    </a:cubicBezTo>
                    <a:cubicBezTo>
                      <a:pt x="7382" y="1182"/>
                      <a:pt x="6965" y="3075"/>
                      <a:pt x="5941" y="4433"/>
                    </a:cubicBezTo>
                    <a:cubicBezTo>
                      <a:pt x="5417" y="5123"/>
                      <a:pt x="4715" y="5707"/>
                      <a:pt x="4310" y="6481"/>
                    </a:cubicBezTo>
                    <a:cubicBezTo>
                      <a:pt x="3751" y="7588"/>
                      <a:pt x="3881" y="8874"/>
                      <a:pt x="3774" y="10112"/>
                    </a:cubicBezTo>
                    <a:cubicBezTo>
                      <a:pt x="3751" y="10422"/>
                      <a:pt x="3703" y="10743"/>
                      <a:pt x="3560" y="11017"/>
                    </a:cubicBezTo>
                    <a:cubicBezTo>
                      <a:pt x="3358" y="11374"/>
                      <a:pt x="3000" y="11612"/>
                      <a:pt x="2727" y="11898"/>
                    </a:cubicBezTo>
                    <a:cubicBezTo>
                      <a:pt x="1798" y="12850"/>
                      <a:pt x="1655" y="14279"/>
                      <a:pt x="1488" y="15601"/>
                    </a:cubicBezTo>
                    <a:cubicBezTo>
                      <a:pt x="1357" y="16732"/>
                      <a:pt x="1143" y="17851"/>
                      <a:pt x="905" y="18958"/>
                    </a:cubicBezTo>
                    <a:cubicBezTo>
                      <a:pt x="738" y="19673"/>
                      <a:pt x="0" y="21232"/>
                      <a:pt x="369" y="21852"/>
                    </a:cubicBezTo>
                    <a:cubicBezTo>
                      <a:pt x="2941" y="15696"/>
                      <a:pt x="6489" y="10279"/>
                      <a:pt x="9751" y="4457"/>
                    </a:cubicBezTo>
                    <a:cubicBezTo>
                      <a:pt x="10239" y="3576"/>
                      <a:pt x="10716" y="2671"/>
                      <a:pt x="10823" y="1671"/>
                    </a:cubicBezTo>
                    <a:cubicBezTo>
                      <a:pt x="10882" y="1075"/>
                      <a:pt x="10739" y="397"/>
                      <a:pt x="10228" y="111"/>
                    </a:cubicBezTo>
                    <a:cubicBezTo>
                      <a:pt x="10078" y="34"/>
                      <a:pt x="9915" y="1"/>
                      <a:pt x="97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56"/>
              <p:cNvSpPr/>
              <p:nvPr/>
            </p:nvSpPr>
            <p:spPr>
              <a:xfrm>
                <a:off x="1875225" y="5439475"/>
                <a:ext cx="275350" cy="5813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23254" extrusionOk="0">
                    <a:moveTo>
                      <a:pt x="1532" y="0"/>
                    </a:moveTo>
                    <a:cubicBezTo>
                      <a:pt x="1396" y="0"/>
                      <a:pt x="1258" y="23"/>
                      <a:pt x="1120" y="72"/>
                    </a:cubicBezTo>
                    <a:cubicBezTo>
                      <a:pt x="167" y="418"/>
                      <a:pt x="0" y="1668"/>
                      <a:pt x="72" y="2668"/>
                    </a:cubicBezTo>
                    <a:cubicBezTo>
                      <a:pt x="405" y="6859"/>
                      <a:pt x="2215" y="10836"/>
                      <a:pt x="4501" y="14396"/>
                    </a:cubicBezTo>
                    <a:cubicBezTo>
                      <a:pt x="6465" y="17444"/>
                      <a:pt x="8692" y="20456"/>
                      <a:pt x="11014" y="23254"/>
                    </a:cubicBezTo>
                    <a:cubicBezTo>
                      <a:pt x="10966" y="22111"/>
                      <a:pt x="9954" y="20718"/>
                      <a:pt x="9335" y="19801"/>
                    </a:cubicBezTo>
                    <a:cubicBezTo>
                      <a:pt x="8763" y="18968"/>
                      <a:pt x="8132" y="18158"/>
                      <a:pt x="7906" y="17182"/>
                    </a:cubicBezTo>
                    <a:cubicBezTo>
                      <a:pt x="7632" y="15967"/>
                      <a:pt x="8073" y="14598"/>
                      <a:pt x="7454" y="13515"/>
                    </a:cubicBezTo>
                    <a:cubicBezTo>
                      <a:pt x="7001" y="12681"/>
                      <a:pt x="6025" y="12253"/>
                      <a:pt x="5346" y="11586"/>
                    </a:cubicBezTo>
                    <a:cubicBezTo>
                      <a:pt x="4108" y="10371"/>
                      <a:pt x="3858" y="8478"/>
                      <a:pt x="3858" y="6764"/>
                    </a:cubicBezTo>
                    <a:cubicBezTo>
                      <a:pt x="3858" y="5025"/>
                      <a:pt x="4037" y="3240"/>
                      <a:pt x="3406" y="1632"/>
                    </a:cubicBezTo>
                    <a:cubicBezTo>
                      <a:pt x="3089" y="816"/>
                      <a:pt x="234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56"/>
              <p:cNvSpPr/>
              <p:nvPr/>
            </p:nvSpPr>
            <p:spPr>
              <a:xfrm>
                <a:off x="1803775" y="5791475"/>
                <a:ext cx="395625" cy="436825"/>
              </a:xfrm>
              <a:custGeom>
                <a:avLst/>
                <a:gdLst/>
                <a:ahLst/>
                <a:cxnLst/>
                <a:rect l="l" t="t" r="r" b="b"/>
                <a:pathLst>
                  <a:path w="15825" h="17473" extrusionOk="0">
                    <a:moveTo>
                      <a:pt x="1787" y="0"/>
                    </a:moveTo>
                    <a:cubicBezTo>
                      <a:pt x="1712" y="0"/>
                      <a:pt x="1636" y="6"/>
                      <a:pt x="1561" y="18"/>
                    </a:cubicBezTo>
                    <a:cubicBezTo>
                      <a:pt x="489" y="197"/>
                      <a:pt x="1" y="1471"/>
                      <a:pt x="1" y="2566"/>
                    </a:cubicBezTo>
                    <a:cubicBezTo>
                      <a:pt x="13" y="4554"/>
                      <a:pt x="1001" y="6447"/>
                      <a:pt x="2335" y="7924"/>
                    </a:cubicBezTo>
                    <a:cubicBezTo>
                      <a:pt x="3680" y="9388"/>
                      <a:pt x="5347" y="10519"/>
                      <a:pt x="7002" y="11638"/>
                    </a:cubicBezTo>
                    <a:cubicBezTo>
                      <a:pt x="8442" y="12627"/>
                      <a:pt x="9895" y="13591"/>
                      <a:pt x="11371" y="14556"/>
                    </a:cubicBezTo>
                    <a:cubicBezTo>
                      <a:pt x="12752" y="15484"/>
                      <a:pt x="14288" y="16877"/>
                      <a:pt x="15824" y="17473"/>
                    </a:cubicBezTo>
                    <a:cubicBezTo>
                      <a:pt x="15670" y="16258"/>
                      <a:pt x="14824" y="14734"/>
                      <a:pt x="13931" y="13901"/>
                    </a:cubicBezTo>
                    <a:cubicBezTo>
                      <a:pt x="13276" y="13305"/>
                      <a:pt x="12479" y="12901"/>
                      <a:pt x="11836" y="12305"/>
                    </a:cubicBezTo>
                    <a:cubicBezTo>
                      <a:pt x="10395" y="10936"/>
                      <a:pt x="9931" y="8614"/>
                      <a:pt x="8157" y="7721"/>
                    </a:cubicBezTo>
                    <a:cubicBezTo>
                      <a:pt x="7276" y="7293"/>
                      <a:pt x="6180" y="7245"/>
                      <a:pt x="5525" y="6519"/>
                    </a:cubicBezTo>
                    <a:cubicBezTo>
                      <a:pt x="5192" y="6162"/>
                      <a:pt x="5049" y="5673"/>
                      <a:pt x="4894" y="5209"/>
                    </a:cubicBezTo>
                    <a:cubicBezTo>
                      <a:pt x="4644" y="4364"/>
                      <a:pt x="4382" y="3530"/>
                      <a:pt x="4120" y="2685"/>
                    </a:cubicBezTo>
                    <a:cubicBezTo>
                      <a:pt x="3918" y="2030"/>
                      <a:pt x="3728" y="1375"/>
                      <a:pt x="3311" y="840"/>
                    </a:cubicBezTo>
                    <a:cubicBezTo>
                      <a:pt x="2951" y="364"/>
                      <a:pt x="2385" y="0"/>
                      <a:pt x="1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56"/>
              <p:cNvSpPr/>
              <p:nvPr/>
            </p:nvSpPr>
            <p:spPr>
              <a:xfrm>
                <a:off x="2005900" y="5029925"/>
                <a:ext cx="226525" cy="1329050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53162" extrusionOk="0">
                    <a:moveTo>
                      <a:pt x="441" y="0"/>
                    </a:moveTo>
                    <a:lnTo>
                      <a:pt x="0" y="83"/>
                    </a:lnTo>
                    <a:cubicBezTo>
                      <a:pt x="1381" y="6787"/>
                      <a:pt x="2286" y="14180"/>
                      <a:pt x="3239" y="22015"/>
                    </a:cubicBezTo>
                    <a:cubicBezTo>
                      <a:pt x="4548" y="32754"/>
                      <a:pt x="5906" y="43875"/>
                      <a:pt x="8632" y="53161"/>
                    </a:cubicBezTo>
                    <a:lnTo>
                      <a:pt x="9061" y="53042"/>
                    </a:lnTo>
                    <a:cubicBezTo>
                      <a:pt x="6358" y="43779"/>
                      <a:pt x="5001" y="32695"/>
                      <a:pt x="3691" y="21967"/>
                    </a:cubicBezTo>
                    <a:cubicBezTo>
                      <a:pt x="2739" y="14121"/>
                      <a:pt x="1846" y="6727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56"/>
              <p:cNvSpPr/>
              <p:nvPr/>
            </p:nvSpPr>
            <p:spPr>
              <a:xfrm>
                <a:off x="2117225" y="5235900"/>
                <a:ext cx="205700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22884" extrusionOk="0">
                    <a:moveTo>
                      <a:pt x="7834" y="0"/>
                    </a:moveTo>
                    <a:cubicBezTo>
                      <a:pt x="6584" y="1989"/>
                      <a:pt x="6037" y="4596"/>
                      <a:pt x="5513" y="7132"/>
                    </a:cubicBezTo>
                    <a:cubicBezTo>
                      <a:pt x="5215" y="8561"/>
                      <a:pt x="4929" y="9906"/>
                      <a:pt x="4548" y="11109"/>
                    </a:cubicBezTo>
                    <a:cubicBezTo>
                      <a:pt x="4024" y="12704"/>
                      <a:pt x="3286" y="14228"/>
                      <a:pt x="2572" y="15716"/>
                    </a:cubicBezTo>
                    <a:cubicBezTo>
                      <a:pt x="1465" y="17967"/>
                      <a:pt x="357" y="20288"/>
                      <a:pt x="0" y="22824"/>
                    </a:cubicBezTo>
                    <a:lnTo>
                      <a:pt x="453" y="22884"/>
                    </a:lnTo>
                    <a:cubicBezTo>
                      <a:pt x="798" y="20419"/>
                      <a:pt x="1917" y="18133"/>
                      <a:pt x="2989" y="15907"/>
                    </a:cubicBezTo>
                    <a:cubicBezTo>
                      <a:pt x="3703" y="14407"/>
                      <a:pt x="4453" y="12859"/>
                      <a:pt x="4977" y="11252"/>
                    </a:cubicBezTo>
                    <a:cubicBezTo>
                      <a:pt x="5382" y="10025"/>
                      <a:pt x="5668" y="8668"/>
                      <a:pt x="5965" y="7239"/>
                    </a:cubicBezTo>
                    <a:cubicBezTo>
                      <a:pt x="6477" y="4751"/>
                      <a:pt x="7001" y="2179"/>
                      <a:pt x="8227" y="250"/>
                    </a:cubicBezTo>
                    <a:lnTo>
                      <a:pt x="78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56"/>
              <p:cNvSpPr/>
              <p:nvPr/>
            </p:nvSpPr>
            <p:spPr>
              <a:xfrm>
                <a:off x="2144900" y="5476700"/>
                <a:ext cx="224750" cy="5256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21027" extrusionOk="0">
                    <a:moveTo>
                      <a:pt x="8680" y="0"/>
                    </a:moveTo>
                    <a:cubicBezTo>
                      <a:pt x="7239" y="1358"/>
                      <a:pt x="6096" y="3620"/>
                      <a:pt x="5715" y="5930"/>
                    </a:cubicBezTo>
                    <a:cubicBezTo>
                      <a:pt x="5692" y="6084"/>
                      <a:pt x="5680" y="6251"/>
                      <a:pt x="5644" y="6418"/>
                    </a:cubicBezTo>
                    <a:cubicBezTo>
                      <a:pt x="5442" y="7692"/>
                      <a:pt x="5227" y="9001"/>
                      <a:pt x="4513" y="10049"/>
                    </a:cubicBezTo>
                    <a:cubicBezTo>
                      <a:pt x="4394" y="10216"/>
                      <a:pt x="4275" y="10371"/>
                      <a:pt x="4144" y="10537"/>
                    </a:cubicBezTo>
                    <a:cubicBezTo>
                      <a:pt x="3918" y="10823"/>
                      <a:pt x="3679" y="11121"/>
                      <a:pt x="3513" y="11442"/>
                    </a:cubicBezTo>
                    <a:cubicBezTo>
                      <a:pt x="3263" y="11918"/>
                      <a:pt x="3168" y="12442"/>
                      <a:pt x="3084" y="12954"/>
                    </a:cubicBezTo>
                    <a:cubicBezTo>
                      <a:pt x="3037" y="13157"/>
                      <a:pt x="3013" y="13395"/>
                      <a:pt x="2953" y="13609"/>
                    </a:cubicBezTo>
                    <a:cubicBezTo>
                      <a:pt x="2703" y="14621"/>
                      <a:pt x="2144" y="15574"/>
                      <a:pt x="1632" y="16479"/>
                    </a:cubicBezTo>
                    <a:cubicBezTo>
                      <a:pt x="1513" y="16705"/>
                      <a:pt x="1370" y="16907"/>
                      <a:pt x="1251" y="17133"/>
                    </a:cubicBezTo>
                    <a:cubicBezTo>
                      <a:pt x="679" y="18193"/>
                      <a:pt x="0" y="19586"/>
                      <a:pt x="143" y="21027"/>
                    </a:cubicBezTo>
                    <a:lnTo>
                      <a:pt x="584" y="20967"/>
                    </a:lnTo>
                    <a:cubicBezTo>
                      <a:pt x="477" y="19658"/>
                      <a:pt x="1060" y="18395"/>
                      <a:pt x="1655" y="17336"/>
                    </a:cubicBezTo>
                    <a:cubicBezTo>
                      <a:pt x="1774" y="17133"/>
                      <a:pt x="1905" y="16907"/>
                      <a:pt x="2025" y="16705"/>
                    </a:cubicBezTo>
                    <a:cubicBezTo>
                      <a:pt x="2572" y="15764"/>
                      <a:pt x="3132" y="14800"/>
                      <a:pt x="3394" y="13704"/>
                    </a:cubicBezTo>
                    <a:cubicBezTo>
                      <a:pt x="3441" y="13490"/>
                      <a:pt x="3489" y="13252"/>
                      <a:pt x="3525" y="13026"/>
                    </a:cubicBezTo>
                    <a:cubicBezTo>
                      <a:pt x="3620" y="12538"/>
                      <a:pt x="3715" y="12073"/>
                      <a:pt x="3918" y="11657"/>
                    </a:cubicBezTo>
                    <a:cubicBezTo>
                      <a:pt x="4060" y="11371"/>
                      <a:pt x="4275" y="11109"/>
                      <a:pt x="4501" y="10835"/>
                    </a:cubicBezTo>
                    <a:cubicBezTo>
                      <a:pt x="4632" y="10668"/>
                      <a:pt x="4763" y="10514"/>
                      <a:pt x="4882" y="10335"/>
                    </a:cubicBezTo>
                    <a:cubicBezTo>
                      <a:pt x="5680" y="9192"/>
                      <a:pt x="5882" y="7835"/>
                      <a:pt x="6096" y="6501"/>
                    </a:cubicBezTo>
                    <a:cubicBezTo>
                      <a:pt x="6120" y="6346"/>
                      <a:pt x="6132" y="6180"/>
                      <a:pt x="6168" y="6013"/>
                    </a:cubicBezTo>
                    <a:cubicBezTo>
                      <a:pt x="6537" y="3810"/>
                      <a:pt x="7609" y="1643"/>
                      <a:pt x="8990" y="346"/>
                    </a:cubicBezTo>
                    <a:lnTo>
                      <a:pt x="868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56"/>
              <p:cNvSpPr/>
              <p:nvPr/>
            </p:nvSpPr>
            <p:spPr>
              <a:xfrm>
                <a:off x="1821950" y="5686250"/>
                <a:ext cx="624500" cy="553650"/>
              </a:xfrm>
              <a:custGeom>
                <a:avLst/>
                <a:gdLst/>
                <a:ahLst/>
                <a:cxnLst/>
                <a:rect l="l" t="t" r="r" b="b"/>
                <a:pathLst>
                  <a:path w="24980" h="22146" extrusionOk="0">
                    <a:moveTo>
                      <a:pt x="24694" y="0"/>
                    </a:moveTo>
                    <a:cubicBezTo>
                      <a:pt x="23420" y="1012"/>
                      <a:pt x="22610" y="2810"/>
                      <a:pt x="22241" y="3798"/>
                    </a:cubicBezTo>
                    <a:cubicBezTo>
                      <a:pt x="22110" y="4120"/>
                      <a:pt x="22003" y="4453"/>
                      <a:pt x="21884" y="4775"/>
                    </a:cubicBezTo>
                    <a:cubicBezTo>
                      <a:pt x="21539" y="5739"/>
                      <a:pt x="21193" y="6727"/>
                      <a:pt x="20681" y="7608"/>
                    </a:cubicBezTo>
                    <a:cubicBezTo>
                      <a:pt x="20455" y="7977"/>
                      <a:pt x="20181" y="8335"/>
                      <a:pt x="19931" y="8692"/>
                    </a:cubicBezTo>
                    <a:cubicBezTo>
                      <a:pt x="19586" y="9168"/>
                      <a:pt x="19229" y="9668"/>
                      <a:pt x="18955" y="10204"/>
                    </a:cubicBezTo>
                    <a:cubicBezTo>
                      <a:pt x="18610" y="10883"/>
                      <a:pt x="18395" y="11609"/>
                      <a:pt x="18193" y="12323"/>
                    </a:cubicBezTo>
                    <a:cubicBezTo>
                      <a:pt x="18062" y="12788"/>
                      <a:pt x="17919" y="13276"/>
                      <a:pt x="17740" y="13716"/>
                    </a:cubicBezTo>
                    <a:cubicBezTo>
                      <a:pt x="17550" y="14216"/>
                      <a:pt x="17312" y="14693"/>
                      <a:pt x="17086" y="15145"/>
                    </a:cubicBezTo>
                    <a:cubicBezTo>
                      <a:pt x="16931" y="15466"/>
                      <a:pt x="16764" y="15800"/>
                      <a:pt x="16609" y="16133"/>
                    </a:cubicBezTo>
                    <a:cubicBezTo>
                      <a:pt x="16216" y="17026"/>
                      <a:pt x="15919" y="17979"/>
                      <a:pt x="15633" y="18884"/>
                    </a:cubicBezTo>
                    <a:lnTo>
                      <a:pt x="14883" y="21265"/>
                    </a:lnTo>
                    <a:cubicBezTo>
                      <a:pt x="14740" y="21122"/>
                      <a:pt x="14585" y="20967"/>
                      <a:pt x="14442" y="20800"/>
                    </a:cubicBezTo>
                    <a:cubicBezTo>
                      <a:pt x="13311" y="19634"/>
                      <a:pt x="12025" y="18324"/>
                      <a:pt x="10799" y="17407"/>
                    </a:cubicBezTo>
                    <a:lnTo>
                      <a:pt x="10466" y="17169"/>
                    </a:lnTo>
                    <a:cubicBezTo>
                      <a:pt x="9847" y="16717"/>
                      <a:pt x="9204" y="16252"/>
                      <a:pt x="8680" y="15681"/>
                    </a:cubicBezTo>
                    <a:cubicBezTo>
                      <a:pt x="8489" y="15466"/>
                      <a:pt x="8299" y="15205"/>
                      <a:pt x="8096" y="14966"/>
                    </a:cubicBezTo>
                    <a:cubicBezTo>
                      <a:pt x="7858" y="14669"/>
                      <a:pt x="7620" y="14371"/>
                      <a:pt x="7358" y="14097"/>
                    </a:cubicBezTo>
                    <a:cubicBezTo>
                      <a:pt x="6930" y="13657"/>
                      <a:pt x="6418" y="13300"/>
                      <a:pt x="5929" y="12966"/>
                    </a:cubicBezTo>
                    <a:cubicBezTo>
                      <a:pt x="5739" y="12823"/>
                      <a:pt x="5537" y="12692"/>
                      <a:pt x="5358" y="12561"/>
                    </a:cubicBezTo>
                    <a:cubicBezTo>
                      <a:pt x="2822" y="10680"/>
                      <a:pt x="929" y="7561"/>
                      <a:pt x="453" y="4418"/>
                    </a:cubicBezTo>
                    <a:lnTo>
                      <a:pt x="0" y="4489"/>
                    </a:lnTo>
                    <a:cubicBezTo>
                      <a:pt x="512" y="7739"/>
                      <a:pt x="2465" y="10978"/>
                      <a:pt x="5096" y="12930"/>
                    </a:cubicBezTo>
                    <a:cubicBezTo>
                      <a:pt x="5287" y="13085"/>
                      <a:pt x="5477" y="13216"/>
                      <a:pt x="5679" y="13347"/>
                    </a:cubicBezTo>
                    <a:cubicBezTo>
                      <a:pt x="6180" y="13704"/>
                      <a:pt x="6644" y="14038"/>
                      <a:pt x="7049" y="14431"/>
                    </a:cubicBezTo>
                    <a:cubicBezTo>
                      <a:pt x="7299" y="14693"/>
                      <a:pt x="7501" y="14966"/>
                      <a:pt x="7739" y="15264"/>
                    </a:cubicBezTo>
                    <a:cubicBezTo>
                      <a:pt x="7942" y="15526"/>
                      <a:pt x="8132" y="15776"/>
                      <a:pt x="8358" y="16014"/>
                    </a:cubicBezTo>
                    <a:cubicBezTo>
                      <a:pt x="8906" y="16621"/>
                      <a:pt x="9573" y="17098"/>
                      <a:pt x="10216" y="17562"/>
                    </a:cubicBezTo>
                    <a:lnTo>
                      <a:pt x="10537" y="17800"/>
                    </a:lnTo>
                    <a:cubicBezTo>
                      <a:pt x="11752" y="18681"/>
                      <a:pt x="13014" y="19991"/>
                      <a:pt x="14133" y="21134"/>
                    </a:cubicBezTo>
                    <a:cubicBezTo>
                      <a:pt x="14371" y="21396"/>
                      <a:pt x="14609" y="21634"/>
                      <a:pt x="14847" y="21872"/>
                    </a:cubicBezTo>
                    <a:lnTo>
                      <a:pt x="15109" y="22146"/>
                    </a:lnTo>
                    <a:lnTo>
                      <a:pt x="16097" y="18991"/>
                    </a:lnTo>
                    <a:cubicBezTo>
                      <a:pt x="16371" y="18074"/>
                      <a:pt x="16657" y="17157"/>
                      <a:pt x="17050" y="16276"/>
                    </a:cubicBezTo>
                    <a:cubicBezTo>
                      <a:pt x="17193" y="15955"/>
                      <a:pt x="17348" y="15621"/>
                      <a:pt x="17502" y="15312"/>
                    </a:cubicBezTo>
                    <a:cubicBezTo>
                      <a:pt x="17740" y="14835"/>
                      <a:pt x="17979" y="14347"/>
                      <a:pt x="18181" y="13835"/>
                    </a:cubicBezTo>
                    <a:cubicBezTo>
                      <a:pt x="18360" y="13383"/>
                      <a:pt x="18502" y="12883"/>
                      <a:pt x="18633" y="12407"/>
                    </a:cubicBezTo>
                    <a:cubicBezTo>
                      <a:pt x="18836" y="11728"/>
                      <a:pt x="19038" y="11025"/>
                      <a:pt x="19372" y="10383"/>
                    </a:cubicBezTo>
                    <a:cubicBezTo>
                      <a:pt x="19634" y="9871"/>
                      <a:pt x="19979" y="9394"/>
                      <a:pt x="20324" y="8930"/>
                    </a:cubicBezTo>
                    <a:cubicBezTo>
                      <a:pt x="20574" y="8573"/>
                      <a:pt x="20836" y="8204"/>
                      <a:pt x="21074" y="7811"/>
                    </a:cubicBezTo>
                    <a:cubicBezTo>
                      <a:pt x="21634" y="6906"/>
                      <a:pt x="21991" y="5894"/>
                      <a:pt x="22324" y="4906"/>
                    </a:cubicBezTo>
                    <a:cubicBezTo>
                      <a:pt x="22432" y="4584"/>
                      <a:pt x="22551" y="4275"/>
                      <a:pt x="22670" y="3941"/>
                    </a:cubicBezTo>
                    <a:cubicBezTo>
                      <a:pt x="23015" y="3001"/>
                      <a:pt x="23789" y="1298"/>
                      <a:pt x="24979" y="357"/>
                    </a:cubicBezTo>
                    <a:lnTo>
                      <a:pt x="246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56"/>
              <p:cNvSpPr/>
              <p:nvPr/>
            </p:nvSpPr>
            <p:spPr>
              <a:xfrm>
                <a:off x="1896650" y="5436500"/>
                <a:ext cx="263450" cy="569750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22790" extrusionOk="0">
                    <a:moveTo>
                      <a:pt x="322" y="1"/>
                    </a:moveTo>
                    <a:lnTo>
                      <a:pt x="322" y="1"/>
                    </a:lnTo>
                    <a:cubicBezTo>
                      <a:pt x="1" y="1382"/>
                      <a:pt x="215" y="2751"/>
                      <a:pt x="501" y="4275"/>
                    </a:cubicBezTo>
                    <a:cubicBezTo>
                      <a:pt x="977" y="6895"/>
                      <a:pt x="1572" y="9657"/>
                      <a:pt x="3037" y="11955"/>
                    </a:cubicBezTo>
                    <a:cubicBezTo>
                      <a:pt x="3239" y="12252"/>
                      <a:pt x="3442" y="12550"/>
                      <a:pt x="3656" y="12848"/>
                    </a:cubicBezTo>
                    <a:cubicBezTo>
                      <a:pt x="3954" y="13253"/>
                      <a:pt x="4239" y="13669"/>
                      <a:pt x="4489" y="14098"/>
                    </a:cubicBezTo>
                    <a:cubicBezTo>
                      <a:pt x="4763" y="14586"/>
                      <a:pt x="5013" y="15110"/>
                      <a:pt x="5227" y="15634"/>
                    </a:cubicBezTo>
                    <a:cubicBezTo>
                      <a:pt x="5347" y="15932"/>
                      <a:pt x="5489" y="16241"/>
                      <a:pt x="5632" y="16539"/>
                    </a:cubicBezTo>
                    <a:cubicBezTo>
                      <a:pt x="6763" y="18908"/>
                      <a:pt x="8514" y="20885"/>
                      <a:pt x="10204" y="22790"/>
                    </a:cubicBezTo>
                    <a:lnTo>
                      <a:pt x="10538" y="22480"/>
                    </a:lnTo>
                    <a:cubicBezTo>
                      <a:pt x="8871" y="20599"/>
                      <a:pt x="7144" y="18646"/>
                      <a:pt x="6049" y="16348"/>
                    </a:cubicBezTo>
                    <a:lnTo>
                      <a:pt x="5644" y="15455"/>
                    </a:lnTo>
                    <a:cubicBezTo>
                      <a:pt x="5418" y="14931"/>
                      <a:pt x="5180" y="14384"/>
                      <a:pt x="4882" y="13872"/>
                    </a:cubicBezTo>
                    <a:cubicBezTo>
                      <a:pt x="4632" y="13407"/>
                      <a:pt x="4335" y="12991"/>
                      <a:pt x="4037" y="12574"/>
                    </a:cubicBezTo>
                    <a:cubicBezTo>
                      <a:pt x="3834" y="12300"/>
                      <a:pt x="3620" y="12002"/>
                      <a:pt x="3430" y="11705"/>
                    </a:cubicBezTo>
                    <a:cubicBezTo>
                      <a:pt x="2001" y="9466"/>
                      <a:pt x="1417" y="6776"/>
                      <a:pt x="941" y="4180"/>
                    </a:cubicBezTo>
                    <a:cubicBezTo>
                      <a:pt x="679" y="2716"/>
                      <a:pt x="477" y="1382"/>
                      <a:pt x="763" y="108"/>
                    </a:cubicBez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1" name="Google Shape;2341;p56"/>
            <p:cNvGrpSpPr/>
            <p:nvPr/>
          </p:nvGrpSpPr>
          <p:grpSpPr>
            <a:xfrm rot="3492532">
              <a:off x="959485" y="4639772"/>
              <a:ext cx="494143" cy="900682"/>
              <a:chOff x="-214625" y="3943775"/>
              <a:chExt cx="458725" cy="836125"/>
            </a:xfrm>
          </p:grpSpPr>
          <p:sp>
            <p:nvSpPr>
              <p:cNvPr id="2342" name="Google Shape;2342;p56"/>
              <p:cNvSpPr/>
              <p:nvPr/>
            </p:nvSpPr>
            <p:spPr>
              <a:xfrm>
                <a:off x="-114025" y="3943775"/>
                <a:ext cx="195000" cy="501875"/>
              </a:xfrm>
              <a:custGeom>
                <a:avLst/>
                <a:gdLst/>
                <a:ahLst/>
                <a:cxnLst/>
                <a:rect l="l" t="t" r="r" b="b"/>
                <a:pathLst>
                  <a:path w="7800" h="20075" extrusionOk="0">
                    <a:moveTo>
                      <a:pt x="4323" y="0"/>
                    </a:moveTo>
                    <a:cubicBezTo>
                      <a:pt x="2204" y="3013"/>
                      <a:pt x="1" y="6299"/>
                      <a:pt x="84" y="9978"/>
                    </a:cubicBezTo>
                    <a:cubicBezTo>
                      <a:pt x="120" y="11918"/>
                      <a:pt x="811" y="13800"/>
                      <a:pt x="1596" y="15586"/>
                    </a:cubicBezTo>
                    <a:cubicBezTo>
                      <a:pt x="2335" y="17217"/>
                      <a:pt x="3168" y="18872"/>
                      <a:pt x="4490" y="20074"/>
                    </a:cubicBezTo>
                    <a:cubicBezTo>
                      <a:pt x="4454" y="18991"/>
                      <a:pt x="5156" y="18205"/>
                      <a:pt x="5680" y="17252"/>
                    </a:cubicBezTo>
                    <a:cubicBezTo>
                      <a:pt x="6811" y="15193"/>
                      <a:pt x="7800" y="12930"/>
                      <a:pt x="7538" y="10597"/>
                    </a:cubicBezTo>
                    <a:cubicBezTo>
                      <a:pt x="7371" y="9216"/>
                      <a:pt x="6776" y="7918"/>
                      <a:pt x="6252" y="6620"/>
                    </a:cubicBezTo>
                    <a:cubicBezTo>
                      <a:pt x="5394" y="4453"/>
                      <a:pt x="4692" y="2322"/>
                      <a:pt x="4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56"/>
              <p:cNvSpPr/>
              <p:nvPr/>
            </p:nvSpPr>
            <p:spPr>
              <a:xfrm>
                <a:off x="64875" y="4296800"/>
                <a:ext cx="179225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13097" extrusionOk="0">
                    <a:moveTo>
                      <a:pt x="6787" y="0"/>
                    </a:moveTo>
                    <a:cubicBezTo>
                      <a:pt x="5692" y="2536"/>
                      <a:pt x="2810" y="3798"/>
                      <a:pt x="1322" y="6120"/>
                    </a:cubicBezTo>
                    <a:cubicBezTo>
                      <a:pt x="1" y="8192"/>
                      <a:pt x="12" y="11049"/>
                      <a:pt x="1358" y="13097"/>
                    </a:cubicBezTo>
                    <a:cubicBezTo>
                      <a:pt x="1703" y="12502"/>
                      <a:pt x="2287" y="12109"/>
                      <a:pt x="2846" y="11704"/>
                    </a:cubicBezTo>
                    <a:cubicBezTo>
                      <a:pt x="4680" y="10406"/>
                      <a:pt x="6299" y="8632"/>
                      <a:pt x="6751" y="6429"/>
                    </a:cubicBezTo>
                    <a:cubicBezTo>
                      <a:pt x="7168" y="4429"/>
                      <a:pt x="6561" y="2048"/>
                      <a:pt x="6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56"/>
              <p:cNvSpPr/>
              <p:nvPr/>
            </p:nvSpPr>
            <p:spPr>
              <a:xfrm>
                <a:off x="-214625" y="4372100"/>
                <a:ext cx="233975" cy="263550"/>
              </a:xfrm>
              <a:custGeom>
                <a:avLst/>
                <a:gdLst/>
                <a:ahLst/>
                <a:cxnLst/>
                <a:rect l="l" t="t" r="r" b="b"/>
                <a:pathLst>
                  <a:path w="9359" h="105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2" y="2548"/>
                      <a:pt x="810" y="5168"/>
                      <a:pt x="2168" y="7346"/>
                    </a:cubicBezTo>
                    <a:cubicBezTo>
                      <a:pt x="2620" y="8049"/>
                      <a:pt x="3156" y="8704"/>
                      <a:pt x="3846" y="9132"/>
                    </a:cubicBezTo>
                    <a:cubicBezTo>
                      <a:pt x="4596" y="9585"/>
                      <a:pt x="5477" y="9775"/>
                      <a:pt x="6323" y="9954"/>
                    </a:cubicBezTo>
                    <a:cubicBezTo>
                      <a:pt x="7024" y="10104"/>
                      <a:pt x="8138" y="10541"/>
                      <a:pt x="8942" y="10541"/>
                    </a:cubicBezTo>
                    <a:cubicBezTo>
                      <a:pt x="9094" y="10541"/>
                      <a:pt x="9234" y="10526"/>
                      <a:pt x="9359" y="10490"/>
                    </a:cubicBezTo>
                    <a:cubicBezTo>
                      <a:pt x="8180" y="8204"/>
                      <a:pt x="7037" y="5465"/>
                      <a:pt x="5299" y="3525"/>
                    </a:cubicBezTo>
                    <a:cubicBezTo>
                      <a:pt x="3870" y="1929"/>
                      <a:pt x="1906" y="953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56"/>
              <p:cNvSpPr/>
              <p:nvPr/>
            </p:nvSpPr>
            <p:spPr>
              <a:xfrm>
                <a:off x="-32750" y="3943775"/>
                <a:ext cx="219700" cy="836125"/>
              </a:xfrm>
              <a:custGeom>
                <a:avLst/>
                <a:gdLst/>
                <a:ahLst/>
                <a:cxnLst/>
                <a:rect l="l" t="t" r="r" b="b"/>
                <a:pathLst>
                  <a:path w="8788" h="33445" extrusionOk="0">
                    <a:moveTo>
                      <a:pt x="1072" y="0"/>
                    </a:moveTo>
                    <a:cubicBezTo>
                      <a:pt x="858" y="1489"/>
                      <a:pt x="679" y="2965"/>
                      <a:pt x="536" y="4453"/>
                    </a:cubicBezTo>
                    <a:cubicBezTo>
                      <a:pt x="369" y="5941"/>
                      <a:pt x="250" y="7430"/>
                      <a:pt x="167" y="8918"/>
                    </a:cubicBezTo>
                    <a:cubicBezTo>
                      <a:pt x="0" y="11906"/>
                      <a:pt x="60" y="14907"/>
                      <a:pt x="524" y="17883"/>
                    </a:cubicBezTo>
                    <a:cubicBezTo>
                      <a:pt x="1012" y="20848"/>
                      <a:pt x="1870" y="23765"/>
                      <a:pt x="3227" y="26444"/>
                    </a:cubicBezTo>
                    <a:cubicBezTo>
                      <a:pt x="3917" y="27789"/>
                      <a:pt x="4703" y="29063"/>
                      <a:pt x="5620" y="30254"/>
                    </a:cubicBezTo>
                    <a:cubicBezTo>
                      <a:pt x="6561" y="31433"/>
                      <a:pt x="7608" y="32516"/>
                      <a:pt x="8787" y="33445"/>
                    </a:cubicBezTo>
                    <a:cubicBezTo>
                      <a:pt x="7668" y="32445"/>
                      <a:pt x="6668" y="31326"/>
                      <a:pt x="5811" y="30123"/>
                    </a:cubicBezTo>
                    <a:cubicBezTo>
                      <a:pt x="4930" y="28920"/>
                      <a:pt x="4179" y="27635"/>
                      <a:pt x="3536" y="26301"/>
                    </a:cubicBezTo>
                    <a:cubicBezTo>
                      <a:pt x="2274" y="23622"/>
                      <a:pt x="1417" y="20753"/>
                      <a:pt x="965" y="17812"/>
                    </a:cubicBezTo>
                    <a:cubicBezTo>
                      <a:pt x="477" y="14883"/>
                      <a:pt x="417" y="11906"/>
                      <a:pt x="512" y="8930"/>
                    </a:cubicBezTo>
                    <a:cubicBezTo>
                      <a:pt x="548" y="7442"/>
                      <a:pt x="643" y="5953"/>
                      <a:pt x="739" y="4465"/>
                    </a:cubicBezTo>
                    <a:lnTo>
                      <a:pt x="10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56"/>
              <p:cNvSpPr/>
              <p:nvPr/>
            </p:nvSpPr>
            <p:spPr>
              <a:xfrm>
                <a:off x="-214625" y="4297375"/>
                <a:ext cx="450675" cy="395925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837" extrusionOk="0">
                    <a:moveTo>
                      <a:pt x="17979" y="1"/>
                    </a:moveTo>
                    <a:lnTo>
                      <a:pt x="17979" y="1"/>
                    </a:lnTo>
                    <a:cubicBezTo>
                      <a:pt x="17920" y="1394"/>
                      <a:pt x="17431" y="2704"/>
                      <a:pt x="16812" y="3930"/>
                    </a:cubicBezTo>
                    <a:cubicBezTo>
                      <a:pt x="16217" y="5144"/>
                      <a:pt x="15443" y="6287"/>
                      <a:pt x="14669" y="7442"/>
                    </a:cubicBezTo>
                    <a:cubicBezTo>
                      <a:pt x="13895" y="8585"/>
                      <a:pt x="13169" y="9788"/>
                      <a:pt x="12693" y="11109"/>
                    </a:cubicBezTo>
                    <a:cubicBezTo>
                      <a:pt x="12276" y="12275"/>
                      <a:pt x="12087" y="13514"/>
                      <a:pt x="12134" y="14746"/>
                    </a:cubicBezTo>
                    <a:lnTo>
                      <a:pt x="12134" y="14746"/>
                    </a:lnTo>
                    <a:cubicBezTo>
                      <a:pt x="11083" y="13910"/>
                      <a:pt x="9889" y="13326"/>
                      <a:pt x="8752" y="12705"/>
                    </a:cubicBezTo>
                    <a:cubicBezTo>
                      <a:pt x="8097" y="12348"/>
                      <a:pt x="7466" y="11979"/>
                      <a:pt x="6871" y="11562"/>
                    </a:cubicBezTo>
                    <a:cubicBezTo>
                      <a:pt x="6275" y="11145"/>
                      <a:pt x="5739" y="10633"/>
                      <a:pt x="5239" y="10121"/>
                    </a:cubicBezTo>
                    <a:cubicBezTo>
                      <a:pt x="4227" y="9062"/>
                      <a:pt x="3358" y="7835"/>
                      <a:pt x="2537" y="6621"/>
                    </a:cubicBezTo>
                    <a:cubicBezTo>
                      <a:pt x="1703" y="5394"/>
                      <a:pt x="905" y="4132"/>
                      <a:pt x="1" y="2977"/>
                    </a:cubicBezTo>
                    <a:lnTo>
                      <a:pt x="1" y="2977"/>
                    </a:lnTo>
                    <a:cubicBezTo>
                      <a:pt x="834" y="4204"/>
                      <a:pt x="1572" y="5490"/>
                      <a:pt x="2382" y="6764"/>
                    </a:cubicBezTo>
                    <a:cubicBezTo>
                      <a:pt x="3168" y="8014"/>
                      <a:pt x="3989" y="9264"/>
                      <a:pt x="5001" y="10383"/>
                    </a:cubicBezTo>
                    <a:cubicBezTo>
                      <a:pt x="5501" y="10931"/>
                      <a:pt x="6061" y="11455"/>
                      <a:pt x="6668" y="11907"/>
                    </a:cubicBezTo>
                    <a:cubicBezTo>
                      <a:pt x="7275" y="12348"/>
                      <a:pt x="7918" y="12741"/>
                      <a:pt x="8573" y="13098"/>
                    </a:cubicBezTo>
                    <a:cubicBezTo>
                      <a:pt x="9883" y="13812"/>
                      <a:pt x="11192" y="14491"/>
                      <a:pt x="12276" y="15443"/>
                    </a:cubicBezTo>
                    <a:lnTo>
                      <a:pt x="12705" y="15836"/>
                    </a:lnTo>
                    <a:lnTo>
                      <a:pt x="12645" y="15253"/>
                    </a:lnTo>
                    <a:cubicBezTo>
                      <a:pt x="12502" y="13907"/>
                      <a:pt x="12645" y="12538"/>
                      <a:pt x="13097" y="11264"/>
                    </a:cubicBezTo>
                    <a:cubicBezTo>
                      <a:pt x="13538" y="9978"/>
                      <a:pt x="14252" y="8811"/>
                      <a:pt x="14967" y="7633"/>
                    </a:cubicBezTo>
                    <a:cubicBezTo>
                      <a:pt x="15693" y="6454"/>
                      <a:pt x="16455" y="5275"/>
                      <a:pt x="17027" y="4013"/>
                    </a:cubicBezTo>
                    <a:cubicBezTo>
                      <a:pt x="17574" y="2751"/>
                      <a:pt x="18027" y="1382"/>
                      <a:pt x="179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56"/>
              <p:cNvSpPr/>
              <p:nvPr/>
            </p:nvSpPr>
            <p:spPr>
              <a:xfrm>
                <a:off x="-67875" y="4054800"/>
                <a:ext cx="8932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38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4" y="655"/>
                      <a:pt x="274" y="1286"/>
                      <a:pt x="512" y="1905"/>
                    </a:cubicBezTo>
                    <a:cubicBezTo>
                      <a:pt x="774" y="2513"/>
                      <a:pt x="1096" y="3096"/>
                      <a:pt x="1477" y="3644"/>
                    </a:cubicBezTo>
                    <a:lnTo>
                      <a:pt x="1632" y="3870"/>
                    </a:lnTo>
                    <a:lnTo>
                      <a:pt x="1822" y="3691"/>
                    </a:lnTo>
                    <a:cubicBezTo>
                      <a:pt x="2227" y="3298"/>
                      <a:pt x="2560" y="2870"/>
                      <a:pt x="2858" y="2405"/>
                    </a:cubicBezTo>
                    <a:cubicBezTo>
                      <a:pt x="3013" y="2179"/>
                      <a:pt x="3144" y="1929"/>
                      <a:pt x="3263" y="1691"/>
                    </a:cubicBezTo>
                    <a:cubicBezTo>
                      <a:pt x="3382" y="1441"/>
                      <a:pt x="3501" y="1191"/>
                      <a:pt x="3572" y="929"/>
                    </a:cubicBezTo>
                    <a:lnTo>
                      <a:pt x="3572" y="929"/>
                    </a:lnTo>
                    <a:lnTo>
                      <a:pt x="3096" y="1584"/>
                    </a:lnTo>
                    <a:lnTo>
                      <a:pt x="3096" y="1584"/>
                    </a:lnTo>
                    <a:cubicBezTo>
                      <a:pt x="2953" y="1798"/>
                      <a:pt x="2775" y="2001"/>
                      <a:pt x="2608" y="2215"/>
                    </a:cubicBezTo>
                    <a:cubicBezTo>
                      <a:pt x="2323" y="2549"/>
                      <a:pt x="2030" y="2867"/>
                      <a:pt x="1722" y="3169"/>
                    </a:cubicBezTo>
                    <a:lnTo>
                      <a:pt x="1722" y="3169"/>
                    </a:lnTo>
                    <a:cubicBezTo>
                      <a:pt x="1417" y="2702"/>
                      <a:pt x="1126" y="2220"/>
                      <a:pt x="870" y="1739"/>
                    </a:cubicBezTo>
                    <a:cubicBezTo>
                      <a:pt x="572" y="1167"/>
                      <a:pt x="286" y="596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56"/>
              <p:cNvSpPr/>
              <p:nvPr/>
            </p:nvSpPr>
            <p:spPr>
              <a:xfrm>
                <a:off x="-90800" y="4143200"/>
                <a:ext cx="1381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5335" extrusionOk="0">
                    <a:moveTo>
                      <a:pt x="1" y="0"/>
                    </a:moveTo>
                    <a:cubicBezTo>
                      <a:pt x="132" y="453"/>
                      <a:pt x="310" y="882"/>
                      <a:pt x="489" y="1310"/>
                    </a:cubicBezTo>
                    <a:cubicBezTo>
                      <a:pt x="667" y="1739"/>
                      <a:pt x="846" y="2179"/>
                      <a:pt x="1060" y="2596"/>
                    </a:cubicBezTo>
                    <a:cubicBezTo>
                      <a:pt x="1453" y="3441"/>
                      <a:pt x="1918" y="4275"/>
                      <a:pt x="2406" y="5061"/>
                    </a:cubicBezTo>
                    <a:lnTo>
                      <a:pt x="2572" y="5334"/>
                    </a:lnTo>
                    <a:lnTo>
                      <a:pt x="2763" y="5096"/>
                    </a:lnTo>
                    <a:cubicBezTo>
                      <a:pt x="3322" y="4418"/>
                      <a:pt x="3858" y="3715"/>
                      <a:pt x="4311" y="2989"/>
                    </a:cubicBezTo>
                    <a:cubicBezTo>
                      <a:pt x="4549" y="2620"/>
                      <a:pt x="4763" y="2251"/>
                      <a:pt x="4966" y="1858"/>
                    </a:cubicBezTo>
                    <a:cubicBezTo>
                      <a:pt x="5168" y="1477"/>
                      <a:pt x="5358" y="1084"/>
                      <a:pt x="5525" y="679"/>
                    </a:cubicBezTo>
                    <a:lnTo>
                      <a:pt x="5525" y="679"/>
                    </a:lnTo>
                    <a:cubicBezTo>
                      <a:pt x="5287" y="1048"/>
                      <a:pt x="5049" y="1417"/>
                      <a:pt x="4787" y="1763"/>
                    </a:cubicBezTo>
                    <a:cubicBezTo>
                      <a:pt x="4537" y="2120"/>
                      <a:pt x="4287" y="2453"/>
                      <a:pt x="4037" y="2798"/>
                    </a:cubicBezTo>
                    <a:cubicBezTo>
                      <a:pt x="3578" y="3403"/>
                      <a:pt x="3110" y="3990"/>
                      <a:pt x="2633" y="4566"/>
                    </a:cubicBezTo>
                    <a:lnTo>
                      <a:pt x="2633" y="4566"/>
                    </a:lnTo>
                    <a:cubicBezTo>
                      <a:pt x="2202" y="3867"/>
                      <a:pt x="1781" y="3159"/>
                      <a:pt x="1370" y="244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56"/>
              <p:cNvSpPr/>
              <p:nvPr/>
            </p:nvSpPr>
            <p:spPr>
              <a:xfrm>
                <a:off x="-80675" y="4247375"/>
                <a:ext cx="136350" cy="1110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4442" extrusionOk="0">
                    <a:moveTo>
                      <a:pt x="5453" y="1"/>
                    </a:moveTo>
                    <a:lnTo>
                      <a:pt x="5453" y="1"/>
                    </a:lnTo>
                    <a:cubicBezTo>
                      <a:pt x="4942" y="691"/>
                      <a:pt x="4430" y="1358"/>
                      <a:pt x="3894" y="2013"/>
                    </a:cubicBezTo>
                    <a:cubicBezTo>
                      <a:pt x="3632" y="2358"/>
                      <a:pt x="3358" y="2668"/>
                      <a:pt x="3096" y="2989"/>
                    </a:cubicBezTo>
                    <a:lnTo>
                      <a:pt x="2449" y="3758"/>
                    </a:lnTo>
                    <a:lnTo>
                      <a:pt x="2449" y="3758"/>
                    </a:lnTo>
                    <a:lnTo>
                      <a:pt x="1310" y="2382"/>
                    </a:lnTo>
                    <a:cubicBezTo>
                      <a:pt x="870" y="1858"/>
                      <a:pt x="441" y="1322"/>
                      <a:pt x="0" y="810"/>
                    </a:cubicBezTo>
                    <a:lnTo>
                      <a:pt x="0" y="810"/>
                    </a:lnTo>
                    <a:cubicBezTo>
                      <a:pt x="298" y="1429"/>
                      <a:pt x="655" y="2013"/>
                      <a:pt x="1036" y="2572"/>
                    </a:cubicBezTo>
                    <a:cubicBezTo>
                      <a:pt x="1405" y="3156"/>
                      <a:pt x="1822" y="3703"/>
                      <a:pt x="2263" y="4239"/>
                    </a:cubicBezTo>
                    <a:lnTo>
                      <a:pt x="2417" y="4442"/>
                    </a:lnTo>
                    <a:lnTo>
                      <a:pt x="2596" y="4239"/>
                    </a:lnTo>
                    <a:cubicBezTo>
                      <a:pt x="2894" y="3930"/>
                      <a:pt x="3167" y="3584"/>
                      <a:pt x="3429" y="3263"/>
                    </a:cubicBezTo>
                    <a:cubicBezTo>
                      <a:pt x="3703" y="2930"/>
                      <a:pt x="3953" y="2596"/>
                      <a:pt x="4191" y="2239"/>
                    </a:cubicBezTo>
                    <a:cubicBezTo>
                      <a:pt x="4680" y="1525"/>
                      <a:pt x="5120" y="786"/>
                      <a:pt x="54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56"/>
              <p:cNvSpPr/>
              <p:nvPr/>
            </p:nvSpPr>
            <p:spPr>
              <a:xfrm>
                <a:off x="164900" y="4391450"/>
                <a:ext cx="61025" cy="77100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3084" extrusionOk="0">
                    <a:moveTo>
                      <a:pt x="631" y="0"/>
                    </a:moveTo>
                    <a:lnTo>
                      <a:pt x="631" y="0"/>
                    </a:lnTo>
                    <a:cubicBezTo>
                      <a:pt x="441" y="441"/>
                      <a:pt x="310" y="893"/>
                      <a:pt x="191" y="1358"/>
                    </a:cubicBezTo>
                    <a:cubicBezTo>
                      <a:pt x="95" y="1810"/>
                      <a:pt x="36" y="2274"/>
                      <a:pt x="12" y="2751"/>
                    </a:cubicBezTo>
                    <a:lnTo>
                      <a:pt x="0" y="3084"/>
                    </a:lnTo>
                    <a:lnTo>
                      <a:pt x="0" y="3084"/>
                    </a:lnTo>
                    <a:lnTo>
                      <a:pt x="310" y="2989"/>
                    </a:lnTo>
                    <a:cubicBezTo>
                      <a:pt x="691" y="2870"/>
                      <a:pt x="1084" y="2739"/>
                      <a:pt x="1441" y="2548"/>
                    </a:cubicBezTo>
                    <a:cubicBezTo>
                      <a:pt x="1798" y="2346"/>
                      <a:pt x="2143" y="2120"/>
                      <a:pt x="2441" y="1846"/>
                    </a:cubicBezTo>
                    <a:lnTo>
                      <a:pt x="2441" y="1846"/>
                    </a:lnTo>
                    <a:cubicBezTo>
                      <a:pt x="2048" y="1989"/>
                      <a:pt x="1679" y="2108"/>
                      <a:pt x="1310" y="2227"/>
                    </a:cubicBezTo>
                    <a:lnTo>
                      <a:pt x="502" y="2465"/>
                    </a:lnTo>
                    <a:lnTo>
                      <a:pt x="502" y="2465"/>
                    </a:lnTo>
                    <a:cubicBezTo>
                      <a:pt x="528" y="2112"/>
                      <a:pt x="553" y="1761"/>
                      <a:pt x="572" y="1417"/>
                    </a:cubicBezTo>
                    <a:cubicBezTo>
                      <a:pt x="607" y="941"/>
                      <a:pt x="631" y="476"/>
                      <a:pt x="6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56"/>
              <p:cNvSpPr/>
              <p:nvPr/>
            </p:nvSpPr>
            <p:spPr>
              <a:xfrm>
                <a:off x="119050" y="4444725"/>
                <a:ext cx="83075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930" extrusionOk="0">
                    <a:moveTo>
                      <a:pt x="239" y="0"/>
                    </a:moveTo>
                    <a:cubicBezTo>
                      <a:pt x="108" y="596"/>
                      <a:pt x="48" y="1203"/>
                      <a:pt x="36" y="1810"/>
                    </a:cubicBezTo>
                    <a:cubicBezTo>
                      <a:pt x="1" y="2417"/>
                      <a:pt x="36" y="3013"/>
                      <a:pt x="96" y="3632"/>
                    </a:cubicBezTo>
                    <a:lnTo>
                      <a:pt x="120" y="3930"/>
                    </a:lnTo>
                    <a:lnTo>
                      <a:pt x="405" y="3822"/>
                    </a:lnTo>
                    <a:cubicBezTo>
                      <a:pt x="941" y="3632"/>
                      <a:pt x="1453" y="3394"/>
                      <a:pt x="1953" y="3108"/>
                    </a:cubicBezTo>
                    <a:cubicBezTo>
                      <a:pt x="2441" y="2822"/>
                      <a:pt x="2906" y="2477"/>
                      <a:pt x="3322" y="2096"/>
                    </a:cubicBezTo>
                    <a:lnTo>
                      <a:pt x="3322" y="2096"/>
                    </a:lnTo>
                    <a:cubicBezTo>
                      <a:pt x="2798" y="2346"/>
                      <a:pt x="2287" y="2572"/>
                      <a:pt x="1786" y="2798"/>
                    </a:cubicBezTo>
                    <a:cubicBezTo>
                      <a:pt x="1367" y="2964"/>
                      <a:pt x="947" y="3138"/>
                      <a:pt x="521" y="3294"/>
                    </a:cubicBezTo>
                    <a:lnTo>
                      <a:pt x="521" y="3294"/>
                    </a:lnTo>
                    <a:cubicBezTo>
                      <a:pt x="477" y="2795"/>
                      <a:pt x="445" y="2297"/>
                      <a:pt x="405" y="1798"/>
                    </a:cubicBezTo>
                    <a:cubicBezTo>
                      <a:pt x="358" y="1203"/>
                      <a:pt x="310" y="608"/>
                      <a:pt x="2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56"/>
              <p:cNvSpPr/>
              <p:nvPr/>
            </p:nvSpPr>
            <p:spPr>
              <a:xfrm>
                <a:off x="-177425" y="4447700"/>
                <a:ext cx="64625" cy="807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3228" extrusionOk="0">
                    <a:moveTo>
                      <a:pt x="2204" y="1"/>
                    </a:moveTo>
                    <a:lnTo>
                      <a:pt x="2168" y="1405"/>
                    </a:lnTo>
                    <a:cubicBezTo>
                      <a:pt x="2159" y="1730"/>
                      <a:pt x="2151" y="2056"/>
                      <a:pt x="2135" y="2381"/>
                    </a:cubicBezTo>
                    <a:lnTo>
                      <a:pt x="2135" y="2381"/>
                    </a:lnTo>
                    <a:cubicBezTo>
                      <a:pt x="1857" y="2192"/>
                      <a:pt x="1569" y="2007"/>
                      <a:pt x="1275" y="1822"/>
                    </a:cubicBezTo>
                    <a:cubicBezTo>
                      <a:pt x="858" y="1572"/>
                      <a:pt x="441" y="1334"/>
                      <a:pt x="1" y="1144"/>
                    </a:cubicBezTo>
                    <a:lnTo>
                      <a:pt x="1" y="1144"/>
                    </a:lnTo>
                    <a:cubicBezTo>
                      <a:pt x="322" y="1501"/>
                      <a:pt x="691" y="1810"/>
                      <a:pt x="1049" y="2108"/>
                    </a:cubicBezTo>
                    <a:cubicBezTo>
                      <a:pt x="1430" y="2406"/>
                      <a:pt x="1811" y="2691"/>
                      <a:pt x="2204" y="2977"/>
                    </a:cubicBezTo>
                    <a:lnTo>
                      <a:pt x="2561" y="3227"/>
                    </a:lnTo>
                    <a:lnTo>
                      <a:pt x="2573" y="2810"/>
                    </a:lnTo>
                    <a:cubicBezTo>
                      <a:pt x="2585" y="2334"/>
                      <a:pt x="2585" y="1858"/>
                      <a:pt x="2525" y="1382"/>
                    </a:cubicBezTo>
                    <a:cubicBezTo>
                      <a:pt x="2477" y="917"/>
                      <a:pt x="2382" y="441"/>
                      <a:pt x="22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56"/>
              <p:cNvSpPr/>
              <p:nvPr/>
            </p:nvSpPr>
            <p:spPr>
              <a:xfrm>
                <a:off x="-128300" y="4497700"/>
                <a:ext cx="77700" cy="93200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3728" extrusionOk="0">
                    <a:moveTo>
                      <a:pt x="2263" y="1"/>
                    </a:moveTo>
                    <a:lnTo>
                      <a:pt x="2263" y="1"/>
                    </a:lnTo>
                    <a:cubicBezTo>
                      <a:pt x="2346" y="572"/>
                      <a:pt x="2417" y="1132"/>
                      <a:pt x="2501" y="1703"/>
                    </a:cubicBezTo>
                    <a:cubicBezTo>
                      <a:pt x="2548" y="2141"/>
                      <a:pt x="2596" y="2594"/>
                      <a:pt x="2625" y="3045"/>
                    </a:cubicBezTo>
                    <a:lnTo>
                      <a:pt x="2625" y="3045"/>
                    </a:lnTo>
                    <a:lnTo>
                      <a:pt x="1489" y="2644"/>
                    </a:lnTo>
                    <a:cubicBezTo>
                      <a:pt x="989" y="2477"/>
                      <a:pt x="500" y="2299"/>
                      <a:pt x="0" y="2144"/>
                    </a:cubicBezTo>
                    <a:lnTo>
                      <a:pt x="0" y="2144"/>
                    </a:lnTo>
                    <a:cubicBezTo>
                      <a:pt x="429" y="2465"/>
                      <a:pt x="870" y="2727"/>
                      <a:pt x="1334" y="2977"/>
                    </a:cubicBezTo>
                    <a:cubicBezTo>
                      <a:pt x="1572" y="3096"/>
                      <a:pt x="1810" y="3204"/>
                      <a:pt x="2048" y="3311"/>
                    </a:cubicBezTo>
                    <a:cubicBezTo>
                      <a:pt x="2286" y="3430"/>
                      <a:pt x="2536" y="3513"/>
                      <a:pt x="2775" y="3608"/>
                    </a:cubicBezTo>
                    <a:lnTo>
                      <a:pt x="3108" y="3727"/>
                    </a:lnTo>
                    <a:lnTo>
                      <a:pt x="3096" y="3370"/>
                    </a:lnTo>
                    <a:cubicBezTo>
                      <a:pt x="3060" y="2787"/>
                      <a:pt x="2989" y="2203"/>
                      <a:pt x="2858" y="1644"/>
                    </a:cubicBezTo>
                    <a:cubicBezTo>
                      <a:pt x="2715" y="1072"/>
                      <a:pt x="2525" y="525"/>
                      <a:pt x="2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4" name="Google Shape;2354;p56"/>
            <p:cNvSpPr/>
            <p:nvPr/>
          </p:nvSpPr>
          <p:spPr>
            <a:xfrm rot="2131633">
              <a:off x="264376" y="3526762"/>
              <a:ext cx="148962" cy="301767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6"/>
            <p:cNvSpPr/>
            <p:nvPr/>
          </p:nvSpPr>
          <p:spPr>
            <a:xfrm rot="-2281775">
              <a:off x="1954742" y="4656749"/>
              <a:ext cx="148956" cy="301766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445;p40">
            <a:extLst>
              <a:ext uri="{FF2B5EF4-FFF2-40B4-BE49-F238E27FC236}">
                <a16:creationId xmlns:a16="http://schemas.microsoft.com/office/drawing/2014/main" id="{FC9A9265-5302-0DF0-B10E-00469131BE83}"/>
              </a:ext>
            </a:extLst>
          </p:cNvPr>
          <p:cNvSpPr/>
          <p:nvPr/>
        </p:nvSpPr>
        <p:spPr>
          <a:xfrm>
            <a:off x="2058666" y="401103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8A3007B0-5E52-7893-BD82-692D964CD9B4}"/>
              </a:ext>
            </a:extLst>
          </p:cNvPr>
          <p:cNvSpPr txBox="1"/>
          <p:nvPr/>
        </p:nvSpPr>
        <p:spPr>
          <a:xfrm>
            <a:off x="2226307" y="1356852"/>
            <a:ext cx="48349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Em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đã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nghe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biết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phẩm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này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chưa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?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Nêu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vài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nét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sơ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lược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về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giả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phẩm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?</a:t>
            </a:r>
            <a:endParaRPr lang="en-GB" sz="1800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Cảm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nhận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sau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khi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nghe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tác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phẩm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1C1CB">
                    <a:lumMod val="50000"/>
                  </a:srgbClr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Alouette?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1C1CB">
                  <a:lumMod val="50000"/>
                </a:srgbClr>
              </a:solidFill>
              <a:effectLst/>
              <a:uLnTx/>
              <a:uFillTx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103B1D46-A313-6219-2B30-6F3D2EC7CA91}"/>
              </a:ext>
            </a:extLst>
          </p:cNvPr>
          <p:cNvGrpSpPr/>
          <p:nvPr/>
        </p:nvGrpSpPr>
        <p:grpSpPr>
          <a:xfrm>
            <a:off x="3149713" y="3220827"/>
            <a:ext cx="4049454" cy="1904832"/>
            <a:chOff x="2569268" y="3220827"/>
            <a:chExt cx="4049454" cy="1904832"/>
          </a:xfrm>
        </p:grpSpPr>
        <p:grpSp>
          <p:nvGrpSpPr>
            <p:cNvPr id="321" name="Google Shape;5950;p62">
              <a:extLst>
                <a:ext uri="{FF2B5EF4-FFF2-40B4-BE49-F238E27FC236}">
                  <a16:creationId xmlns:a16="http://schemas.microsoft.com/office/drawing/2014/main" id="{710E6CE4-2522-1E2A-940B-6F202E600FE9}"/>
                </a:ext>
              </a:extLst>
            </p:cNvPr>
            <p:cNvGrpSpPr/>
            <p:nvPr/>
          </p:nvGrpSpPr>
          <p:grpSpPr>
            <a:xfrm>
              <a:off x="2569268" y="3485181"/>
              <a:ext cx="776091" cy="1640478"/>
              <a:chOff x="3407561" y="1811690"/>
              <a:chExt cx="1028882" cy="2311309"/>
            </a:xfrm>
          </p:grpSpPr>
          <p:sp>
            <p:nvSpPr>
              <p:cNvPr id="489" name="Google Shape;5951;p62">
                <a:extLst>
                  <a:ext uri="{FF2B5EF4-FFF2-40B4-BE49-F238E27FC236}">
                    <a16:creationId xmlns:a16="http://schemas.microsoft.com/office/drawing/2014/main" id="{57209C12-3327-1B0A-4C48-DDEC1DA59FB4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0" name="Google Shape;5957;p62">
                <a:extLst>
                  <a:ext uri="{FF2B5EF4-FFF2-40B4-BE49-F238E27FC236}">
                    <a16:creationId xmlns:a16="http://schemas.microsoft.com/office/drawing/2014/main" id="{E6A7E1CF-BEB4-5DB1-4706-FEB499884508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1" name="Google Shape;5958;p62">
                <a:extLst>
                  <a:ext uri="{FF2B5EF4-FFF2-40B4-BE49-F238E27FC236}">
                    <a16:creationId xmlns:a16="http://schemas.microsoft.com/office/drawing/2014/main" id="{3E3C57AF-A96B-A8CB-3FE6-B295D7CCF0CE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2" name="Google Shape;5959;p62">
                <a:extLst>
                  <a:ext uri="{FF2B5EF4-FFF2-40B4-BE49-F238E27FC236}">
                    <a16:creationId xmlns:a16="http://schemas.microsoft.com/office/drawing/2014/main" id="{9211A34C-A4AC-14E1-FC0D-085335F874BE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3" name="Google Shape;5962;p62">
                <a:extLst>
                  <a:ext uri="{FF2B5EF4-FFF2-40B4-BE49-F238E27FC236}">
                    <a16:creationId xmlns:a16="http://schemas.microsoft.com/office/drawing/2014/main" id="{C59C260F-9B83-1EEA-BBDA-94EB360FFF7F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4" name="Google Shape;5963;p62">
                <a:extLst>
                  <a:ext uri="{FF2B5EF4-FFF2-40B4-BE49-F238E27FC236}">
                    <a16:creationId xmlns:a16="http://schemas.microsoft.com/office/drawing/2014/main" id="{3FC94D0D-66AD-9F7C-D973-E57E79BE3DD4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5" name="Google Shape;5964;p62">
                <a:extLst>
                  <a:ext uri="{FF2B5EF4-FFF2-40B4-BE49-F238E27FC236}">
                    <a16:creationId xmlns:a16="http://schemas.microsoft.com/office/drawing/2014/main" id="{78D5D1D8-2380-DB36-4D45-D1D20682E242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6" name="Google Shape;5965;p62">
                <a:extLst>
                  <a:ext uri="{FF2B5EF4-FFF2-40B4-BE49-F238E27FC236}">
                    <a16:creationId xmlns:a16="http://schemas.microsoft.com/office/drawing/2014/main" id="{2BF5C9F2-CB03-69D5-3508-8540621483F1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7" name="Google Shape;5966;p62">
                <a:extLst>
                  <a:ext uri="{FF2B5EF4-FFF2-40B4-BE49-F238E27FC236}">
                    <a16:creationId xmlns:a16="http://schemas.microsoft.com/office/drawing/2014/main" id="{C50E3912-9CED-C811-49CF-3C457AB30317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8" name="Google Shape;5967;p62">
                <a:extLst>
                  <a:ext uri="{FF2B5EF4-FFF2-40B4-BE49-F238E27FC236}">
                    <a16:creationId xmlns:a16="http://schemas.microsoft.com/office/drawing/2014/main" id="{78800789-E605-9976-547C-FED0DF1520B1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9" name="Google Shape;5968;p62">
                <a:extLst>
                  <a:ext uri="{FF2B5EF4-FFF2-40B4-BE49-F238E27FC236}">
                    <a16:creationId xmlns:a16="http://schemas.microsoft.com/office/drawing/2014/main" id="{AB6F08A4-D3A1-56B1-00A8-AD05CBA687F5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0" name="Google Shape;5969;p62">
                <a:extLst>
                  <a:ext uri="{FF2B5EF4-FFF2-40B4-BE49-F238E27FC236}">
                    <a16:creationId xmlns:a16="http://schemas.microsoft.com/office/drawing/2014/main" id="{DE4E323E-1C83-A971-5BD3-00729C19C22D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1" name="Google Shape;5970;p62">
                <a:extLst>
                  <a:ext uri="{FF2B5EF4-FFF2-40B4-BE49-F238E27FC236}">
                    <a16:creationId xmlns:a16="http://schemas.microsoft.com/office/drawing/2014/main" id="{427BB142-887B-1A86-8BCE-B2ADE85769BF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2" name="Google Shape;5971;p62">
                <a:extLst>
                  <a:ext uri="{FF2B5EF4-FFF2-40B4-BE49-F238E27FC236}">
                    <a16:creationId xmlns:a16="http://schemas.microsoft.com/office/drawing/2014/main" id="{ABCA7C00-B2A9-ECBE-BED7-C6258F423699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3" name="Google Shape;5972;p62">
                <a:extLst>
                  <a:ext uri="{FF2B5EF4-FFF2-40B4-BE49-F238E27FC236}">
                    <a16:creationId xmlns:a16="http://schemas.microsoft.com/office/drawing/2014/main" id="{D360ADAC-2B18-9AEC-B429-061FE3EB2F84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4" name="Google Shape;5973;p62">
                <a:extLst>
                  <a:ext uri="{FF2B5EF4-FFF2-40B4-BE49-F238E27FC236}">
                    <a16:creationId xmlns:a16="http://schemas.microsoft.com/office/drawing/2014/main" id="{32D5D45E-4669-87B3-405B-BCFA29C75974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5" name="Google Shape;5976;p62">
                <a:extLst>
                  <a:ext uri="{FF2B5EF4-FFF2-40B4-BE49-F238E27FC236}">
                    <a16:creationId xmlns:a16="http://schemas.microsoft.com/office/drawing/2014/main" id="{D93A7C03-62D2-5F4A-756B-37B170BEE5E0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6" name="Google Shape;5977;p62">
                <a:extLst>
                  <a:ext uri="{FF2B5EF4-FFF2-40B4-BE49-F238E27FC236}">
                    <a16:creationId xmlns:a16="http://schemas.microsoft.com/office/drawing/2014/main" id="{C2653F46-9848-BE2D-4AFA-E8DA753BCCEB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7" name="Google Shape;5978;p62">
                <a:extLst>
                  <a:ext uri="{FF2B5EF4-FFF2-40B4-BE49-F238E27FC236}">
                    <a16:creationId xmlns:a16="http://schemas.microsoft.com/office/drawing/2014/main" id="{68E28451-3459-D705-E576-C85C473605B3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8" name="Google Shape;5979;p62">
                <a:extLst>
                  <a:ext uri="{FF2B5EF4-FFF2-40B4-BE49-F238E27FC236}">
                    <a16:creationId xmlns:a16="http://schemas.microsoft.com/office/drawing/2014/main" id="{6E5F12AA-E045-F399-EAC6-CBED353269FF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9" name="Google Shape;5980;p62">
                <a:extLst>
                  <a:ext uri="{FF2B5EF4-FFF2-40B4-BE49-F238E27FC236}">
                    <a16:creationId xmlns:a16="http://schemas.microsoft.com/office/drawing/2014/main" id="{931D0D03-B4CF-379C-6FF8-2169A80562B5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0" name="Google Shape;5981;p62">
                <a:extLst>
                  <a:ext uri="{FF2B5EF4-FFF2-40B4-BE49-F238E27FC236}">
                    <a16:creationId xmlns:a16="http://schemas.microsoft.com/office/drawing/2014/main" id="{352827E7-578E-8C56-6CFA-E5848BE80A73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1" name="Google Shape;5982;p62">
                <a:extLst>
                  <a:ext uri="{FF2B5EF4-FFF2-40B4-BE49-F238E27FC236}">
                    <a16:creationId xmlns:a16="http://schemas.microsoft.com/office/drawing/2014/main" id="{5DA21CD7-A206-DC54-20A8-ADAFCA3AE61C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2" name="Google Shape;5983;p62">
                <a:extLst>
                  <a:ext uri="{FF2B5EF4-FFF2-40B4-BE49-F238E27FC236}">
                    <a16:creationId xmlns:a16="http://schemas.microsoft.com/office/drawing/2014/main" id="{3924B3B4-AE56-16D4-AAE6-EBA788ABFF21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3" name="Google Shape;5984;p62">
                <a:extLst>
                  <a:ext uri="{FF2B5EF4-FFF2-40B4-BE49-F238E27FC236}">
                    <a16:creationId xmlns:a16="http://schemas.microsoft.com/office/drawing/2014/main" id="{5F6B42E3-F2A5-82C0-9F1F-D5F0C645774E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4" name="Google Shape;5985;p62">
                <a:extLst>
                  <a:ext uri="{FF2B5EF4-FFF2-40B4-BE49-F238E27FC236}">
                    <a16:creationId xmlns:a16="http://schemas.microsoft.com/office/drawing/2014/main" id="{7A8B5A1E-24E2-7F28-82EF-2923D50E8D8B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5" name="Google Shape;5986;p62">
                <a:extLst>
                  <a:ext uri="{FF2B5EF4-FFF2-40B4-BE49-F238E27FC236}">
                    <a16:creationId xmlns:a16="http://schemas.microsoft.com/office/drawing/2014/main" id="{7711EAE8-77B9-09DB-F897-28845A8B4E00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6" name="Google Shape;5989;p62">
                <a:extLst>
                  <a:ext uri="{FF2B5EF4-FFF2-40B4-BE49-F238E27FC236}">
                    <a16:creationId xmlns:a16="http://schemas.microsoft.com/office/drawing/2014/main" id="{BF3C837A-5634-2D97-8E56-FD10623FADB9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7" name="Google Shape;5990;p62">
                <a:extLst>
                  <a:ext uri="{FF2B5EF4-FFF2-40B4-BE49-F238E27FC236}">
                    <a16:creationId xmlns:a16="http://schemas.microsoft.com/office/drawing/2014/main" id="{A19BE00C-6A25-6845-8B2E-E604A0A0FCED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8" name="Google Shape;5991;p62">
                <a:extLst>
                  <a:ext uri="{FF2B5EF4-FFF2-40B4-BE49-F238E27FC236}">
                    <a16:creationId xmlns:a16="http://schemas.microsoft.com/office/drawing/2014/main" id="{CD71DE82-1FDB-F2C2-C889-C863FA8C1596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9" name="Google Shape;5992;p62">
                <a:extLst>
                  <a:ext uri="{FF2B5EF4-FFF2-40B4-BE49-F238E27FC236}">
                    <a16:creationId xmlns:a16="http://schemas.microsoft.com/office/drawing/2014/main" id="{A50CBC00-663B-8294-9D4D-774FA5E88E7F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0" name="Google Shape;5993;p62">
                <a:extLst>
                  <a:ext uri="{FF2B5EF4-FFF2-40B4-BE49-F238E27FC236}">
                    <a16:creationId xmlns:a16="http://schemas.microsoft.com/office/drawing/2014/main" id="{5192854D-00F6-238D-8709-18BD35F0528C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F86AF367-AE29-5531-52B3-E395F8671D73}"/>
                </a:ext>
              </a:extLst>
            </p:cNvPr>
            <p:cNvGrpSpPr/>
            <p:nvPr/>
          </p:nvGrpSpPr>
          <p:grpSpPr>
            <a:xfrm>
              <a:off x="2889121" y="3220827"/>
              <a:ext cx="3729601" cy="1806974"/>
              <a:chOff x="2889121" y="3220827"/>
              <a:chExt cx="3729601" cy="1806974"/>
            </a:xfrm>
          </p:grpSpPr>
          <p:grpSp>
            <p:nvGrpSpPr>
              <p:cNvPr id="323" name="Group 322">
                <a:extLst>
                  <a:ext uri="{FF2B5EF4-FFF2-40B4-BE49-F238E27FC236}">
                    <a16:creationId xmlns:a16="http://schemas.microsoft.com/office/drawing/2014/main" id="{49675862-B32E-EE35-3CF0-E6AA8C0F5312}"/>
                  </a:ext>
                </a:extLst>
              </p:cNvPr>
              <p:cNvGrpSpPr/>
              <p:nvPr/>
            </p:nvGrpSpPr>
            <p:grpSpPr>
              <a:xfrm>
                <a:off x="3629069" y="3312876"/>
                <a:ext cx="754650" cy="1637417"/>
                <a:chOff x="1902225" y="1826942"/>
                <a:chExt cx="1074085" cy="2296057"/>
              </a:xfrm>
            </p:grpSpPr>
            <p:sp>
              <p:nvSpPr>
                <p:cNvPr id="433" name="Google Shape;5833;p62">
                  <a:extLst>
                    <a:ext uri="{FF2B5EF4-FFF2-40B4-BE49-F238E27FC236}">
                      <a16:creationId xmlns:a16="http://schemas.microsoft.com/office/drawing/2014/main" id="{F5F68E6B-CC59-BF1D-7DBE-097EC8B238CB}"/>
                    </a:ext>
                  </a:extLst>
                </p:cNvPr>
                <p:cNvSpPr/>
                <p:nvPr/>
              </p:nvSpPr>
              <p:spPr>
                <a:xfrm>
                  <a:off x="2773176" y="3250222"/>
                  <a:ext cx="203134" cy="270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5478" extrusionOk="0">
                      <a:moveTo>
                        <a:pt x="1918" y="1"/>
                      </a:moveTo>
                      <a:cubicBezTo>
                        <a:pt x="1275" y="286"/>
                        <a:pt x="644" y="536"/>
                        <a:pt x="1" y="763"/>
                      </a:cubicBezTo>
                      <a:cubicBezTo>
                        <a:pt x="132" y="1048"/>
                        <a:pt x="501" y="1941"/>
                        <a:pt x="536" y="2382"/>
                      </a:cubicBezTo>
                      <a:cubicBezTo>
                        <a:pt x="655" y="2929"/>
                        <a:pt x="382" y="4334"/>
                        <a:pt x="525" y="4358"/>
                      </a:cubicBezTo>
                      <a:cubicBezTo>
                        <a:pt x="529" y="4359"/>
                        <a:pt x="534" y="4360"/>
                        <a:pt x="539" y="4360"/>
                      </a:cubicBezTo>
                      <a:cubicBezTo>
                        <a:pt x="730" y="4360"/>
                        <a:pt x="1024" y="3453"/>
                        <a:pt x="1013" y="3453"/>
                      </a:cubicBezTo>
                      <a:lnTo>
                        <a:pt x="1013" y="3453"/>
                      </a:lnTo>
                      <a:cubicBezTo>
                        <a:pt x="1060" y="3453"/>
                        <a:pt x="870" y="5061"/>
                        <a:pt x="1060" y="5108"/>
                      </a:cubicBezTo>
                      <a:cubicBezTo>
                        <a:pt x="1066" y="5109"/>
                        <a:pt x="1071" y="5110"/>
                        <a:pt x="1077" y="5110"/>
                      </a:cubicBezTo>
                      <a:cubicBezTo>
                        <a:pt x="1362" y="5110"/>
                        <a:pt x="1762" y="3620"/>
                        <a:pt x="1727" y="3608"/>
                      </a:cubicBezTo>
                      <a:lnTo>
                        <a:pt x="1727" y="3608"/>
                      </a:lnTo>
                      <a:cubicBezTo>
                        <a:pt x="1787" y="3608"/>
                        <a:pt x="1703" y="5465"/>
                        <a:pt x="1965" y="5477"/>
                      </a:cubicBezTo>
                      <a:cubicBezTo>
                        <a:pt x="1966" y="5477"/>
                        <a:pt x="1968" y="5477"/>
                        <a:pt x="1969" y="5477"/>
                      </a:cubicBezTo>
                      <a:cubicBezTo>
                        <a:pt x="2359" y="5477"/>
                        <a:pt x="2429" y="3703"/>
                        <a:pt x="2382" y="3549"/>
                      </a:cubicBezTo>
                      <a:lnTo>
                        <a:pt x="2382" y="3549"/>
                      </a:lnTo>
                      <a:cubicBezTo>
                        <a:pt x="2428" y="3688"/>
                        <a:pt x="2600" y="4979"/>
                        <a:pt x="2831" y="4979"/>
                      </a:cubicBezTo>
                      <a:cubicBezTo>
                        <a:pt x="2836" y="4979"/>
                        <a:pt x="2841" y="4979"/>
                        <a:pt x="2846" y="4977"/>
                      </a:cubicBezTo>
                      <a:cubicBezTo>
                        <a:pt x="3203" y="4894"/>
                        <a:pt x="3072" y="2834"/>
                        <a:pt x="2989" y="2691"/>
                      </a:cubicBezTo>
                      <a:lnTo>
                        <a:pt x="2989" y="2691"/>
                      </a:lnTo>
                      <a:cubicBezTo>
                        <a:pt x="3065" y="2767"/>
                        <a:pt x="3546" y="3475"/>
                        <a:pt x="3784" y="3475"/>
                      </a:cubicBezTo>
                      <a:cubicBezTo>
                        <a:pt x="3807" y="3475"/>
                        <a:pt x="3828" y="3468"/>
                        <a:pt x="3846" y="3453"/>
                      </a:cubicBezTo>
                      <a:cubicBezTo>
                        <a:pt x="4120" y="3215"/>
                        <a:pt x="2799" y="1239"/>
                        <a:pt x="2477" y="929"/>
                      </a:cubicBezTo>
                      <a:cubicBezTo>
                        <a:pt x="2334" y="703"/>
                        <a:pt x="2096" y="298"/>
                        <a:pt x="1918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4" name="Google Shape;5834;p62">
                  <a:extLst>
                    <a:ext uri="{FF2B5EF4-FFF2-40B4-BE49-F238E27FC236}">
                      <a16:creationId xmlns:a16="http://schemas.microsoft.com/office/drawing/2014/main" id="{AF334BF2-DC57-3EB4-6EB9-F6A6F9DB1144}"/>
                    </a:ext>
                  </a:extLst>
                </p:cNvPr>
                <p:cNvSpPr/>
                <p:nvPr/>
              </p:nvSpPr>
              <p:spPr>
                <a:xfrm>
                  <a:off x="2588871" y="2673496"/>
                  <a:ext cx="358652" cy="723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6" h="14678" extrusionOk="0">
                      <a:moveTo>
                        <a:pt x="1293" y="0"/>
                      </a:moveTo>
                      <a:cubicBezTo>
                        <a:pt x="500" y="0"/>
                        <a:pt x="1" y="1758"/>
                        <a:pt x="108" y="3045"/>
                      </a:cubicBezTo>
                      <a:cubicBezTo>
                        <a:pt x="251" y="4592"/>
                        <a:pt x="1263" y="5378"/>
                        <a:pt x="2263" y="8653"/>
                      </a:cubicBezTo>
                      <a:cubicBezTo>
                        <a:pt x="2954" y="10915"/>
                        <a:pt x="3525" y="12939"/>
                        <a:pt x="3811" y="13963"/>
                      </a:cubicBezTo>
                      <a:cubicBezTo>
                        <a:pt x="3823" y="13998"/>
                        <a:pt x="3823" y="14034"/>
                        <a:pt x="3847" y="14070"/>
                      </a:cubicBezTo>
                      <a:cubicBezTo>
                        <a:pt x="3942" y="14475"/>
                        <a:pt x="4025" y="14677"/>
                        <a:pt x="4025" y="14677"/>
                      </a:cubicBezTo>
                      <a:cubicBezTo>
                        <a:pt x="4978" y="14558"/>
                        <a:pt x="7276" y="13939"/>
                        <a:pt x="7157" y="13427"/>
                      </a:cubicBezTo>
                      <a:lnTo>
                        <a:pt x="7026" y="12844"/>
                      </a:lnTo>
                      <a:cubicBezTo>
                        <a:pt x="7026" y="12820"/>
                        <a:pt x="7014" y="12784"/>
                        <a:pt x="7014" y="12760"/>
                      </a:cubicBezTo>
                      <a:cubicBezTo>
                        <a:pt x="5573" y="6581"/>
                        <a:pt x="2775" y="1175"/>
                        <a:pt x="1858" y="282"/>
                      </a:cubicBezTo>
                      <a:cubicBezTo>
                        <a:pt x="1658" y="86"/>
                        <a:pt x="1468" y="0"/>
                        <a:pt x="1293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5" name="Google Shape;5835;p62">
                  <a:extLst>
                    <a:ext uri="{FF2B5EF4-FFF2-40B4-BE49-F238E27FC236}">
                      <a16:creationId xmlns:a16="http://schemas.microsoft.com/office/drawing/2014/main" id="{E8F8CB88-C51D-2E9D-53AA-893B9EBF45B0}"/>
                    </a:ext>
                  </a:extLst>
                </p:cNvPr>
                <p:cNvSpPr/>
                <p:nvPr/>
              </p:nvSpPr>
              <p:spPr>
                <a:xfrm>
                  <a:off x="2777268" y="3302472"/>
                  <a:ext cx="158525" cy="64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1310" extrusionOk="0">
                      <a:moveTo>
                        <a:pt x="3204" y="0"/>
                      </a:moveTo>
                      <a:cubicBezTo>
                        <a:pt x="2644" y="203"/>
                        <a:pt x="2061" y="429"/>
                        <a:pt x="1489" y="643"/>
                      </a:cubicBezTo>
                      <a:cubicBezTo>
                        <a:pt x="989" y="822"/>
                        <a:pt x="477" y="1000"/>
                        <a:pt x="1" y="1203"/>
                      </a:cubicBezTo>
                      <a:cubicBezTo>
                        <a:pt x="25" y="1238"/>
                        <a:pt x="25" y="1274"/>
                        <a:pt x="37" y="1310"/>
                      </a:cubicBezTo>
                      <a:cubicBezTo>
                        <a:pt x="537" y="1143"/>
                        <a:pt x="1037" y="941"/>
                        <a:pt x="1525" y="738"/>
                      </a:cubicBezTo>
                      <a:cubicBezTo>
                        <a:pt x="2085" y="524"/>
                        <a:pt x="2656" y="310"/>
                        <a:pt x="3216" y="84"/>
                      </a:cubicBezTo>
                      <a:cubicBezTo>
                        <a:pt x="3216" y="60"/>
                        <a:pt x="3204" y="24"/>
                        <a:pt x="3204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6" name="Google Shape;5838;p62">
                  <a:extLst>
                    <a:ext uri="{FF2B5EF4-FFF2-40B4-BE49-F238E27FC236}">
                      <a16:creationId xmlns:a16="http://schemas.microsoft.com/office/drawing/2014/main" id="{218857E7-74D5-9FE2-8627-A1E60705CED2}"/>
                    </a:ext>
                  </a:extLst>
                </p:cNvPr>
                <p:cNvSpPr/>
                <p:nvPr/>
              </p:nvSpPr>
              <p:spPr>
                <a:xfrm>
                  <a:off x="1902225" y="2064681"/>
                  <a:ext cx="522402" cy="1033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8" h="20963" extrusionOk="0">
                      <a:moveTo>
                        <a:pt x="3836" y="1"/>
                      </a:moveTo>
                      <a:cubicBezTo>
                        <a:pt x="3434" y="1"/>
                        <a:pt x="3034" y="160"/>
                        <a:pt x="2715" y="418"/>
                      </a:cubicBezTo>
                      <a:cubicBezTo>
                        <a:pt x="2263" y="787"/>
                        <a:pt x="1965" y="1311"/>
                        <a:pt x="1787" y="1858"/>
                      </a:cubicBezTo>
                      <a:cubicBezTo>
                        <a:pt x="1525" y="2692"/>
                        <a:pt x="1477" y="3632"/>
                        <a:pt x="1799" y="4454"/>
                      </a:cubicBezTo>
                      <a:cubicBezTo>
                        <a:pt x="2084" y="5144"/>
                        <a:pt x="2608" y="5716"/>
                        <a:pt x="3025" y="6359"/>
                      </a:cubicBezTo>
                      <a:cubicBezTo>
                        <a:pt x="3442" y="6990"/>
                        <a:pt x="3739" y="7764"/>
                        <a:pt x="3501" y="8478"/>
                      </a:cubicBezTo>
                      <a:cubicBezTo>
                        <a:pt x="3370" y="8883"/>
                        <a:pt x="3073" y="9216"/>
                        <a:pt x="2775" y="9526"/>
                      </a:cubicBezTo>
                      <a:cubicBezTo>
                        <a:pt x="2203" y="10097"/>
                        <a:pt x="1549" y="10609"/>
                        <a:pt x="1179" y="11324"/>
                      </a:cubicBezTo>
                      <a:cubicBezTo>
                        <a:pt x="810" y="12038"/>
                        <a:pt x="810" y="13038"/>
                        <a:pt x="1430" y="13526"/>
                      </a:cubicBezTo>
                      <a:cubicBezTo>
                        <a:pt x="1727" y="13765"/>
                        <a:pt x="2156" y="13907"/>
                        <a:pt x="2299" y="14276"/>
                      </a:cubicBezTo>
                      <a:cubicBezTo>
                        <a:pt x="2394" y="14586"/>
                        <a:pt x="2215" y="14919"/>
                        <a:pt x="2025" y="15181"/>
                      </a:cubicBezTo>
                      <a:cubicBezTo>
                        <a:pt x="1620" y="15717"/>
                        <a:pt x="1084" y="16146"/>
                        <a:pt x="691" y="16670"/>
                      </a:cubicBezTo>
                      <a:cubicBezTo>
                        <a:pt x="287" y="17205"/>
                        <a:pt x="1" y="17896"/>
                        <a:pt x="191" y="18527"/>
                      </a:cubicBezTo>
                      <a:cubicBezTo>
                        <a:pt x="394" y="19170"/>
                        <a:pt x="1001" y="19599"/>
                        <a:pt x="1620" y="19837"/>
                      </a:cubicBezTo>
                      <a:cubicBezTo>
                        <a:pt x="2027" y="20002"/>
                        <a:pt x="2467" y="20111"/>
                        <a:pt x="2902" y="20111"/>
                      </a:cubicBezTo>
                      <a:cubicBezTo>
                        <a:pt x="3154" y="20111"/>
                        <a:pt x="3404" y="20075"/>
                        <a:pt x="3644" y="19991"/>
                      </a:cubicBezTo>
                      <a:cubicBezTo>
                        <a:pt x="3788" y="19940"/>
                        <a:pt x="3941" y="19880"/>
                        <a:pt x="4088" y="19880"/>
                      </a:cubicBezTo>
                      <a:cubicBezTo>
                        <a:pt x="4111" y="19880"/>
                        <a:pt x="4133" y="19881"/>
                        <a:pt x="4156" y="19884"/>
                      </a:cubicBezTo>
                      <a:cubicBezTo>
                        <a:pt x="4382" y="19920"/>
                        <a:pt x="4525" y="20122"/>
                        <a:pt x="4692" y="20289"/>
                      </a:cubicBezTo>
                      <a:cubicBezTo>
                        <a:pt x="5144" y="20741"/>
                        <a:pt x="5787" y="20962"/>
                        <a:pt x="6430" y="20962"/>
                      </a:cubicBezTo>
                      <a:cubicBezTo>
                        <a:pt x="6651" y="20962"/>
                        <a:pt x="6872" y="20936"/>
                        <a:pt x="7085" y="20884"/>
                      </a:cubicBezTo>
                      <a:cubicBezTo>
                        <a:pt x="7918" y="20670"/>
                        <a:pt x="8633" y="20099"/>
                        <a:pt x="9121" y="19396"/>
                      </a:cubicBezTo>
                      <a:cubicBezTo>
                        <a:pt x="9740" y="18551"/>
                        <a:pt x="10050" y="17444"/>
                        <a:pt x="9823" y="16432"/>
                      </a:cubicBezTo>
                      <a:cubicBezTo>
                        <a:pt x="9597" y="15408"/>
                        <a:pt x="8788" y="14503"/>
                        <a:pt x="7740" y="14336"/>
                      </a:cubicBezTo>
                      <a:lnTo>
                        <a:pt x="7740" y="14336"/>
                      </a:lnTo>
                      <a:cubicBezTo>
                        <a:pt x="7806" y="14347"/>
                        <a:pt x="7873" y="14352"/>
                        <a:pt x="7939" y="14352"/>
                      </a:cubicBezTo>
                      <a:cubicBezTo>
                        <a:pt x="8397" y="14352"/>
                        <a:pt x="8851" y="14112"/>
                        <a:pt x="9204" y="13800"/>
                      </a:cubicBezTo>
                      <a:cubicBezTo>
                        <a:pt x="10109" y="13014"/>
                        <a:pt x="10597" y="11645"/>
                        <a:pt x="10073" y="10574"/>
                      </a:cubicBezTo>
                      <a:cubicBezTo>
                        <a:pt x="9526" y="9419"/>
                        <a:pt x="8145" y="9002"/>
                        <a:pt x="6906" y="8704"/>
                      </a:cubicBezTo>
                      <a:cubicBezTo>
                        <a:pt x="7371" y="8335"/>
                        <a:pt x="7835" y="7954"/>
                        <a:pt x="8157" y="7454"/>
                      </a:cubicBezTo>
                      <a:cubicBezTo>
                        <a:pt x="9002" y="6180"/>
                        <a:pt x="8692" y="4406"/>
                        <a:pt x="7847" y="3144"/>
                      </a:cubicBezTo>
                      <a:cubicBezTo>
                        <a:pt x="7359" y="2418"/>
                        <a:pt x="6704" y="1799"/>
                        <a:pt x="6013" y="1263"/>
                      </a:cubicBezTo>
                      <a:cubicBezTo>
                        <a:pt x="5656" y="989"/>
                        <a:pt x="5299" y="727"/>
                        <a:pt x="4930" y="477"/>
                      </a:cubicBezTo>
                      <a:cubicBezTo>
                        <a:pt x="4644" y="287"/>
                        <a:pt x="4382" y="49"/>
                        <a:pt x="4025" y="13"/>
                      </a:cubicBezTo>
                      <a:cubicBezTo>
                        <a:pt x="3962" y="5"/>
                        <a:pt x="3899" y="1"/>
                        <a:pt x="3836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7" name="Google Shape;5839;p62">
                  <a:extLst>
                    <a:ext uri="{FF2B5EF4-FFF2-40B4-BE49-F238E27FC236}">
                      <a16:creationId xmlns:a16="http://schemas.microsoft.com/office/drawing/2014/main" id="{4ACEC867-FF5D-1272-488F-894562F83290}"/>
                    </a:ext>
                  </a:extLst>
                </p:cNvPr>
                <p:cNvSpPr/>
                <p:nvPr/>
              </p:nvSpPr>
              <p:spPr>
                <a:xfrm>
                  <a:off x="2020182" y="2065174"/>
                  <a:ext cx="404445" cy="103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5" h="20965" extrusionOk="0">
                      <a:moveTo>
                        <a:pt x="1540" y="1"/>
                      </a:moveTo>
                      <a:cubicBezTo>
                        <a:pt x="1328" y="1"/>
                        <a:pt x="1105" y="36"/>
                        <a:pt x="918" y="98"/>
                      </a:cubicBezTo>
                      <a:cubicBezTo>
                        <a:pt x="870" y="158"/>
                        <a:pt x="822" y="229"/>
                        <a:pt x="775" y="289"/>
                      </a:cubicBezTo>
                      <a:cubicBezTo>
                        <a:pt x="287" y="1074"/>
                        <a:pt x="84" y="2051"/>
                        <a:pt x="37" y="2967"/>
                      </a:cubicBezTo>
                      <a:cubicBezTo>
                        <a:pt x="1" y="3860"/>
                        <a:pt x="299" y="4765"/>
                        <a:pt x="739" y="5539"/>
                      </a:cubicBezTo>
                      <a:cubicBezTo>
                        <a:pt x="930" y="5896"/>
                        <a:pt x="1156" y="6242"/>
                        <a:pt x="1418" y="6551"/>
                      </a:cubicBezTo>
                      <a:cubicBezTo>
                        <a:pt x="1632" y="6813"/>
                        <a:pt x="1846" y="7028"/>
                        <a:pt x="2049" y="7301"/>
                      </a:cubicBezTo>
                      <a:cubicBezTo>
                        <a:pt x="2227" y="7551"/>
                        <a:pt x="2370" y="7825"/>
                        <a:pt x="2418" y="8123"/>
                      </a:cubicBezTo>
                      <a:cubicBezTo>
                        <a:pt x="2477" y="8492"/>
                        <a:pt x="2418" y="8861"/>
                        <a:pt x="2323" y="9218"/>
                      </a:cubicBezTo>
                      <a:cubicBezTo>
                        <a:pt x="2085" y="10052"/>
                        <a:pt x="1596" y="10814"/>
                        <a:pt x="1418" y="11659"/>
                      </a:cubicBezTo>
                      <a:cubicBezTo>
                        <a:pt x="1227" y="12492"/>
                        <a:pt x="1287" y="13493"/>
                        <a:pt x="1823" y="14207"/>
                      </a:cubicBezTo>
                      <a:cubicBezTo>
                        <a:pt x="2025" y="14481"/>
                        <a:pt x="2311" y="14755"/>
                        <a:pt x="2358" y="15124"/>
                      </a:cubicBezTo>
                      <a:cubicBezTo>
                        <a:pt x="2406" y="15540"/>
                        <a:pt x="2192" y="15933"/>
                        <a:pt x="2001" y="16291"/>
                      </a:cubicBezTo>
                      <a:cubicBezTo>
                        <a:pt x="1775" y="16672"/>
                        <a:pt x="1549" y="17064"/>
                        <a:pt x="1418" y="17493"/>
                      </a:cubicBezTo>
                      <a:cubicBezTo>
                        <a:pt x="1287" y="17910"/>
                        <a:pt x="1239" y="18338"/>
                        <a:pt x="1287" y="18791"/>
                      </a:cubicBezTo>
                      <a:cubicBezTo>
                        <a:pt x="1311" y="19172"/>
                        <a:pt x="1418" y="19553"/>
                        <a:pt x="1596" y="19886"/>
                      </a:cubicBezTo>
                      <a:cubicBezTo>
                        <a:pt x="1626" y="19880"/>
                        <a:pt x="1653" y="19877"/>
                        <a:pt x="1680" y="19877"/>
                      </a:cubicBezTo>
                      <a:cubicBezTo>
                        <a:pt x="1706" y="19877"/>
                        <a:pt x="1733" y="19880"/>
                        <a:pt x="1763" y="19886"/>
                      </a:cubicBezTo>
                      <a:cubicBezTo>
                        <a:pt x="1989" y="19922"/>
                        <a:pt x="2132" y="20124"/>
                        <a:pt x="2299" y="20291"/>
                      </a:cubicBezTo>
                      <a:cubicBezTo>
                        <a:pt x="2751" y="20743"/>
                        <a:pt x="3394" y="20964"/>
                        <a:pt x="4037" y="20964"/>
                      </a:cubicBezTo>
                      <a:cubicBezTo>
                        <a:pt x="4258" y="20964"/>
                        <a:pt x="4479" y="20938"/>
                        <a:pt x="4692" y="20886"/>
                      </a:cubicBezTo>
                      <a:cubicBezTo>
                        <a:pt x="5525" y="20684"/>
                        <a:pt x="6240" y="20101"/>
                        <a:pt x="6728" y="19398"/>
                      </a:cubicBezTo>
                      <a:cubicBezTo>
                        <a:pt x="7347" y="18553"/>
                        <a:pt x="7657" y="17445"/>
                        <a:pt x="7430" y="16433"/>
                      </a:cubicBezTo>
                      <a:cubicBezTo>
                        <a:pt x="7204" y="15421"/>
                        <a:pt x="6395" y="14493"/>
                        <a:pt x="5347" y="14326"/>
                      </a:cubicBezTo>
                      <a:lnTo>
                        <a:pt x="5347" y="14326"/>
                      </a:lnTo>
                      <a:cubicBezTo>
                        <a:pt x="5413" y="14337"/>
                        <a:pt x="5480" y="14342"/>
                        <a:pt x="5546" y="14342"/>
                      </a:cubicBezTo>
                      <a:cubicBezTo>
                        <a:pt x="6004" y="14342"/>
                        <a:pt x="6458" y="14102"/>
                        <a:pt x="6811" y="13790"/>
                      </a:cubicBezTo>
                      <a:cubicBezTo>
                        <a:pt x="7716" y="12993"/>
                        <a:pt x="8204" y="11623"/>
                        <a:pt x="7680" y="10552"/>
                      </a:cubicBezTo>
                      <a:cubicBezTo>
                        <a:pt x="7133" y="9409"/>
                        <a:pt x="5752" y="8992"/>
                        <a:pt x="4513" y="8694"/>
                      </a:cubicBezTo>
                      <a:cubicBezTo>
                        <a:pt x="4978" y="8325"/>
                        <a:pt x="5442" y="7932"/>
                        <a:pt x="5764" y="7444"/>
                      </a:cubicBezTo>
                      <a:cubicBezTo>
                        <a:pt x="6609" y="6170"/>
                        <a:pt x="6299" y="4396"/>
                        <a:pt x="5454" y="3134"/>
                      </a:cubicBezTo>
                      <a:cubicBezTo>
                        <a:pt x="4966" y="2408"/>
                        <a:pt x="4311" y="1789"/>
                        <a:pt x="3620" y="1253"/>
                      </a:cubicBezTo>
                      <a:cubicBezTo>
                        <a:pt x="3263" y="979"/>
                        <a:pt x="2906" y="717"/>
                        <a:pt x="2537" y="467"/>
                      </a:cubicBezTo>
                      <a:cubicBezTo>
                        <a:pt x="2251" y="277"/>
                        <a:pt x="1989" y="39"/>
                        <a:pt x="1632" y="3"/>
                      </a:cubicBezTo>
                      <a:cubicBezTo>
                        <a:pt x="1602" y="1"/>
                        <a:pt x="1571" y="1"/>
                        <a:pt x="1540" y="1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8" name="Google Shape;5840;p62">
                  <a:extLst>
                    <a:ext uri="{FF2B5EF4-FFF2-40B4-BE49-F238E27FC236}">
                      <a16:creationId xmlns:a16="http://schemas.microsoft.com/office/drawing/2014/main" id="{82DEE842-047B-4A21-5897-B646E1E1EFAE}"/>
                    </a:ext>
                  </a:extLst>
                </p:cNvPr>
                <p:cNvSpPr/>
                <p:nvPr/>
              </p:nvSpPr>
              <p:spPr>
                <a:xfrm>
                  <a:off x="1910457" y="4004401"/>
                  <a:ext cx="1028882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3" h="2406" extrusionOk="0">
                      <a:moveTo>
                        <a:pt x="10430" y="0"/>
                      </a:moveTo>
                      <a:cubicBezTo>
                        <a:pt x="4668" y="0"/>
                        <a:pt x="0" y="536"/>
                        <a:pt x="0" y="1203"/>
                      </a:cubicBezTo>
                      <a:cubicBezTo>
                        <a:pt x="0" y="1869"/>
                        <a:pt x="4668" y="2405"/>
                        <a:pt x="10430" y="2405"/>
                      </a:cubicBezTo>
                      <a:cubicBezTo>
                        <a:pt x="16193" y="2405"/>
                        <a:pt x="20872" y="1869"/>
                        <a:pt x="20872" y="1203"/>
                      </a:cubicBezTo>
                      <a:cubicBezTo>
                        <a:pt x="20872" y="536"/>
                        <a:pt x="16193" y="0"/>
                        <a:pt x="10430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9" name="Google Shape;5841;p62">
                  <a:extLst>
                    <a:ext uri="{FF2B5EF4-FFF2-40B4-BE49-F238E27FC236}">
                      <a16:creationId xmlns:a16="http://schemas.microsoft.com/office/drawing/2014/main" id="{9B3DAF96-49BD-1828-E388-03D1A6EFA62F}"/>
                    </a:ext>
                  </a:extLst>
                </p:cNvPr>
                <p:cNvSpPr/>
                <p:nvPr/>
              </p:nvSpPr>
              <p:spPr>
                <a:xfrm>
                  <a:off x="2468597" y="3407515"/>
                  <a:ext cx="1775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" h="13" extrusionOk="0">
                      <a:moveTo>
                        <a:pt x="12" y="0"/>
                      </a:moveTo>
                      <a:cubicBezTo>
                        <a:pt x="0" y="0"/>
                        <a:pt x="0" y="12"/>
                        <a:pt x="12" y="12"/>
                      </a:cubicBezTo>
                      <a:cubicBezTo>
                        <a:pt x="36" y="12"/>
                        <a:pt x="36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0" name="Google Shape;5842;p62">
                  <a:extLst>
                    <a:ext uri="{FF2B5EF4-FFF2-40B4-BE49-F238E27FC236}">
                      <a16:creationId xmlns:a16="http://schemas.microsoft.com/office/drawing/2014/main" id="{176984E7-7DF1-57B5-505E-0E221B9CD467}"/>
                    </a:ext>
                  </a:extLst>
                </p:cNvPr>
                <p:cNvSpPr/>
                <p:nvPr/>
              </p:nvSpPr>
              <p:spPr>
                <a:xfrm>
                  <a:off x="2465048" y="3338259"/>
                  <a:ext cx="236012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8" h="12943" extrusionOk="0">
                      <a:moveTo>
                        <a:pt x="4763" y="0"/>
                      </a:moveTo>
                      <a:cubicBezTo>
                        <a:pt x="3942" y="179"/>
                        <a:pt x="3096" y="262"/>
                        <a:pt x="2251" y="310"/>
                      </a:cubicBezTo>
                      <a:cubicBezTo>
                        <a:pt x="1608" y="346"/>
                        <a:pt x="965" y="358"/>
                        <a:pt x="322" y="358"/>
                      </a:cubicBezTo>
                      <a:cubicBezTo>
                        <a:pt x="370" y="2572"/>
                        <a:pt x="13" y="10597"/>
                        <a:pt x="1" y="12943"/>
                      </a:cubicBezTo>
                      <a:lnTo>
                        <a:pt x="3454" y="12943"/>
                      </a:lnTo>
                      <a:cubicBezTo>
                        <a:pt x="3454" y="12943"/>
                        <a:pt x="4120" y="6501"/>
                        <a:pt x="4537" y="3560"/>
                      </a:cubicBezTo>
                      <a:cubicBezTo>
                        <a:pt x="4644" y="2822"/>
                        <a:pt x="4728" y="1548"/>
                        <a:pt x="4787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1" name="Google Shape;5843;p62">
                  <a:extLst>
                    <a:ext uri="{FF2B5EF4-FFF2-40B4-BE49-F238E27FC236}">
                      <a16:creationId xmlns:a16="http://schemas.microsoft.com/office/drawing/2014/main" id="{1F7E2661-DA1D-1B0D-3CEE-28CBFF3F3319}"/>
                    </a:ext>
                  </a:extLst>
                </p:cNvPr>
                <p:cNvSpPr/>
                <p:nvPr/>
              </p:nvSpPr>
              <p:spPr>
                <a:xfrm>
                  <a:off x="2479737" y="3338259"/>
                  <a:ext cx="222457" cy="164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3" h="3347" extrusionOk="0">
                      <a:moveTo>
                        <a:pt x="4477" y="0"/>
                      </a:moveTo>
                      <a:cubicBezTo>
                        <a:pt x="3656" y="179"/>
                        <a:pt x="2810" y="274"/>
                        <a:pt x="1965" y="310"/>
                      </a:cubicBezTo>
                      <a:cubicBezTo>
                        <a:pt x="1322" y="346"/>
                        <a:pt x="679" y="358"/>
                        <a:pt x="48" y="358"/>
                      </a:cubicBezTo>
                      <a:cubicBezTo>
                        <a:pt x="60" y="989"/>
                        <a:pt x="24" y="2072"/>
                        <a:pt x="1" y="3346"/>
                      </a:cubicBezTo>
                      <a:cubicBezTo>
                        <a:pt x="655" y="3334"/>
                        <a:pt x="1322" y="3322"/>
                        <a:pt x="1977" y="3263"/>
                      </a:cubicBezTo>
                      <a:cubicBezTo>
                        <a:pt x="2620" y="3203"/>
                        <a:pt x="3263" y="3132"/>
                        <a:pt x="3882" y="3025"/>
                      </a:cubicBezTo>
                      <a:cubicBezTo>
                        <a:pt x="4037" y="3013"/>
                        <a:pt x="4180" y="2977"/>
                        <a:pt x="4334" y="2953"/>
                      </a:cubicBezTo>
                      <a:cubicBezTo>
                        <a:pt x="4406" y="2203"/>
                        <a:pt x="4465" y="1179"/>
                        <a:pt x="4513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2" name="Google Shape;5844;p62">
                  <a:extLst>
                    <a:ext uri="{FF2B5EF4-FFF2-40B4-BE49-F238E27FC236}">
                      <a16:creationId xmlns:a16="http://schemas.microsoft.com/office/drawing/2014/main" id="{6EA43779-5E44-DE97-030F-84760C726D1E}"/>
                    </a:ext>
                  </a:extLst>
                </p:cNvPr>
                <p:cNvSpPr/>
                <p:nvPr/>
              </p:nvSpPr>
              <p:spPr>
                <a:xfrm>
                  <a:off x="2465048" y="3714461"/>
                  <a:ext cx="199585" cy="26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5323" extrusionOk="0">
                      <a:moveTo>
                        <a:pt x="4049" y="0"/>
                      </a:moveTo>
                      <a:lnTo>
                        <a:pt x="4049" y="0"/>
                      </a:lnTo>
                      <a:cubicBezTo>
                        <a:pt x="3289" y="42"/>
                        <a:pt x="2529" y="60"/>
                        <a:pt x="1771" y="60"/>
                      </a:cubicBezTo>
                      <a:cubicBezTo>
                        <a:pt x="1235" y="60"/>
                        <a:pt x="700" y="51"/>
                        <a:pt x="168" y="36"/>
                      </a:cubicBezTo>
                      <a:cubicBezTo>
                        <a:pt x="144" y="286"/>
                        <a:pt x="144" y="536"/>
                        <a:pt x="132" y="798"/>
                      </a:cubicBezTo>
                      <a:lnTo>
                        <a:pt x="132" y="881"/>
                      </a:lnTo>
                      <a:cubicBezTo>
                        <a:pt x="132" y="1012"/>
                        <a:pt x="120" y="1167"/>
                        <a:pt x="120" y="1298"/>
                      </a:cubicBezTo>
                      <a:lnTo>
                        <a:pt x="120" y="1405"/>
                      </a:lnTo>
                      <a:cubicBezTo>
                        <a:pt x="60" y="3060"/>
                        <a:pt x="13" y="4525"/>
                        <a:pt x="1" y="5322"/>
                      </a:cubicBezTo>
                      <a:lnTo>
                        <a:pt x="3454" y="5322"/>
                      </a:lnTo>
                      <a:cubicBezTo>
                        <a:pt x="3454" y="5322"/>
                        <a:pt x="3644" y="3441"/>
                        <a:pt x="3894" y="1239"/>
                      </a:cubicBezTo>
                      <a:cubicBezTo>
                        <a:pt x="3894" y="1215"/>
                        <a:pt x="3918" y="1179"/>
                        <a:pt x="3918" y="1155"/>
                      </a:cubicBezTo>
                      <a:cubicBezTo>
                        <a:pt x="3930" y="1012"/>
                        <a:pt x="3942" y="893"/>
                        <a:pt x="3954" y="762"/>
                      </a:cubicBezTo>
                      <a:cubicBezTo>
                        <a:pt x="3954" y="739"/>
                        <a:pt x="3954" y="703"/>
                        <a:pt x="3978" y="691"/>
                      </a:cubicBezTo>
                      <a:cubicBezTo>
                        <a:pt x="4001" y="465"/>
                        <a:pt x="4013" y="227"/>
                        <a:pt x="4049" y="0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3" name="Google Shape;5845;p62">
                  <a:extLst>
                    <a:ext uri="{FF2B5EF4-FFF2-40B4-BE49-F238E27FC236}">
                      <a16:creationId xmlns:a16="http://schemas.microsoft.com/office/drawing/2014/main" id="{8CF90D19-7551-91FC-8FCC-910F67880B93}"/>
                    </a:ext>
                  </a:extLst>
                </p:cNvPr>
                <p:cNvSpPr/>
                <p:nvPr/>
              </p:nvSpPr>
              <p:spPr>
                <a:xfrm>
                  <a:off x="2471506" y="3749065"/>
                  <a:ext cx="189628" cy="1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45" extrusionOk="0">
                      <a:moveTo>
                        <a:pt x="3847" y="1"/>
                      </a:moveTo>
                      <a:lnTo>
                        <a:pt x="3847" y="1"/>
                      </a:lnTo>
                      <a:cubicBezTo>
                        <a:pt x="3704" y="13"/>
                        <a:pt x="3573" y="37"/>
                        <a:pt x="3430" y="60"/>
                      </a:cubicBezTo>
                      <a:cubicBezTo>
                        <a:pt x="2770" y="143"/>
                        <a:pt x="2117" y="176"/>
                        <a:pt x="1466" y="176"/>
                      </a:cubicBezTo>
                      <a:cubicBezTo>
                        <a:pt x="1271" y="176"/>
                        <a:pt x="1076" y="173"/>
                        <a:pt x="882" y="167"/>
                      </a:cubicBezTo>
                      <a:cubicBezTo>
                        <a:pt x="584" y="144"/>
                        <a:pt x="298" y="132"/>
                        <a:pt x="1" y="108"/>
                      </a:cubicBezTo>
                      <a:lnTo>
                        <a:pt x="1" y="179"/>
                      </a:lnTo>
                      <a:cubicBezTo>
                        <a:pt x="479" y="224"/>
                        <a:pt x="956" y="245"/>
                        <a:pt x="1431" y="245"/>
                      </a:cubicBezTo>
                      <a:cubicBezTo>
                        <a:pt x="2233" y="245"/>
                        <a:pt x="3030" y="184"/>
                        <a:pt x="3823" y="72"/>
                      </a:cubicBezTo>
                      <a:cubicBezTo>
                        <a:pt x="3823" y="48"/>
                        <a:pt x="3823" y="13"/>
                        <a:pt x="3847" y="1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Google Shape;5846;p62">
                  <a:extLst>
                    <a:ext uri="{FF2B5EF4-FFF2-40B4-BE49-F238E27FC236}">
                      <a16:creationId xmlns:a16="http://schemas.microsoft.com/office/drawing/2014/main" id="{47BBB15E-0AB0-FFB6-2BF3-4EA1C6F7C3F9}"/>
                    </a:ext>
                  </a:extLst>
                </p:cNvPr>
                <p:cNvSpPr/>
                <p:nvPr/>
              </p:nvSpPr>
              <p:spPr>
                <a:xfrm>
                  <a:off x="2470372" y="3772577"/>
                  <a:ext cx="186671" cy="15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7" h="307" extrusionOk="0">
                      <a:moveTo>
                        <a:pt x="3786" y="0"/>
                      </a:moveTo>
                      <a:cubicBezTo>
                        <a:pt x="3608" y="36"/>
                        <a:pt x="3453" y="60"/>
                        <a:pt x="3274" y="95"/>
                      </a:cubicBezTo>
                      <a:cubicBezTo>
                        <a:pt x="2655" y="179"/>
                        <a:pt x="2048" y="214"/>
                        <a:pt x="1429" y="214"/>
                      </a:cubicBezTo>
                      <a:cubicBezTo>
                        <a:pt x="1107" y="214"/>
                        <a:pt x="810" y="191"/>
                        <a:pt x="512" y="179"/>
                      </a:cubicBezTo>
                      <a:cubicBezTo>
                        <a:pt x="369" y="167"/>
                        <a:pt x="214" y="167"/>
                        <a:pt x="71" y="155"/>
                      </a:cubicBezTo>
                      <a:lnTo>
                        <a:pt x="0" y="155"/>
                      </a:lnTo>
                      <a:cubicBezTo>
                        <a:pt x="12" y="155"/>
                        <a:pt x="12" y="179"/>
                        <a:pt x="0" y="226"/>
                      </a:cubicBezTo>
                      <a:cubicBezTo>
                        <a:pt x="24" y="226"/>
                        <a:pt x="71" y="238"/>
                        <a:pt x="95" y="238"/>
                      </a:cubicBezTo>
                      <a:cubicBezTo>
                        <a:pt x="274" y="250"/>
                        <a:pt x="441" y="274"/>
                        <a:pt x="619" y="286"/>
                      </a:cubicBezTo>
                      <a:cubicBezTo>
                        <a:pt x="865" y="300"/>
                        <a:pt x="1111" y="306"/>
                        <a:pt x="1357" y="306"/>
                      </a:cubicBezTo>
                      <a:cubicBezTo>
                        <a:pt x="2170" y="306"/>
                        <a:pt x="2979" y="232"/>
                        <a:pt x="3774" y="95"/>
                      </a:cubicBezTo>
                      <a:cubicBezTo>
                        <a:pt x="3774" y="60"/>
                        <a:pt x="3786" y="36"/>
                        <a:pt x="3786" y="0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5" name="Google Shape;5847;p62">
                  <a:extLst>
                    <a:ext uri="{FF2B5EF4-FFF2-40B4-BE49-F238E27FC236}">
                      <a16:creationId xmlns:a16="http://schemas.microsoft.com/office/drawing/2014/main" id="{3287F7A0-BFFA-953E-564E-47F7A6441CAD}"/>
                    </a:ext>
                  </a:extLst>
                </p:cNvPr>
                <p:cNvSpPr/>
                <p:nvPr/>
              </p:nvSpPr>
              <p:spPr>
                <a:xfrm>
                  <a:off x="2439810" y="3967924"/>
                  <a:ext cx="306994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8" h="1961" extrusionOk="0">
                      <a:moveTo>
                        <a:pt x="3242" y="1"/>
                      </a:moveTo>
                      <a:cubicBezTo>
                        <a:pt x="2233" y="1"/>
                        <a:pt x="601" y="40"/>
                        <a:pt x="501" y="73"/>
                      </a:cubicBezTo>
                      <a:cubicBezTo>
                        <a:pt x="334" y="121"/>
                        <a:pt x="1" y="1514"/>
                        <a:pt x="191" y="1823"/>
                      </a:cubicBezTo>
                      <a:cubicBezTo>
                        <a:pt x="245" y="1927"/>
                        <a:pt x="929" y="1961"/>
                        <a:pt x="1820" y="1961"/>
                      </a:cubicBezTo>
                      <a:cubicBezTo>
                        <a:pt x="3284" y="1961"/>
                        <a:pt x="5306" y="1869"/>
                        <a:pt x="6002" y="1847"/>
                      </a:cubicBezTo>
                      <a:cubicBezTo>
                        <a:pt x="6145" y="1847"/>
                        <a:pt x="6228" y="1693"/>
                        <a:pt x="6168" y="1573"/>
                      </a:cubicBezTo>
                      <a:cubicBezTo>
                        <a:pt x="6049" y="1335"/>
                        <a:pt x="5764" y="990"/>
                        <a:pt x="5216" y="633"/>
                      </a:cubicBezTo>
                      <a:cubicBezTo>
                        <a:pt x="4323" y="38"/>
                        <a:pt x="4025" y="26"/>
                        <a:pt x="4025" y="26"/>
                      </a:cubicBezTo>
                      <a:cubicBezTo>
                        <a:pt x="3990" y="8"/>
                        <a:pt x="3672" y="1"/>
                        <a:pt x="3242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6" name="Google Shape;5848;p62">
                  <a:extLst>
                    <a:ext uri="{FF2B5EF4-FFF2-40B4-BE49-F238E27FC236}">
                      <a16:creationId xmlns:a16="http://schemas.microsoft.com/office/drawing/2014/main" id="{C906BA38-D195-3EE1-98F6-6F8324E6E8AB}"/>
                    </a:ext>
                  </a:extLst>
                </p:cNvPr>
                <p:cNvSpPr/>
                <p:nvPr/>
              </p:nvSpPr>
              <p:spPr>
                <a:xfrm>
                  <a:off x="2628798" y="3995134"/>
                  <a:ext cx="7812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5" h="532" extrusionOk="0">
                      <a:moveTo>
                        <a:pt x="1223" y="1"/>
                      </a:moveTo>
                      <a:cubicBezTo>
                        <a:pt x="1082" y="1"/>
                        <a:pt x="943" y="16"/>
                        <a:pt x="798" y="45"/>
                      </a:cubicBezTo>
                      <a:cubicBezTo>
                        <a:pt x="596" y="81"/>
                        <a:pt x="394" y="140"/>
                        <a:pt x="215" y="248"/>
                      </a:cubicBezTo>
                      <a:cubicBezTo>
                        <a:pt x="144" y="295"/>
                        <a:pt x="1" y="367"/>
                        <a:pt x="36" y="474"/>
                      </a:cubicBezTo>
                      <a:cubicBezTo>
                        <a:pt x="54" y="517"/>
                        <a:pt x="82" y="532"/>
                        <a:pt x="114" y="532"/>
                      </a:cubicBezTo>
                      <a:cubicBezTo>
                        <a:pt x="172" y="532"/>
                        <a:pt x="245" y="485"/>
                        <a:pt x="298" y="462"/>
                      </a:cubicBezTo>
                      <a:cubicBezTo>
                        <a:pt x="667" y="248"/>
                        <a:pt x="1072" y="176"/>
                        <a:pt x="1489" y="176"/>
                      </a:cubicBezTo>
                      <a:cubicBezTo>
                        <a:pt x="1560" y="176"/>
                        <a:pt x="1584" y="45"/>
                        <a:pt x="1501" y="21"/>
                      </a:cubicBezTo>
                      <a:cubicBezTo>
                        <a:pt x="1407" y="7"/>
                        <a:pt x="1315" y="1"/>
                        <a:pt x="122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7" name="Google Shape;5849;p62">
                  <a:extLst>
                    <a:ext uri="{FF2B5EF4-FFF2-40B4-BE49-F238E27FC236}">
                      <a16:creationId xmlns:a16="http://schemas.microsoft.com/office/drawing/2014/main" id="{95DCE161-46BC-2ED0-EE81-19AF6474ECB6}"/>
                    </a:ext>
                  </a:extLst>
                </p:cNvPr>
                <p:cNvSpPr/>
                <p:nvPr/>
              </p:nvSpPr>
              <p:spPr>
                <a:xfrm>
                  <a:off x="2598533" y="3982663"/>
                  <a:ext cx="80199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7" h="611" extrusionOk="0">
                      <a:moveTo>
                        <a:pt x="1520" y="0"/>
                      </a:moveTo>
                      <a:cubicBezTo>
                        <a:pt x="1270" y="0"/>
                        <a:pt x="1008" y="24"/>
                        <a:pt x="758" y="96"/>
                      </a:cubicBezTo>
                      <a:lnTo>
                        <a:pt x="400" y="239"/>
                      </a:lnTo>
                      <a:cubicBezTo>
                        <a:pt x="317" y="274"/>
                        <a:pt x="198" y="322"/>
                        <a:pt x="103" y="393"/>
                      </a:cubicBezTo>
                      <a:cubicBezTo>
                        <a:pt x="91" y="393"/>
                        <a:pt x="79" y="417"/>
                        <a:pt x="55" y="429"/>
                      </a:cubicBezTo>
                      <a:cubicBezTo>
                        <a:pt x="0" y="484"/>
                        <a:pt x="47" y="610"/>
                        <a:pt x="129" y="610"/>
                      </a:cubicBezTo>
                      <a:cubicBezTo>
                        <a:pt x="136" y="610"/>
                        <a:pt x="143" y="609"/>
                        <a:pt x="150" y="608"/>
                      </a:cubicBezTo>
                      <a:cubicBezTo>
                        <a:pt x="269" y="560"/>
                        <a:pt x="377" y="489"/>
                        <a:pt x="472" y="429"/>
                      </a:cubicBezTo>
                      <a:cubicBezTo>
                        <a:pt x="579" y="370"/>
                        <a:pt x="686" y="322"/>
                        <a:pt x="805" y="298"/>
                      </a:cubicBezTo>
                      <a:cubicBezTo>
                        <a:pt x="1043" y="215"/>
                        <a:pt x="1281" y="179"/>
                        <a:pt x="1520" y="155"/>
                      </a:cubicBezTo>
                      <a:cubicBezTo>
                        <a:pt x="1627" y="143"/>
                        <a:pt x="1627" y="0"/>
                        <a:pt x="152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8" name="Google Shape;5850;p62">
                  <a:extLst>
                    <a:ext uri="{FF2B5EF4-FFF2-40B4-BE49-F238E27FC236}">
                      <a16:creationId xmlns:a16="http://schemas.microsoft.com/office/drawing/2014/main" id="{AB76B89A-E285-9CF8-F62C-F5E8DA764F2F}"/>
                    </a:ext>
                  </a:extLst>
                </p:cNvPr>
                <p:cNvSpPr/>
                <p:nvPr/>
              </p:nvSpPr>
              <p:spPr>
                <a:xfrm>
                  <a:off x="2583055" y="3969058"/>
                  <a:ext cx="70439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513" extrusionOk="0">
                      <a:moveTo>
                        <a:pt x="1098" y="0"/>
                      </a:moveTo>
                      <a:cubicBezTo>
                        <a:pt x="943" y="0"/>
                        <a:pt x="790" y="17"/>
                        <a:pt x="631" y="62"/>
                      </a:cubicBezTo>
                      <a:cubicBezTo>
                        <a:pt x="512" y="98"/>
                        <a:pt x="393" y="134"/>
                        <a:pt x="274" y="193"/>
                      </a:cubicBezTo>
                      <a:cubicBezTo>
                        <a:pt x="179" y="241"/>
                        <a:pt x="0" y="312"/>
                        <a:pt x="0" y="431"/>
                      </a:cubicBezTo>
                      <a:cubicBezTo>
                        <a:pt x="0" y="467"/>
                        <a:pt x="24" y="479"/>
                        <a:pt x="36" y="491"/>
                      </a:cubicBezTo>
                      <a:cubicBezTo>
                        <a:pt x="61" y="506"/>
                        <a:pt x="81" y="512"/>
                        <a:pt x="102" y="512"/>
                      </a:cubicBezTo>
                      <a:cubicBezTo>
                        <a:pt x="129" y="512"/>
                        <a:pt x="156" y="500"/>
                        <a:pt x="191" y="479"/>
                      </a:cubicBezTo>
                      <a:cubicBezTo>
                        <a:pt x="262" y="443"/>
                        <a:pt x="298" y="419"/>
                        <a:pt x="357" y="396"/>
                      </a:cubicBezTo>
                      <a:cubicBezTo>
                        <a:pt x="452" y="336"/>
                        <a:pt x="572" y="288"/>
                        <a:pt x="667" y="253"/>
                      </a:cubicBezTo>
                      <a:cubicBezTo>
                        <a:pt x="893" y="181"/>
                        <a:pt x="1131" y="134"/>
                        <a:pt x="1369" y="122"/>
                      </a:cubicBezTo>
                      <a:cubicBezTo>
                        <a:pt x="1429" y="110"/>
                        <a:pt x="1429" y="38"/>
                        <a:pt x="1369" y="15"/>
                      </a:cubicBezTo>
                      <a:cubicBezTo>
                        <a:pt x="1278" y="6"/>
                        <a:pt x="1188" y="0"/>
                        <a:pt x="109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49" name="Google Shape;5851;p62">
                  <a:extLst>
                    <a:ext uri="{FF2B5EF4-FFF2-40B4-BE49-F238E27FC236}">
                      <a16:creationId xmlns:a16="http://schemas.microsoft.com/office/drawing/2014/main" id="{54D82DFC-4257-7761-D79B-79E4DF94D8FA}"/>
                    </a:ext>
                  </a:extLst>
                </p:cNvPr>
                <p:cNvSpPr/>
                <p:nvPr/>
              </p:nvSpPr>
              <p:spPr>
                <a:xfrm>
                  <a:off x="2145188" y="3338259"/>
                  <a:ext cx="307585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12943" extrusionOk="0">
                      <a:moveTo>
                        <a:pt x="6204" y="0"/>
                      </a:moveTo>
                      <a:cubicBezTo>
                        <a:pt x="5359" y="179"/>
                        <a:pt x="4490" y="262"/>
                        <a:pt x="3644" y="310"/>
                      </a:cubicBezTo>
                      <a:cubicBezTo>
                        <a:pt x="3001" y="346"/>
                        <a:pt x="2370" y="358"/>
                        <a:pt x="1727" y="358"/>
                      </a:cubicBezTo>
                      <a:cubicBezTo>
                        <a:pt x="1537" y="2572"/>
                        <a:pt x="299" y="10597"/>
                        <a:pt x="1" y="12943"/>
                      </a:cubicBezTo>
                      <a:lnTo>
                        <a:pt x="3454" y="12943"/>
                      </a:lnTo>
                      <a:cubicBezTo>
                        <a:pt x="3454" y="12943"/>
                        <a:pt x="4835" y="6501"/>
                        <a:pt x="5585" y="3560"/>
                      </a:cubicBezTo>
                      <a:cubicBezTo>
                        <a:pt x="5775" y="2822"/>
                        <a:pt x="6014" y="1548"/>
                        <a:pt x="6240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0" name="Google Shape;5852;p62">
                  <a:extLst>
                    <a:ext uri="{FF2B5EF4-FFF2-40B4-BE49-F238E27FC236}">
                      <a16:creationId xmlns:a16="http://schemas.microsoft.com/office/drawing/2014/main" id="{9A6F4B8A-5B3C-007E-2845-9334584C2A95}"/>
                    </a:ext>
                  </a:extLst>
                </p:cNvPr>
                <p:cNvSpPr/>
                <p:nvPr/>
              </p:nvSpPr>
              <p:spPr>
                <a:xfrm>
                  <a:off x="2212128" y="3338259"/>
                  <a:ext cx="240646" cy="164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3347" extrusionOk="0">
                      <a:moveTo>
                        <a:pt x="4846" y="0"/>
                      </a:moveTo>
                      <a:cubicBezTo>
                        <a:pt x="4001" y="179"/>
                        <a:pt x="3132" y="274"/>
                        <a:pt x="2286" y="310"/>
                      </a:cubicBezTo>
                      <a:cubicBezTo>
                        <a:pt x="1643" y="346"/>
                        <a:pt x="1012" y="358"/>
                        <a:pt x="369" y="358"/>
                      </a:cubicBezTo>
                      <a:cubicBezTo>
                        <a:pt x="310" y="989"/>
                        <a:pt x="179" y="2072"/>
                        <a:pt x="0" y="3346"/>
                      </a:cubicBezTo>
                      <a:cubicBezTo>
                        <a:pt x="667" y="3334"/>
                        <a:pt x="1322" y="3322"/>
                        <a:pt x="1989" y="3263"/>
                      </a:cubicBezTo>
                      <a:cubicBezTo>
                        <a:pt x="2632" y="3203"/>
                        <a:pt x="3286" y="3132"/>
                        <a:pt x="3929" y="3025"/>
                      </a:cubicBezTo>
                      <a:cubicBezTo>
                        <a:pt x="4072" y="3013"/>
                        <a:pt x="4227" y="2977"/>
                        <a:pt x="4370" y="2953"/>
                      </a:cubicBezTo>
                      <a:cubicBezTo>
                        <a:pt x="4525" y="2203"/>
                        <a:pt x="4703" y="1179"/>
                        <a:pt x="4882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1" name="Google Shape;5853;p62">
                  <a:extLst>
                    <a:ext uri="{FF2B5EF4-FFF2-40B4-BE49-F238E27FC236}">
                      <a16:creationId xmlns:a16="http://schemas.microsoft.com/office/drawing/2014/main" id="{6F26AC46-A276-4211-58A8-802BA2ADFF0C}"/>
                    </a:ext>
                  </a:extLst>
                </p:cNvPr>
                <p:cNvSpPr/>
                <p:nvPr/>
              </p:nvSpPr>
              <p:spPr>
                <a:xfrm>
                  <a:off x="2146371" y="3714461"/>
                  <a:ext cx="227781" cy="26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1" h="5323" extrusionOk="0">
                      <a:moveTo>
                        <a:pt x="4620" y="0"/>
                      </a:moveTo>
                      <a:cubicBezTo>
                        <a:pt x="3860" y="42"/>
                        <a:pt x="3096" y="60"/>
                        <a:pt x="2337" y="60"/>
                      </a:cubicBezTo>
                      <a:cubicBezTo>
                        <a:pt x="1800" y="60"/>
                        <a:pt x="1267" y="51"/>
                        <a:pt x="739" y="36"/>
                      </a:cubicBezTo>
                      <a:cubicBezTo>
                        <a:pt x="703" y="286"/>
                        <a:pt x="656" y="536"/>
                        <a:pt x="632" y="798"/>
                      </a:cubicBezTo>
                      <a:cubicBezTo>
                        <a:pt x="632" y="822"/>
                        <a:pt x="620" y="846"/>
                        <a:pt x="620" y="881"/>
                      </a:cubicBezTo>
                      <a:cubicBezTo>
                        <a:pt x="596" y="1012"/>
                        <a:pt x="572" y="1167"/>
                        <a:pt x="560" y="1298"/>
                      </a:cubicBezTo>
                      <a:cubicBezTo>
                        <a:pt x="560" y="1334"/>
                        <a:pt x="537" y="1370"/>
                        <a:pt x="537" y="1405"/>
                      </a:cubicBezTo>
                      <a:cubicBezTo>
                        <a:pt x="298" y="3060"/>
                        <a:pt x="96" y="4525"/>
                        <a:pt x="1" y="5322"/>
                      </a:cubicBezTo>
                      <a:lnTo>
                        <a:pt x="3454" y="5322"/>
                      </a:lnTo>
                      <a:cubicBezTo>
                        <a:pt x="3454" y="5322"/>
                        <a:pt x="3858" y="3441"/>
                        <a:pt x="4347" y="1239"/>
                      </a:cubicBezTo>
                      <a:cubicBezTo>
                        <a:pt x="4347" y="1215"/>
                        <a:pt x="4370" y="1179"/>
                        <a:pt x="4370" y="1155"/>
                      </a:cubicBezTo>
                      <a:cubicBezTo>
                        <a:pt x="4394" y="1012"/>
                        <a:pt x="4430" y="893"/>
                        <a:pt x="4454" y="762"/>
                      </a:cubicBezTo>
                      <a:cubicBezTo>
                        <a:pt x="4454" y="739"/>
                        <a:pt x="4466" y="703"/>
                        <a:pt x="4466" y="691"/>
                      </a:cubicBezTo>
                      <a:cubicBezTo>
                        <a:pt x="4513" y="465"/>
                        <a:pt x="4573" y="227"/>
                        <a:pt x="4620" y="0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2" name="Google Shape;5854;p62">
                  <a:extLst>
                    <a:ext uri="{FF2B5EF4-FFF2-40B4-BE49-F238E27FC236}">
                      <a16:creationId xmlns:a16="http://schemas.microsoft.com/office/drawing/2014/main" id="{A488A33C-4670-0984-F7B1-81F254F85579}"/>
                    </a:ext>
                  </a:extLst>
                </p:cNvPr>
                <p:cNvSpPr/>
                <p:nvPr/>
              </p:nvSpPr>
              <p:spPr>
                <a:xfrm>
                  <a:off x="2176884" y="3749065"/>
                  <a:ext cx="189628" cy="1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45" extrusionOk="0">
                      <a:moveTo>
                        <a:pt x="3847" y="1"/>
                      </a:moveTo>
                      <a:lnTo>
                        <a:pt x="3847" y="1"/>
                      </a:lnTo>
                      <a:cubicBezTo>
                        <a:pt x="3716" y="13"/>
                        <a:pt x="3573" y="37"/>
                        <a:pt x="3430" y="60"/>
                      </a:cubicBezTo>
                      <a:cubicBezTo>
                        <a:pt x="2779" y="143"/>
                        <a:pt x="2121" y="176"/>
                        <a:pt x="1473" y="176"/>
                      </a:cubicBezTo>
                      <a:cubicBezTo>
                        <a:pt x="1279" y="176"/>
                        <a:pt x="1086" y="173"/>
                        <a:pt x="894" y="167"/>
                      </a:cubicBezTo>
                      <a:cubicBezTo>
                        <a:pt x="596" y="144"/>
                        <a:pt x="310" y="132"/>
                        <a:pt x="13" y="108"/>
                      </a:cubicBezTo>
                      <a:cubicBezTo>
                        <a:pt x="1" y="120"/>
                        <a:pt x="1" y="156"/>
                        <a:pt x="1" y="179"/>
                      </a:cubicBezTo>
                      <a:cubicBezTo>
                        <a:pt x="470" y="224"/>
                        <a:pt x="945" y="245"/>
                        <a:pt x="1421" y="245"/>
                      </a:cubicBezTo>
                      <a:cubicBezTo>
                        <a:pt x="2225" y="245"/>
                        <a:pt x="3035" y="184"/>
                        <a:pt x="3835" y="72"/>
                      </a:cubicBezTo>
                      <a:cubicBezTo>
                        <a:pt x="3835" y="48"/>
                        <a:pt x="3847" y="13"/>
                        <a:pt x="3847" y="1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3" name="Google Shape;5855;p62">
                  <a:extLst>
                    <a:ext uri="{FF2B5EF4-FFF2-40B4-BE49-F238E27FC236}">
                      <a16:creationId xmlns:a16="http://schemas.microsoft.com/office/drawing/2014/main" id="{BE073477-E772-B372-4E68-34A870EFAAAC}"/>
                    </a:ext>
                  </a:extLst>
                </p:cNvPr>
                <p:cNvSpPr/>
                <p:nvPr/>
              </p:nvSpPr>
              <p:spPr>
                <a:xfrm>
                  <a:off x="2172792" y="3772577"/>
                  <a:ext cx="189037" cy="15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5" h="307" extrusionOk="0">
                      <a:moveTo>
                        <a:pt x="3834" y="0"/>
                      </a:moveTo>
                      <a:lnTo>
                        <a:pt x="3299" y="95"/>
                      </a:lnTo>
                      <a:cubicBezTo>
                        <a:pt x="2668" y="179"/>
                        <a:pt x="2060" y="214"/>
                        <a:pt x="1429" y="214"/>
                      </a:cubicBezTo>
                      <a:cubicBezTo>
                        <a:pt x="1120" y="214"/>
                        <a:pt x="822" y="191"/>
                        <a:pt x="524" y="179"/>
                      </a:cubicBezTo>
                      <a:cubicBezTo>
                        <a:pt x="382" y="167"/>
                        <a:pt x="227" y="167"/>
                        <a:pt x="84" y="155"/>
                      </a:cubicBezTo>
                      <a:lnTo>
                        <a:pt x="1" y="155"/>
                      </a:lnTo>
                      <a:lnTo>
                        <a:pt x="1" y="226"/>
                      </a:lnTo>
                      <a:cubicBezTo>
                        <a:pt x="36" y="226"/>
                        <a:pt x="84" y="238"/>
                        <a:pt x="108" y="238"/>
                      </a:cubicBezTo>
                      <a:cubicBezTo>
                        <a:pt x="274" y="250"/>
                        <a:pt x="453" y="274"/>
                        <a:pt x="632" y="286"/>
                      </a:cubicBezTo>
                      <a:cubicBezTo>
                        <a:pt x="878" y="300"/>
                        <a:pt x="1124" y="306"/>
                        <a:pt x="1371" y="306"/>
                      </a:cubicBezTo>
                      <a:cubicBezTo>
                        <a:pt x="2188" y="306"/>
                        <a:pt x="3006" y="232"/>
                        <a:pt x="3811" y="95"/>
                      </a:cubicBezTo>
                      <a:cubicBezTo>
                        <a:pt x="3811" y="60"/>
                        <a:pt x="3834" y="36"/>
                        <a:pt x="3834" y="0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4" name="Google Shape;5856;p62">
                  <a:extLst>
                    <a:ext uri="{FF2B5EF4-FFF2-40B4-BE49-F238E27FC236}">
                      <a16:creationId xmlns:a16="http://schemas.microsoft.com/office/drawing/2014/main" id="{6751EB07-8391-C2FA-85D9-EE61A1719D87}"/>
                    </a:ext>
                  </a:extLst>
                </p:cNvPr>
                <p:cNvSpPr/>
                <p:nvPr/>
              </p:nvSpPr>
              <p:spPr>
                <a:xfrm>
                  <a:off x="2121725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3232" y="1"/>
                      </a:moveTo>
                      <a:cubicBezTo>
                        <a:pt x="2226" y="1"/>
                        <a:pt x="597" y="40"/>
                        <a:pt x="489" y="73"/>
                      </a:cubicBezTo>
                      <a:cubicBezTo>
                        <a:pt x="322" y="121"/>
                        <a:pt x="1" y="1514"/>
                        <a:pt x="179" y="1823"/>
                      </a:cubicBezTo>
                      <a:cubicBezTo>
                        <a:pt x="233" y="1927"/>
                        <a:pt x="919" y="1961"/>
                        <a:pt x="1811" y="1961"/>
                      </a:cubicBezTo>
                      <a:cubicBezTo>
                        <a:pt x="3279" y="1961"/>
                        <a:pt x="5305" y="1869"/>
                        <a:pt x="6001" y="1847"/>
                      </a:cubicBezTo>
                      <a:cubicBezTo>
                        <a:pt x="6132" y="1847"/>
                        <a:pt x="6216" y="1693"/>
                        <a:pt x="6156" y="1573"/>
                      </a:cubicBezTo>
                      <a:cubicBezTo>
                        <a:pt x="6037" y="1335"/>
                        <a:pt x="5763" y="990"/>
                        <a:pt x="5204" y="633"/>
                      </a:cubicBezTo>
                      <a:cubicBezTo>
                        <a:pt x="4299" y="38"/>
                        <a:pt x="4013" y="26"/>
                        <a:pt x="4013" y="26"/>
                      </a:cubicBezTo>
                      <a:cubicBezTo>
                        <a:pt x="3977" y="8"/>
                        <a:pt x="3661" y="1"/>
                        <a:pt x="3232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5" name="Google Shape;5857;p62">
                  <a:extLst>
                    <a:ext uri="{FF2B5EF4-FFF2-40B4-BE49-F238E27FC236}">
                      <a16:creationId xmlns:a16="http://schemas.microsoft.com/office/drawing/2014/main" id="{A66B304B-3D97-0A0F-0ADE-23A200A1B4EA}"/>
                    </a:ext>
                  </a:extLst>
                </p:cNvPr>
                <p:cNvSpPr/>
                <p:nvPr/>
              </p:nvSpPr>
              <p:spPr>
                <a:xfrm>
                  <a:off x="2309530" y="3995134"/>
                  <a:ext cx="78720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532" extrusionOk="0">
                      <a:moveTo>
                        <a:pt x="1223" y="1"/>
                      </a:moveTo>
                      <a:cubicBezTo>
                        <a:pt x="1082" y="1"/>
                        <a:pt x="943" y="16"/>
                        <a:pt x="798" y="45"/>
                      </a:cubicBezTo>
                      <a:cubicBezTo>
                        <a:pt x="596" y="81"/>
                        <a:pt x="406" y="140"/>
                        <a:pt x="227" y="248"/>
                      </a:cubicBezTo>
                      <a:cubicBezTo>
                        <a:pt x="144" y="295"/>
                        <a:pt x="1" y="367"/>
                        <a:pt x="48" y="474"/>
                      </a:cubicBezTo>
                      <a:cubicBezTo>
                        <a:pt x="61" y="517"/>
                        <a:pt x="88" y="532"/>
                        <a:pt x="121" y="532"/>
                      </a:cubicBezTo>
                      <a:cubicBezTo>
                        <a:pt x="178" y="532"/>
                        <a:pt x="253" y="485"/>
                        <a:pt x="298" y="462"/>
                      </a:cubicBezTo>
                      <a:cubicBezTo>
                        <a:pt x="667" y="248"/>
                        <a:pt x="1072" y="176"/>
                        <a:pt x="1489" y="176"/>
                      </a:cubicBezTo>
                      <a:cubicBezTo>
                        <a:pt x="1560" y="176"/>
                        <a:pt x="1596" y="45"/>
                        <a:pt x="1501" y="21"/>
                      </a:cubicBezTo>
                      <a:cubicBezTo>
                        <a:pt x="1407" y="7"/>
                        <a:pt x="1315" y="1"/>
                        <a:pt x="122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6" name="Google Shape;5858;p62">
                  <a:extLst>
                    <a:ext uri="{FF2B5EF4-FFF2-40B4-BE49-F238E27FC236}">
                      <a16:creationId xmlns:a16="http://schemas.microsoft.com/office/drawing/2014/main" id="{285D4E60-AFBC-5780-F992-900C3BC801AA}"/>
                    </a:ext>
                  </a:extLst>
                </p:cNvPr>
                <p:cNvSpPr/>
                <p:nvPr/>
              </p:nvSpPr>
              <p:spPr>
                <a:xfrm>
                  <a:off x="2279807" y="3982663"/>
                  <a:ext cx="79657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6" h="611" extrusionOk="0">
                      <a:moveTo>
                        <a:pt x="1509" y="0"/>
                      </a:moveTo>
                      <a:cubicBezTo>
                        <a:pt x="1259" y="0"/>
                        <a:pt x="1009" y="24"/>
                        <a:pt x="758" y="96"/>
                      </a:cubicBezTo>
                      <a:lnTo>
                        <a:pt x="389" y="239"/>
                      </a:lnTo>
                      <a:cubicBezTo>
                        <a:pt x="306" y="274"/>
                        <a:pt x="187" y="322"/>
                        <a:pt x="92" y="393"/>
                      </a:cubicBezTo>
                      <a:cubicBezTo>
                        <a:pt x="80" y="393"/>
                        <a:pt x="68" y="417"/>
                        <a:pt x="56" y="429"/>
                      </a:cubicBezTo>
                      <a:cubicBezTo>
                        <a:pt x="1" y="484"/>
                        <a:pt x="48" y="610"/>
                        <a:pt x="121" y="610"/>
                      </a:cubicBezTo>
                      <a:cubicBezTo>
                        <a:pt x="127" y="610"/>
                        <a:pt x="133" y="609"/>
                        <a:pt x="139" y="608"/>
                      </a:cubicBezTo>
                      <a:cubicBezTo>
                        <a:pt x="258" y="560"/>
                        <a:pt x="366" y="489"/>
                        <a:pt x="473" y="429"/>
                      </a:cubicBezTo>
                      <a:cubicBezTo>
                        <a:pt x="568" y="370"/>
                        <a:pt x="675" y="322"/>
                        <a:pt x="794" y="298"/>
                      </a:cubicBezTo>
                      <a:cubicBezTo>
                        <a:pt x="1032" y="215"/>
                        <a:pt x="1270" y="179"/>
                        <a:pt x="1509" y="155"/>
                      </a:cubicBezTo>
                      <a:cubicBezTo>
                        <a:pt x="1616" y="143"/>
                        <a:pt x="1616" y="0"/>
                        <a:pt x="150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7" name="Google Shape;5859;p62">
                  <a:extLst>
                    <a:ext uri="{FF2B5EF4-FFF2-40B4-BE49-F238E27FC236}">
                      <a16:creationId xmlns:a16="http://schemas.microsoft.com/office/drawing/2014/main" id="{8EBA8521-9245-D4DE-B059-B5AD6B1F1DE2}"/>
                    </a:ext>
                  </a:extLst>
                </p:cNvPr>
                <p:cNvSpPr/>
                <p:nvPr/>
              </p:nvSpPr>
              <p:spPr>
                <a:xfrm>
                  <a:off x="2264920" y="3969058"/>
                  <a:ext cx="70488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513" extrusionOk="0">
                      <a:moveTo>
                        <a:pt x="1095" y="0"/>
                      </a:moveTo>
                      <a:cubicBezTo>
                        <a:pt x="937" y="0"/>
                        <a:pt x="778" y="17"/>
                        <a:pt x="620" y="62"/>
                      </a:cubicBezTo>
                      <a:cubicBezTo>
                        <a:pt x="501" y="98"/>
                        <a:pt x="382" y="134"/>
                        <a:pt x="263" y="193"/>
                      </a:cubicBezTo>
                      <a:cubicBezTo>
                        <a:pt x="156" y="241"/>
                        <a:pt x="1" y="312"/>
                        <a:pt x="1" y="431"/>
                      </a:cubicBezTo>
                      <a:cubicBezTo>
                        <a:pt x="1" y="467"/>
                        <a:pt x="13" y="479"/>
                        <a:pt x="25" y="491"/>
                      </a:cubicBezTo>
                      <a:cubicBezTo>
                        <a:pt x="50" y="506"/>
                        <a:pt x="72" y="512"/>
                        <a:pt x="95" y="512"/>
                      </a:cubicBezTo>
                      <a:cubicBezTo>
                        <a:pt x="126" y="512"/>
                        <a:pt x="157" y="500"/>
                        <a:pt x="191" y="479"/>
                      </a:cubicBezTo>
                      <a:cubicBezTo>
                        <a:pt x="251" y="443"/>
                        <a:pt x="298" y="419"/>
                        <a:pt x="358" y="396"/>
                      </a:cubicBezTo>
                      <a:cubicBezTo>
                        <a:pt x="441" y="336"/>
                        <a:pt x="560" y="288"/>
                        <a:pt x="668" y="253"/>
                      </a:cubicBezTo>
                      <a:cubicBezTo>
                        <a:pt x="894" y="181"/>
                        <a:pt x="1132" y="134"/>
                        <a:pt x="1370" y="122"/>
                      </a:cubicBezTo>
                      <a:cubicBezTo>
                        <a:pt x="1430" y="110"/>
                        <a:pt x="1430" y="38"/>
                        <a:pt x="1370" y="15"/>
                      </a:cubicBezTo>
                      <a:cubicBezTo>
                        <a:pt x="1279" y="6"/>
                        <a:pt x="1187" y="0"/>
                        <a:pt x="109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8" name="Google Shape;5860;p62">
                  <a:extLst>
                    <a:ext uri="{FF2B5EF4-FFF2-40B4-BE49-F238E27FC236}">
                      <a16:creationId xmlns:a16="http://schemas.microsoft.com/office/drawing/2014/main" id="{0EF00519-A22E-8589-80E6-ECC7DB1D81D6}"/>
                    </a:ext>
                  </a:extLst>
                </p:cNvPr>
                <p:cNvSpPr/>
                <p:nvPr/>
              </p:nvSpPr>
              <p:spPr>
                <a:xfrm>
                  <a:off x="2108219" y="3073408"/>
                  <a:ext cx="684969" cy="396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6" h="8050" extrusionOk="0">
                      <a:moveTo>
                        <a:pt x="12323" y="1"/>
                      </a:moveTo>
                      <a:cubicBezTo>
                        <a:pt x="12316" y="1"/>
                        <a:pt x="12308" y="2"/>
                        <a:pt x="12300" y="4"/>
                      </a:cubicBezTo>
                      <a:cubicBezTo>
                        <a:pt x="12133" y="28"/>
                        <a:pt x="11979" y="75"/>
                        <a:pt x="11812" y="111"/>
                      </a:cubicBezTo>
                      <a:cubicBezTo>
                        <a:pt x="11776" y="123"/>
                        <a:pt x="11740" y="123"/>
                        <a:pt x="11705" y="123"/>
                      </a:cubicBezTo>
                      <a:cubicBezTo>
                        <a:pt x="11121" y="206"/>
                        <a:pt x="10550" y="289"/>
                        <a:pt x="9966" y="325"/>
                      </a:cubicBezTo>
                      <a:lnTo>
                        <a:pt x="9919" y="325"/>
                      </a:lnTo>
                      <a:cubicBezTo>
                        <a:pt x="9859" y="325"/>
                        <a:pt x="9812" y="349"/>
                        <a:pt x="9776" y="349"/>
                      </a:cubicBezTo>
                      <a:cubicBezTo>
                        <a:pt x="9657" y="361"/>
                        <a:pt x="9514" y="361"/>
                        <a:pt x="9395" y="373"/>
                      </a:cubicBezTo>
                      <a:cubicBezTo>
                        <a:pt x="9371" y="373"/>
                        <a:pt x="9335" y="373"/>
                        <a:pt x="9312" y="385"/>
                      </a:cubicBezTo>
                      <a:cubicBezTo>
                        <a:pt x="8578" y="436"/>
                        <a:pt x="7847" y="459"/>
                        <a:pt x="7119" y="459"/>
                      </a:cubicBezTo>
                      <a:cubicBezTo>
                        <a:pt x="6488" y="459"/>
                        <a:pt x="5858" y="442"/>
                        <a:pt x="5228" y="409"/>
                      </a:cubicBezTo>
                      <a:lnTo>
                        <a:pt x="5109" y="409"/>
                      </a:lnTo>
                      <a:cubicBezTo>
                        <a:pt x="4859" y="385"/>
                        <a:pt x="4609" y="373"/>
                        <a:pt x="4359" y="349"/>
                      </a:cubicBezTo>
                      <a:cubicBezTo>
                        <a:pt x="4061" y="313"/>
                        <a:pt x="3763" y="301"/>
                        <a:pt x="3466" y="266"/>
                      </a:cubicBezTo>
                      <a:lnTo>
                        <a:pt x="3382" y="266"/>
                      </a:lnTo>
                      <a:cubicBezTo>
                        <a:pt x="3144" y="242"/>
                        <a:pt x="2906" y="206"/>
                        <a:pt x="2668" y="194"/>
                      </a:cubicBezTo>
                      <a:cubicBezTo>
                        <a:pt x="2662" y="193"/>
                        <a:pt x="2656" y="193"/>
                        <a:pt x="2649" y="193"/>
                      </a:cubicBezTo>
                      <a:cubicBezTo>
                        <a:pt x="2585" y="193"/>
                        <a:pt x="2525" y="248"/>
                        <a:pt x="2525" y="313"/>
                      </a:cubicBezTo>
                      <a:cubicBezTo>
                        <a:pt x="2430" y="980"/>
                        <a:pt x="2346" y="1540"/>
                        <a:pt x="2275" y="1837"/>
                      </a:cubicBezTo>
                      <a:cubicBezTo>
                        <a:pt x="1775" y="3599"/>
                        <a:pt x="501" y="6659"/>
                        <a:pt x="1" y="7350"/>
                      </a:cubicBezTo>
                      <a:cubicBezTo>
                        <a:pt x="358" y="7469"/>
                        <a:pt x="810" y="7576"/>
                        <a:pt x="1334" y="7671"/>
                      </a:cubicBezTo>
                      <a:cubicBezTo>
                        <a:pt x="1358" y="7671"/>
                        <a:pt x="1394" y="7683"/>
                        <a:pt x="1406" y="7683"/>
                      </a:cubicBezTo>
                      <a:cubicBezTo>
                        <a:pt x="2695" y="7907"/>
                        <a:pt x="4401" y="8050"/>
                        <a:pt x="6238" y="8050"/>
                      </a:cubicBezTo>
                      <a:cubicBezTo>
                        <a:pt x="8797" y="8050"/>
                        <a:pt x="11608" y="7773"/>
                        <a:pt x="13895" y="7052"/>
                      </a:cubicBezTo>
                      <a:cubicBezTo>
                        <a:pt x="13479" y="5623"/>
                        <a:pt x="13086" y="3766"/>
                        <a:pt x="12741" y="1921"/>
                      </a:cubicBezTo>
                      <a:cubicBezTo>
                        <a:pt x="12729" y="1873"/>
                        <a:pt x="12729" y="1813"/>
                        <a:pt x="12717" y="1778"/>
                      </a:cubicBezTo>
                      <a:cubicBezTo>
                        <a:pt x="12610" y="1194"/>
                        <a:pt x="12491" y="611"/>
                        <a:pt x="12395" y="63"/>
                      </a:cubicBezTo>
                      <a:cubicBezTo>
                        <a:pt x="12376" y="24"/>
                        <a:pt x="12356" y="1"/>
                        <a:pt x="12323" y="1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59" name="Google Shape;5861;p62">
                  <a:extLst>
                    <a:ext uri="{FF2B5EF4-FFF2-40B4-BE49-F238E27FC236}">
                      <a16:creationId xmlns:a16="http://schemas.microsoft.com/office/drawing/2014/main" id="{4B861FE1-C1A4-2C62-33BE-E0228F4ED2E0}"/>
                    </a:ext>
                  </a:extLst>
                </p:cNvPr>
                <p:cNvSpPr/>
                <p:nvPr/>
              </p:nvSpPr>
              <p:spPr>
                <a:xfrm>
                  <a:off x="2173975" y="3085880"/>
                  <a:ext cx="103317" cy="36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6" h="7431" extrusionOk="0">
                      <a:moveTo>
                        <a:pt x="2024" y="1"/>
                      </a:moveTo>
                      <a:cubicBezTo>
                        <a:pt x="1965" y="429"/>
                        <a:pt x="1882" y="846"/>
                        <a:pt x="1810" y="1263"/>
                      </a:cubicBezTo>
                      <a:cubicBezTo>
                        <a:pt x="1608" y="2394"/>
                        <a:pt x="1322" y="3513"/>
                        <a:pt x="989" y="4632"/>
                      </a:cubicBezTo>
                      <a:cubicBezTo>
                        <a:pt x="834" y="5180"/>
                        <a:pt x="631" y="5751"/>
                        <a:pt x="441" y="6299"/>
                      </a:cubicBezTo>
                      <a:cubicBezTo>
                        <a:pt x="298" y="6656"/>
                        <a:pt x="143" y="7037"/>
                        <a:pt x="0" y="7418"/>
                      </a:cubicBezTo>
                      <a:cubicBezTo>
                        <a:pt x="24" y="7418"/>
                        <a:pt x="60" y="7430"/>
                        <a:pt x="72" y="7430"/>
                      </a:cubicBezTo>
                      <a:cubicBezTo>
                        <a:pt x="131" y="7299"/>
                        <a:pt x="179" y="7156"/>
                        <a:pt x="238" y="7025"/>
                      </a:cubicBezTo>
                      <a:cubicBezTo>
                        <a:pt x="358" y="6716"/>
                        <a:pt x="477" y="6418"/>
                        <a:pt x="596" y="6109"/>
                      </a:cubicBezTo>
                      <a:cubicBezTo>
                        <a:pt x="1322" y="4108"/>
                        <a:pt x="1822" y="2061"/>
                        <a:pt x="20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0" name="Google Shape;5862;p62">
                  <a:extLst>
                    <a:ext uri="{FF2B5EF4-FFF2-40B4-BE49-F238E27FC236}">
                      <a16:creationId xmlns:a16="http://schemas.microsoft.com/office/drawing/2014/main" id="{EB5E3B36-BC38-45CB-1798-49CCB09FB50C}"/>
                    </a:ext>
                  </a:extLst>
                </p:cNvPr>
                <p:cNvSpPr/>
                <p:nvPr/>
              </p:nvSpPr>
              <p:spPr>
                <a:xfrm>
                  <a:off x="2246485" y="3091745"/>
                  <a:ext cx="118253" cy="15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9" h="3219" extrusionOk="0">
                      <a:moveTo>
                        <a:pt x="2280" y="1"/>
                      </a:moveTo>
                      <a:cubicBezTo>
                        <a:pt x="2280" y="13"/>
                        <a:pt x="2280" y="13"/>
                        <a:pt x="2256" y="37"/>
                      </a:cubicBezTo>
                      <a:cubicBezTo>
                        <a:pt x="2077" y="644"/>
                        <a:pt x="1780" y="1239"/>
                        <a:pt x="1399" y="1775"/>
                      </a:cubicBezTo>
                      <a:cubicBezTo>
                        <a:pt x="1006" y="2311"/>
                        <a:pt x="530" y="2751"/>
                        <a:pt x="30" y="3168"/>
                      </a:cubicBezTo>
                      <a:cubicBezTo>
                        <a:pt x="0" y="3197"/>
                        <a:pt x="19" y="3219"/>
                        <a:pt x="40" y="3219"/>
                      </a:cubicBezTo>
                      <a:cubicBezTo>
                        <a:pt x="45" y="3219"/>
                        <a:pt x="49" y="3218"/>
                        <a:pt x="53" y="3216"/>
                      </a:cubicBezTo>
                      <a:cubicBezTo>
                        <a:pt x="387" y="3025"/>
                        <a:pt x="672" y="2775"/>
                        <a:pt x="934" y="2489"/>
                      </a:cubicBezTo>
                      <a:cubicBezTo>
                        <a:pt x="1399" y="2013"/>
                        <a:pt x="1780" y="1465"/>
                        <a:pt x="2066" y="870"/>
                      </a:cubicBezTo>
                      <a:cubicBezTo>
                        <a:pt x="2196" y="584"/>
                        <a:pt x="2316" y="298"/>
                        <a:pt x="239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1" name="Google Shape;5863;p62">
                  <a:extLst>
                    <a:ext uri="{FF2B5EF4-FFF2-40B4-BE49-F238E27FC236}">
                      <a16:creationId xmlns:a16="http://schemas.microsoft.com/office/drawing/2014/main" id="{C35BB38A-CEDE-40D5-AAEC-E0EF34427976}"/>
                    </a:ext>
                  </a:extLst>
                </p:cNvPr>
                <p:cNvSpPr/>
                <p:nvPr/>
              </p:nvSpPr>
              <p:spPr>
                <a:xfrm>
                  <a:off x="2684548" y="3077697"/>
                  <a:ext cx="51708" cy="89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" h="1822" extrusionOk="0">
                      <a:moveTo>
                        <a:pt x="1" y="0"/>
                      </a:moveTo>
                      <a:cubicBezTo>
                        <a:pt x="96" y="286"/>
                        <a:pt x="239" y="572"/>
                        <a:pt x="370" y="822"/>
                      </a:cubicBezTo>
                      <a:cubicBezTo>
                        <a:pt x="560" y="1179"/>
                        <a:pt x="787" y="1512"/>
                        <a:pt x="1049" y="1822"/>
                      </a:cubicBezTo>
                      <a:cubicBezTo>
                        <a:pt x="1037" y="1774"/>
                        <a:pt x="1037" y="1715"/>
                        <a:pt x="1025" y="1667"/>
                      </a:cubicBezTo>
                      <a:cubicBezTo>
                        <a:pt x="799" y="1393"/>
                        <a:pt x="608" y="1095"/>
                        <a:pt x="441" y="774"/>
                      </a:cubicBezTo>
                      <a:cubicBezTo>
                        <a:pt x="310" y="524"/>
                        <a:pt x="203" y="262"/>
                        <a:pt x="96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2" name="Google Shape;5864;p62">
                  <a:extLst>
                    <a:ext uri="{FF2B5EF4-FFF2-40B4-BE49-F238E27FC236}">
                      <a16:creationId xmlns:a16="http://schemas.microsoft.com/office/drawing/2014/main" id="{BD1DA656-311F-1B2B-5DC8-1C2E9E0F702E}"/>
                    </a:ext>
                  </a:extLst>
                </p:cNvPr>
                <p:cNvSpPr/>
                <p:nvPr/>
              </p:nvSpPr>
              <p:spPr>
                <a:xfrm>
                  <a:off x="2561317" y="3088837"/>
                  <a:ext cx="38793" cy="126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2568" extrusionOk="0">
                      <a:moveTo>
                        <a:pt x="715" y="0"/>
                      </a:moveTo>
                      <a:cubicBezTo>
                        <a:pt x="727" y="298"/>
                        <a:pt x="739" y="596"/>
                        <a:pt x="727" y="905"/>
                      </a:cubicBezTo>
                      <a:cubicBezTo>
                        <a:pt x="727" y="1191"/>
                        <a:pt x="715" y="1465"/>
                        <a:pt x="691" y="1739"/>
                      </a:cubicBezTo>
                      <a:cubicBezTo>
                        <a:pt x="679" y="1965"/>
                        <a:pt x="691" y="2322"/>
                        <a:pt x="429" y="2453"/>
                      </a:cubicBezTo>
                      <a:cubicBezTo>
                        <a:pt x="387" y="2471"/>
                        <a:pt x="350" y="2480"/>
                        <a:pt x="319" y="2480"/>
                      </a:cubicBezTo>
                      <a:cubicBezTo>
                        <a:pt x="145" y="2480"/>
                        <a:pt x="121" y="2235"/>
                        <a:pt x="131" y="2084"/>
                      </a:cubicBezTo>
                      <a:cubicBezTo>
                        <a:pt x="143" y="1834"/>
                        <a:pt x="191" y="1596"/>
                        <a:pt x="203" y="1346"/>
                      </a:cubicBezTo>
                      <a:cubicBezTo>
                        <a:pt x="239" y="905"/>
                        <a:pt x="215" y="477"/>
                        <a:pt x="179" y="48"/>
                      </a:cubicBezTo>
                      <a:cubicBezTo>
                        <a:pt x="143" y="48"/>
                        <a:pt x="120" y="48"/>
                        <a:pt x="84" y="60"/>
                      </a:cubicBezTo>
                      <a:cubicBezTo>
                        <a:pt x="96" y="107"/>
                        <a:pt x="96" y="167"/>
                        <a:pt x="96" y="227"/>
                      </a:cubicBezTo>
                      <a:cubicBezTo>
                        <a:pt x="143" y="786"/>
                        <a:pt x="131" y="1370"/>
                        <a:pt x="60" y="1953"/>
                      </a:cubicBezTo>
                      <a:cubicBezTo>
                        <a:pt x="24" y="2132"/>
                        <a:pt x="0" y="2358"/>
                        <a:pt x="131" y="2489"/>
                      </a:cubicBezTo>
                      <a:cubicBezTo>
                        <a:pt x="178" y="2544"/>
                        <a:pt x="240" y="2567"/>
                        <a:pt x="306" y="2567"/>
                      </a:cubicBezTo>
                      <a:cubicBezTo>
                        <a:pt x="412" y="2567"/>
                        <a:pt x="527" y="2509"/>
                        <a:pt x="608" y="2429"/>
                      </a:cubicBezTo>
                      <a:cubicBezTo>
                        <a:pt x="786" y="2239"/>
                        <a:pt x="774" y="1953"/>
                        <a:pt x="774" y="1715"/>
                      </a:cubicBezTo>
                      <a:cubicBezTo>
                        <a:pt x="786" y="1417"/>
                        <a:pt x="786" y="1108"/>
                        <a:pt x="786" y="810"/>
                      </a:cubicBezTo>
                      <a:cubicBezTo>
                        <a:pt x="786" y="536"/>
                        <a:pt x="774" y="274"/>
                        <a:pt x="751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3" name="Google Shape;5865;p62">
                  <a:extLst>
                    <a:ext uri="{FF2B5EF4-FFF2-40B4-BE49-F238E27FC236}">
                      <a16:creationId xmlns:a16="http://schemas.microsoft.com/office/drawing/2014/main" id="{C68D4DA7-548E-F275-7C4F-C5EEB7378098}"/>
                    </a:ext>
                  </a:extLst>
                </p:cNvPr>
                <p:cNvSpPr/>
                <p:nvPr/>
              </p:nvSpPr>
              <p:spPr>
                <a:xfrm>
                  <a:off x="2188664" y="2631006"/>
                  <a:ext cx="566962" cy="589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2" h="11967" extrusionOk="0">
                      <a:moveTo>
                        <a:pt x="4650" y="1"/>
                      </a:moveTo>
                      <a:cubicBezTo>
                        <a:pt x="4608" y="1"/>
                        <a:pt x="4566" y="1"/>
                        <a:pt x="4524" y="1"/>
                      </a:cubicBezTo>
                      <a:cubicBezTo>
                        <a:pt x="2703" y="49"/>
                        <a:pt x="1417" y="359"/>
                        <a:pt x="1000" y="763"/>
                      </a:cubicBezTo>
                      <a:cubicBezTo>
                        <a:pt x="941" y="823"/>
                        <a:pt x="893" y="871"/>
                        <a:pt x="881" y="930"/>
                      </a:cubicBezTo>
                      <a:cubicBezTo>
                        <a:pt x="833" y="1025"/>
                        <a:pt x="750" y="1585"/>
                        <a:pt x="667" y="2418"/>
                      </a:cubicBezTo>
                      <a:cubicBezTo>
                        <a:pt x="619" y="2787"/>
                        <a:pt x="583" y="3216"/>
                        <a:pt x="536" y="3692"/>
                      </a:cubicBezTo>
                      <a:cubicBezTo>
                        <a:pt x="488" y="4228"/>
                        <a:pt x="429" y="4812"/>
                        <a:pt x="381" y="5407"/>
                      </a:cubicBezTo>
                      <a:cubicBezTo>
                        <a:pt x="333" y="5931"/>
                        <a:pt x="298" y="6478"/>
                        <a:pt x="250" y="7014"/>
                      </a:cubicBezTo>
                      <a:cubicBezTo>
                        <a:pt x="202" y="7610"/>
                        <a:pt x="155" y="8205"/>
                        <a:pt x="119" y="8764"/>
                      </a:cubicBezTo>
                      <a:cubicBezTo>
                        <a:pt x="83" y="9241"/>
                        <a:pt x="60" y="9693"/>
                        <a:pt x="36" y="10110"/>
                      </a:cubicBezTo>
                      <a:cubicBezTo>
                        <a:pt x="24" y="10658"/>
                        <a:pt x="12" y="11169"/>
                        <a:pt x="0" y="11562"/>
                      </a:cubicBezTo>
                      <a:cubicBezTo>
                        <a:pt x="509" y="11637"/>
                        <a:pt x="2902" y="11966"/>
                        <a:pt x="5882" y="11966"/>
                      </a:cubicBezTo>
                      <a:cubicBezTo>
                        <a:pt x="7640" y="11966"/>
                        <a:pt x="9602" y="11852"/>
                        <a:pt x="11501" y="11503"/>
                      </a:cubicBezTo>
                      <a:cubicBezTo>
                        <a:pt x="11501" y="11050"/>
                        <a:pt x="11466" y="10586"/>
                        <a:pt x="11454" y="10098"/>
                      </a:cubicBezTo>
                      <a:cubicBezTo>
                        <a:pt x="11430" y="9598"/>
                        <a:pt x="11394" y="9098"/>
                        <a:pt x="11347" y="8610"/>
                      </a:cubicBezTo>
                      <a:cubicBezTo>
                        <a:pt x="11311" y="8050"/>
                        <a:pt x="11251" y="7502"/>
                        <a:pt x="11192" y="6967"/>
                      </a:cubicBezTo>
                      <a:cubicBezTo>
                        <a:pt x="11109" y="6371"/>
                        <a:pt x="11037" y="5788"/>
                        <a:pt x="10954" y="5228"/>
                      </a:cubicBezTo>
                      <a:cubicBezTo>
                        <a:pt x="10859" y="4657"/>
                        <a:pt x="10751" y="4121"/>
                        <a:pt x="10668" y="3645"/>
                      </a:cubicBezTo>
                      <a:cubicBezTo>
                        <a:pt x="10561" y="3133"/>
                        <a:pt x="10442" y="2668"/>
                        <a:pt x="10347" y="2276"/>
                      </a:cubicBezTo>
                      <a:cubicBezTo>
                        <a:pt x="10192" y="1740"/>
                        <a:pt x="10025" y="1347"/>
                        <a:pt x="9870" y="1133"/>
                      </a:cubicBezTo>
                      <a:cubicBezTo>
                        <a:pt x="9811" y="1049"/>
                        <a:pt x="9585" y="930"/>
                        <a:pt x="9251" y="811"/>
                      </a:cubicBezTo>
                      <a:cubicBezTo>
                        <a:pt x="8242" y="428"/>
                        <a:pt x="6228" y="1"/>
                        <a:pt x="4650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4" name="Google Shape;5866;p62">
                  <a:extLst>
                    <a:ext uri="{FF2B5EF4-FFF2-40B4-BE49-F238E27FC236}">
                      <a16:creationId xmlns:a16="http://schemas.microsoft.com/office/drawing/2014/main" id="{CC25A0A7-30AC-7B9F-27A0-B25E9B7E3DDF}"/>
                    </a:ext>
                  </a:extLst>
                </p:cNvPr>
                <p:cNvSpPr/>
                <p:nvPr/>
              </p:nvSpPr>
              <p:spPr>
                <a:xfrm>
                  <a:off x="2336345" y="2637611"/>
                  <a:ext cx="266672" cy="210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0" h="4273" extrusionOk="0">
                      <a:moveTo>
                        <a:pt x="1506" y="1"/>
                      </a:moveTo>
                      <a:cubicBezTo>
                        <a:pt x="542" y="1"/>
                        <a:pt x="0" y="268"/>
                        <a:pt x="778" y="1106"/>
                      </a:cubicBezTo>
                      <a:cubicBezTo>
                        <a:pt x="1743" y="2142"/>
                        <a:pt x="3100" y="3273"/>
                        <a:pt x="3814" y="3868"/>
                      </a:cubicBezTo>
                      <a:cubicBezTo>
                        <a:pt x="4124" y="4130"/>
                        <a:pt x="4326" y="4273"/>
                        <a:pt x="4326" y="4273"/>
                      </a:cubicBezTo>
                      <a:cubicBezTo>
                        <a:pt x="4326" y="4273"/>
                        <a:pt x="4445" y="4070"/>
                        <a:pt x="4588" y="3737"/>
                      </a:cubicBezTo>
                      <a:cubicBezTo>
                        <a:pt x="4934" y="3011"/>
                        <a:pt x="5410" y="1713"/>
                        <a:pt x="5076" y="820"/>
                      </a:cubicBezTo>
                      <a:cubicBezTo>
                        <a:pt x="4862" y="237"/>
                        <a:pt x="3886" y="260"/>
                        <a:pt x="2779" y="106"/>
                      </a:cubicBezTo>
                      <a:cubicBezTo>
                        <a:pt x="2326" y="42"/>
                        <a:pt x="1883" y="1"/>
                        <a:pt x="1506" y="1"/>
                      </a:cubicBezTo>
                      <a:close/>
                    </a:path>
                  </a:pathLst>
                </a:custGeom>
                <a:solidFill>
                  <a:srgbClr val="C8D9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5" name="Google Shape;5867;p62">
                  <a:extLst>
                    <a:ext uri="{FF2B5EF4-FFF2-40B4-BE49-F238E27FC236}">
                      <a16:creationId xmlns:a16="http://schemas.microsoft.com/office/drawing/2014/main" id="{835C5355-6320-313E-0ED0-FAB9DAB4E0D5}"/>
                    </a:ext>
                  </a:extLst>
                </p:cNvPr>
                <p:cNvSpPr/>
                <p:nvPr/>
              </p:nvSpPr>
              <p:spPr>
                <a:xfrm>
                  <a:off x="2370554" y="2557707"/>
                  <a:ext cx="209000" cy="135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40" extrusionOk="0">
                      <a:moveTo>
                        <a:pt x="549" y="0"/>
                      </a:moveTo>
                      <a:lnTo>
                        <a:pt x="168" y="1310"/>
                      </a:lnTo>
                      <a:cubicBezTo>
                        <a:pt x="168" y="1310"/>
                        <a:pt x="1" y="2119"/>
                        <a:pt x="1668" y="2560"/>
                      </a:cubicBezTo>
                      <a:cubicBezTo>
                        <a:pt x="2166" y="2692"/>
                        <a:pt x="2551" y="2739"/>
                        <a:pt x="2848" y="2739"/>
                      </a:cubicBezTo>
                      <a:cubicBezTo>
                        <a:pt x="3592" y="2739"/>
                        <a:pt x="3775" y="2441"/>
                        <a:pt x="3775" y="2441"/>
                      </a:cubicBezTo>
                      <a:lnTo>
                        <a:pt x="4240" y="786"/>
                      </a:lnTo>
                      <a:lnTo>
                        <a:pt x="549" y="0"/>
                      </a:ln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6" name="Google Shape;5868;p62">
                  <a:extLst>
                    <a:ext uri="{FF2B5EF4-FFF2-40B4-BE49-F238E27FC236}">
                      <a16:creationId xmlns:a16="http://schemas.microsoft.com/office/drawing/2014/main" id="{A4BFAC98-F87F-4771-86C8-E5DD5F7E56E1}"/>
                    </a:ext>
                  </a:extLst>
                </p:cNvPr>
                <p:cNvSpPr/>
                <p:nvPr/>
              </p:nvSpPr>
              <p:spPr>
                <a:xfrm>
                  <a:off x="2377012" y="2540652"/>
                  <a:ext cx="209592" cy="10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2036" extrusionOk="0">
                      <a:moveTo>
                        <a:pt x="1192" y="1"/>
                      </a:moveTo>
                      <a:cubicBezTo>
                        <a:pt x="942" y="1"/>
                        <a:pt x="668" y="1"/>
                        <a:pt x="418" y="84"/>
                      </a:cubicBezTo>
                      <a:cubicBezTo>
                        <a:pt x="287" y="120"/>
                        <a:pt x="144" y="179"/>
                        <a:pt x="72" y="287"/>
                      </a:cubicBezTo>
                      <a:cubicBezTo>
                        <a:pt x="1" y="406"/>
                        <a:pt x="25" y="560"/>
                        <a:pt x="72" y="691"/>
                      </a:cubicBezTo>
                      <a:cubicBezTo>
                        <a:pt x="203" y="1072"/>
                        <a:pt x="537" y="1406"/>
                        <a:pt x="942" y="1608"/>
                      </a:cubicBezTo>
                      <a:cubicBezTo>
                        <a:pt x="1334" y="1823"/>
                        <a:pt x="1787" y="1930"/>
                        <a:pt x="2227" y="1989"/>
                      </a:cubicBezTo>
                      <a:cubicBezTo>
                        <a:pt x="2411" y="2018"/>
                        <a:pt x="2591" y="2035"/>
                        <a:pt x="2768" y="2035"/>
                      </a:cubicBezTo>
                      <a:cubicBezTo>
                        <a:pt x="2960" y="2035"/>
                        <a:pt x="3149" y="2015"/>
                        <a:pt x="3335" y="1965"/>
                      </a:cubicBezTo>
                      <a:cubicBezTo>
                        <a:pt x="3632" y="1894"/>
                        <a:pt x="4037" y="1715"/>
                        <a:pt x="4168" y="1453"/>
                      </a:cubicBezTo>
                      <a:cubicBezTo>
                        <a:pt x="4251" y="1239"/>
                        <a:pt x="4180" y="822"/>
                        <a:pt x="4049" y="644"/>
                      </a:cubicBezTo>
                      <a:cubicBezTo>
                        <a:pt x="3930" y="501"/>
                        <a:pt x="3739" y="441"/>
                        <a:pt x="3537" y="394"/>
                      </a:cubicBezTo>
                      <a:cubicBezTo>
                        <a:pt x="2763" y="179"/>
                        <a:pt x="1977" y="25"/>
                        <a:pt x="1192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7" name="Google Shape;5869;p62">
                  <a:extLst>
                    <a:ext uri="{FF2B5EF4-FFF2-40B4-BE49-F238E27FC236}">
                      <a16:creationId xmlns:a16="http://schemas.microsoft.com/office/drawing/2014/main" id="{D51ECA6D-35B5-7AA0-0236-5445CAF529EA}"/>
                    </a:ext>
                  </a:extLst>
                </p:cNvPr>
                <p:cNvSpPr/>
                <p:nvPr/>
              </p:nvSpPr>
              <p:spPr>
                <a:xfrm>
                  <a:off x="2346253" y="2608085"/>
                  <a:ext cx="247399" cy="154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9" h="3136" extrusionOk="0">
                      <a:moveTo>
                        <a:pt x="740" y="1"/>
                      </a:moveTo>
                      <a:cubicBezTo>
                        <a:pt x="372" y="1"/>
                        <a:pt x="0" y="1006"/>
                        <a:pt x="53" y="1133"/>
                      </a:cubicBezTo>
                      <a:cubicBezTo>
                        <a:pt x="887" y="3002"/>
                        <a:pt x="2554" y="3038"/>
                        <a:pt x="2899" y="3133"/>
                      </a:cubicBezTo>
                      <a:cubicBezTo>
                        <a:pt x="2904" y="3135"/>
                        <a:pt x="2909" y="3136"/>
                        <a:pt x="2915" y="3136"/>
                      </a:cubicBezTo>
                      <a:cubicBezTo>
                        <a:pt x="3147" y="3136"/>
                        <a:pt x="3828" y="1967"/>
                        <a:pt x="3828" y="1967"/>
                      </a:cubicBezTo>
                      <a:cubicBezTo>
                        <a:pt x="3828" y="1967"/>
                        <a:pt x="4416" y="2907"/>
                        <a:pt x="4563" y="2907"/>
                      </a:cubicBezTo>
                      <a:cubicBezTo>
                        <a:pt x="4564" y="2907"/>
                        <a:pt x="4565" y="2907"/>
                        <a:pt x="4566" y="2907"/>
                      </a:cubicBezTo>
                      <a:cubicBezTo>
                        <a:pt x="4721" y="2895"/>
                        <a:pt x="4995" y="1990"/>
                        <a:pt x="5018" y="1717"/>
                      </a:cubicBezTo>
                      <a:cubicBezTo>
                        <a:pt x="5018" y="1550"/>
                        <a:pt x="4756" y="907"/>
                        <a:pt x="4637" y="657"/>
                      </a:cubicBezTo>
                      <a:cubicBezTo>
                        <a:pt x="4632" y="647"/>
                        <a:pt x="4619" y="641"/>
                        <a:pt x="4605" y="641"/>
                      </a:cubicBezTo>
                      <a:cubicBezTo>
                        <a:pt x="4584" y="641"/>
                        <a:pt x="4561" y="653"/>
                        <a:pt x="4554" y="681"/>
                      </a:cubicBezTo>
                      <a:cubicBezTo>
                        <a:pt x="4459" y="883"/>
                        <a:pt x="4280" y="1359"/>
                        <a:pt x="3887" y="1395"/>
                      </a:cubicBezTo>
                      <a:cubicBezTo>
                        <a:pt x="3798" y="1402"/>
                        <a:pt x="3711" y="1405"/>
                        <a:pt x="3626" y="1405"/>
                      </a:cubicBezTo>
                      <a:cubicBezTo>
                        <a:pt x="2101" y="1405"/>
                        <a:pt x="1258" y="343"/>
                        <a:pt x="875" y="50"/>
                      </a:cubicBezTo>
                      <a:cubicBezTo>
                        <a:pt x="831" y="16"/>
                        <a:pt x="785" y="1"/>
                        <a:pt x="740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8" name="Google Shape;5870;p62">
                  <a:extLst>
                    <a:ext uri="{FF2B5EF4-FFF2-40B4-BE49-F238E27FC236}">
                      <a16:creationId xmlns:a16="http://schemas.microsoft.com/office/drawing/2014/main" id="{4FB9956F-9A61-942C-24BD-279915134908}"/>
                    </a:ext>
                  </a:extLst>
                </p:cNvPr>
                <p:cNvSpPr/>
                <p:nvPr/>
              </p:nvSpPr>
              <p:spPr>
                <a:xfrm>
                  <a:off x="2342112" y="2598275"/>
                  <a:ext cx="251540" cy="15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3" h="3121" extrusionOk="0">
                      <a:moveTo>
                        <a:pt x="754" y="1"/>
                      </a:moveTo>
                      <a:cubicBezTo>
                        <a:pt x="376" y="1"/>
                        <a:pt x="1" y="1014"/>
                        <a:pt x="54" y="1142"/>
                      </a:cubicBezTo>
                      <a:cubicBezTo>
                        <a:pt x="899" y="2987"/>
                        <a:pt x="2614" y="3035"/>
                        <a:pt x="2923" y="3118"/>
                      </a:cubicBezTo>
                      <a:cubicBezTo>
                        <a:pt x="2929" y="3120"/>
                        <a:pt x="2934" y="3120"/>
                        <a:pt x="2940" y="3120"/>
                      </a:cubicBezTo>
                      <a:cubicBezTo>
                        <a:pt x="3172" y="3120"/>
                        <a:pt x="3864" y="1951"/>
                        <a:pt x="3864" y="1951"/>
                      </a:cubicBezTo>
                      <a:cubicBezTo>
                        <a:pt x="3864" y="1951"/>
                        <a:pt x="4445" y="2880"/>
                        <a:pt x="4620" y="2880"/>
                      </a:cubicBezTo>
                      <a:cubicBezTo>
                        <a:pt x="4622" y="2880"/>
                        <a:pt x="4624" y="2880"/>
                        <a:pt x="4626" y="2880"/>
                      </a:cubicBezTo>
                      <a:cubicBezTo>
                        <a:pt x="4781" y="2856"/>
                        <a:pt x="5067" y="1951"/>
                        <a:pt x="5079" y="1677"/>
                      </a:cubicBezTo>
                      <a:cubicBezTo>
                        <a:pt x="5102" y="1511"/>
                        <a:pt x="4840" y="880"/>
                        <a:pt x="4709" y="618"/>
                      </a:cubicBezTo>
                      <a:cubicBezTo>
                        <a:pt x="4704" y="608"/>
                        <a:pt x="4691" y="602"/>
                        <a:pt x="4677" y="602"/>
                      </a:cubicBezTo>
                      <a:cubicBezTo>
                        <a:pt x="4656" y="602"/>
                        <a:pt x="4633" y="614"/>
                        <a:pt x="4626" y="642"/>
                      </a:cubicBezTo>
                      <a:cubicBezTo>
                        <a:pt x="4531" y="856"/>
                        <a:pt x="4352" y="1332"/>
                        <a:pt x="3947" y="1368"/>
                      </a:cubicBezTo>
                      <a:cubicBezTo>
                        <a:pt x="3849" y="1376"/>
                        <a:pt x="3753" y="1380"/>
                        <a:pt x="3660" y="1380"/>
                      </a:cubicBezTo>
                      <a:cubicBezTo>
                        <a:pt x="2137" y="1380"/>
                        <a:pt x="1269" y="338"/>
                        <a:pt x="888" y="46"/>
                      </a:cubicBezTo>
                      <a:cubicBezTo>
                        <a:pt x="843" y="15"/>
                        <a:pt x="799" y="1"/>
                        <a:pt x="754" y="1"/>
                      </a:cubicBezTo>
                      <a:close/>
                    </a:path>
                  </a:pathLst>
                </a:custGeom>
                <a:solidFill>
                  <a:srgbClr val="C8D9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69" name="Google Shape;5872;p62">
                  <a:extLst>
                    <a:ext uri="{FF2B5EF4-FFF2-40B4-BE49-F238E27FC236}">
                      <a16:creationId xmlns:a16="http://schemas.microsoft.com/office/drawing/2014/main" id="{E764DBC6-0362-37F9-F3D9-E563D2DCF647}"/>
                    </a:ext>
                  </a:extLst>
                </p:cNvPr>
                <p:cNvSpPr/>
                <p:nvPr/>
              </p:nvSpPr>
              <p:spPr>
                <a:xfrm>
                  <a:off x="2078890" y="3324161"/>
                  <a:ext cx="80445" cy="60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2" h="1233" extrusionOk="0">
                      <a:moveTo>
                        <a:pt x="340" y="0"/>
                      </a:moveTo>
                      <a:cubicBezTo>
                        <a:pt x="286" y="0"/>
                        <a:pt x="242" y="14"/>
                        <a:pt x="215" y="48"/>
                      </a:cubicBezTo>
                      <a:cubicBezTo>
                        <a:pt x="84" y="215"/>
                        <a:pt x="536" y="584"/>
                        <a:pt x="536" y="584"/>
                      </a:cubicBezTo>
                      <a:cubicBezTo>
                        <a:pt x="536" y="584"/>
                        <a:pt x="357" y="527"/>
                        <a:pt x="227" y="527"/>
                      </a:cubicBezTo>
                      <a:cubicBezTo>
                        <a:pt x="85" y="527"/>
                        <a:pt x="1" y="595"/>
                        <a:pt x="274" y="882"/>
                      </a:cubicBezTo>
                      <a:cubicBezTo>
                        <a:pt x="539" y="1165"/>
                        <a:pt x="904" y="1232"/>
                        <a:pt x="1189" y="1232"/>
                      </a:cubicBezTo>
                      <a:cubicBezTo>
                        <a:pt x="1442" y="1232"/>
                        <a:pt x="1632" y="1179"/>
                        <a:pt x="1632" y="1179"/>
                      </a:cubicBezTo>
                      <a:lnTo>
                        <a:pt x="894" y="203"/>
                      </a:lnTo>
                      <a:cubicBezTo>
                        <a:pt x="894" y="203"/>
                        <a:pt x="548" y="0"/>
                        <a:pt x="340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0" name="Google Shape;5873;p62">
                  <a:extLst>
                    <a:ext uri="{FF2B5EF4-FFF2-40B4-BE49-F238E27FC236}">
                      <a16:creationId xmlns:a16="http://schemas.microsoft.com/office/drawing/2014/main" id="{FC5AF4CA-AE43-0045-95BB-82B39B99AEF4}"/>
                    </a:ext>
                  </a:extLst>
                </p:cNvPr>
                <p:cNvSpPr/>
                <p:nvPr/>
              </p:nvSpPr>
              <p:spPr>
                <a:xfrm>
                  <a:off x="2095403" y="3231983"/>
                  <a:ext cx="161384" cy="152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" h="3088" extrusionOk="0">
                      <a:moveTo>
                        <a:pt x="1915" y="0"/>
                      </a:moveTo>
                      <a:cubicBezTo>
                        <a:pt x="1365" y="0"/>
                        <a:pt x="0" y="1138"/>
                        <a:pt x="11" y="1275"/>
                      </a:cubicBezTo>
                      <a:cubicBezTo>
                        <a:pt x="23" y="1442"/>
                        <a:pt x="856" y="3026"/>
                        <a:pt x="1201" y="3085"/>
                      </a:cubicBezTo>
                      <a:cubicBezTo>
                        <a:pt x="1212" y="3087"/>
                        <a:pt x="1224" y="3088"/>
                        <a:pt x="1236" y="3088"/>
                      </a:cubicBezTo>
                      <a:cubicBezTo>
                        <a:pt x="1643" y="3088"/>
                        <a:pt x="3156" y="2186"/>
                        <a:pt x="3214" y="1621"/>
                      </a:cubicBezTo>
                      <a:cubicBezTo>
                        <a:pt x="3273" y="1037"/>
                        <a:pt x="2083" y="61"/>
                        <a:pt x="2083" y="61"/>
                      </a:cubicBezTo>
                      <a:cubicBezTo>
                        <a:pt x="2043" y="19"/>
                        <a:pt x="1986" y="0"/>
                        <a:pt x="1915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1" name="Google Shape;5874;p62">
                  <a:extLst>
                    <a:ext uri="{FF2B5EF4-FFF2-40B4-BE49-F238E27FC236}">
                      <a16:creationId xmlns:a16="http://schemas.microsoft.com/office/drawing/2014/main" id="{13692C48-CEC6-AEEA-95E1-3710BE4FAA22}"/>
                    </a:ext>
                  </a:extLst>
                </p:cNvPr>
                <p:cNvSpPr/>
                <p:nvPr/>
              </p:nvSpPr>
              <p:spPr>
                <a:xfrm>
                  <a:off x="2113740" y="3329928"/>
                  <a:ext cx="28590" cy="41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37" extrusionOk="0">
                      <a:moveTo>
                        <a:pt x="40" y="1"/>
                      </a:moveTo>
                      <a:cubicBezTo>
                        <a:pt x="20" y="1"/>
                        <a:pt x="1" y="21"/>
                        <a:pt x="8" y="50"/>
                      </a:cubicBezTo>
                      <a:cubicBezTo>
                        <a:pt x="56" y="205"/>
                        <a:pt x="127" y="348"/>
                        <a:pt x="222" y="479"/>
                      </a:cubicBezTo>
                      <a:cubicBezTo>
                        <a:pt x="270" y="562"/>
                        <a:pt x="306" y="610"/>
                        <a:pt x="365" y="681"/>
                      </a:cubicBezTo>
                      <a:lnTo>
                        <a:pt x="460" y="765"/>
                      </a:lnTo>
                      <a:cubicBezTo>
                        <a:pt x="484" y="800"/>
                        <a:pt x="520" y="824"/>
                        <a:pt x="544" y="836"/>
                      </a:cubicBezTo>
                      <a:cubicBezTo>
                        <a:pt x="568" y="836"/>
                        <a:pt x="579" y="824"/>
                        <a:pt x="579" y="812"/>
                      </a:cubicBezTo>
                      <a:cubicBezTo>
                        <a:pt x="544" y="800"/>
                        <a:pt x="520" y="765"/>
                        <a:pt x="508" y="741"/>
                      </a:cubicBezTo>
                      <a:cubicBezTo>
                        <a:pt x="472" y="705"/>
                        <a:pt x="448" y="681"/>
                        <a:pt x="425" y="646"/>
                      </a:cubicBezTo>
                      <a:cubicBezTo>
                        <a:pt x="365" y="586"/>
                        <a:pt x="329" y="527"/>
                        <a:pt x="282" y="455"/>
                      </a:cubicBezTo>
                      <a:cubicBezTo>
                        <a:pt x="187" y="324"/>
                        <a:pt x="115" y="169"/>
                        <a:pt x="67" y="27"/>
                      </a:cubicBezTo>
                      <a:cubicBezTo>
                        <a:pt x="63" y="8"/>
                        <a:pt x="51" y="1"/>
                        <a:pt x="40" y="1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2" name="Google Shape;5875;p62">
                  <a:extLst>
                    <a:ext uri="{FF2B5EF4-FFF2-40B4-BE49-F238E27FC236}">
                      <a16:creationId xmlns:a16="http://schemas.microsoft.com/office/drawing/2014/main" id="{E19461A5-87EB-4C06-886A-A6F4A2EC008E}"/>
                    </a:ext>
                  </a:extLst>
                </p:cNvPr>
                <p:cNvSpPr/>
                <p:nvPr/>
              </p:nvSpPr>
              <p:spPr>
                <a:xfrm>
                  <a:off x="1914548" y="2658758"/>
                  <a:ext cx="397988" cy="674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4" h="13679" extrusionOk="0">
                      <a:moveTo>
                        <a:pt x="6920" y="1"/>
                      </a:moveTo>
                      <a:cubicBezTo>
                        <a:pt x="5835" y="1"/>
                        <a:pt x="2349" y="3138"/>
                        <a:pt x="1180" y="5320"/>
                      </a:cubicBezTo>
                      <a:cubicBezTo>
                        <a:pt x="1" y="7487"/>
                        <a:pt x="1477" y="10095"/>
                        <a:pt x="3085" y="12940"/>
                      </a:cubicBezTo>
                      <a:cubicBezTo>
                        <a:pt x="3108" y="12964"/>
                        <a:pt x="3120" y="12988"/>
                        <a:pt x="3132" y="13012"/>
                      </a:cubicBezTo>
                      <a:cubicBezTo>
                        <a:pt x="3251" y="13238"/>
                        <a:pt x="3382" y="13464"/>
                        <a:pt x="3501" y="13678"/>
                      </a:cubicBezTo>
                      <a:lnTo>
                        <a:pt x="6156" y="11416"/>
                      </a:lnTo>
                      <a:cubicBezTo>
                        <a:pt x="6156" y="11416"/>
                        <a:pt x="5978" y="11154"/>
                        <a:pt x="5740" y="10726"/>
                      </a:cubicBezTo>
                      <a:lnTo>
                        <a:pt x="5692" y="10630"/>
                      </a:lnTo>
                      <a:cubicBezTo>
                        <a:pt x="5144" y="9654"/>
                        <a:pt x="4299" y="7987"/>
                        <a:pt x="4323" y="7011"/>
                      </a:cubicBezTo>
                      <a:cubicBezTo>
                        <a:pt x="4370" y="5570"/>
                        <a:pt x="6216" y="4570"/>
                        <a:pt x="7252" y="3915"/>
                      </a:cubicBezTo>
                      <a:cubicBezTo>
                        <a:pt x="8073" y="3403"/>
                        <a:pt x="7907" y="427"/>
                        <a:pt x="7085" y="34"/>
                      </a:cubicBezTo>
                      <a:cubicBezTo>
                        <a:pt x="7039" y="11"/>
                        <a:pt x="6983" y="1"/>
                        <a:pt x="6920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3" name="Google Shape;5876;p62">
                  <a:extLst>
                    <a:ext uri="{FF2B5EF4-FFF2-40B4-BE49-F238E27FC236}">
                      <a16:creationId xmlns:a16="http://schemas.microsoft.com/office/drawing/2014/main" id="{C45DD67C-AD78-5185-F19E-65CACC5D1DEC}"/>
                    </a:ext>
                  </a:extLst>
                </p:cNvPr>
                <p:cNvSpPr/>
                <p:nvPr/>
              </p:nvSpPr>
              <p:spPr>
                <a:xfrm>
                  <a:off x="2065975" y="3182148"/>
                  <a:ext cx="131512" cy="117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" h="2382" extrusionOk="0">
                      <a:moveTo>
                        <a:pt x="2584" y="0"/>
                      </a:moveTo>
                      <a:cubicBezTo>
                        <a:pt x="2572" y="0"/>
                        <a:pt x="2560" y="12"/>
                        <a:pt x="2549" y="24"/>
                      </a:cubicBezTo>
                      <a:cubicBezTo>
                        <a:pt x="2287" y="203"/>
                        <a:pt x="2037" y="405"/>
                        <a:pt x="1787" y="608"/>
                      </a:cubicBezTo>
                      <a:cubicBezTo>
                        <a:pt x="1298" y="1012"/>
                        <a:pt x="834" y="1429"/>
                        <a:pt x="405" y="1870"/>
                      </a:cubicBezTo>
                      <a:cubicBezTo>
                        <a:pt x="263" y="2024"/>
                        <a:pt x="132" y="2155"/>
                        <a:pt x="1" y="2310"/>
                      </a:cubicBezTo>
                      <a:cubicBezTo>
                        <a:pt x="13" y="2334"/>
                        <a:pt x="24" y="2346"/>
                        <a:pt x="48" y="2382"/>
                      </a:cubicBezTo>
                      <a:cubicBezTo>
                        <a:pt x="489" y="1917"/>
                        <a:pt x="953" y="1453"/>
                        <a:pt x="1453" y="1024"/>
                      </a:cubicBezTo>
                      <a:cubicBezTo>
                        <a:pt x="1751" y="774"/>
                        <a:pt x="2072" y="524"/>
                        <a:pt x="2394" y="286"/>
                      </a:cubicBezTo>
                      <a:cubicBezTo>
                        <a:pt x="2489" y="203"/>
                        <a:pt x="2572" y="143"/>
                        <a:pt x="2668" y="84"/>
                      </a:cubicBezTo>
                      <a:cubicBezTo>
                        <a:pt x="2644" y="60"/>
                        <a:pt x="2620" y="24"/>
                        <a:pt x="2584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4" name="Google Shape;5877;p62">
                  <a:extLst>
                    <a:ext uri="{FF2B5EF4-FFF2-40B4-BE49-F238E27FC236}">
                      <a16:creationId xmlns:a16="http://schemas.microsoft.com/office/drawing/2014/main" id="{801A6294-3FB3-A08C-0DDD-BBBBDAB3195D}"/>
                    </a:ext>
                  </a:extLst>
                </p:cNvPr>
                <p:cNvSpPr/>
                <p:nvPr/>
              </p:nvSpPr>
              <p:spPr>
                <a:xfrm>
                  <a:off x="2209170" y="2851739"/>
                  <a:ext cx="62848" cy="41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834" extrusionOk="0">
                      <a:moveTo>
                        <a:pt x="1275" y="0"/>
                      </a:moveTo>
                      <a:lnTo>
                        <a:pt x="1275" y="0"/>
                      </a:lnTo>
                      <a:cubicBezTo>
                        <a:pt x="1025" y="95"/>
                        <a:pt x="798" y="214"/>
                        <a:pt x="596" y="345"/>
                      </a:cubicBezTo>
                      <a:cubicBezTo>
                        <a:pt x="382" y="476"/>
                        <a:pt x="179" y="631"/>
                        <a:pt x="1" y="834"/>
                      </a:cubicBezTo>
                      <a:cubicBezTo>
                        <a:pt x="156" y="822"/>
                        <a:pt x="310" y="798"/>
                        <a:pt x="477" y="774"/>
                      </a:cubicBezTo>
                      <a:cubicBezTo>
                        <a:pt x="632" y="750"/>
                        <a:pt x="787" y="715"/>
                        <a:pt x="953" y="655"/>
                      </a:cubicBezTo>
                      <a:cubicBezTo>
                        <a:pt x="858" y="631"/>
                        <a:pt x="787" y="619"/>
                        <a:pt x="691" y="619"/>
                      </a:cubicBezTo>
                      <a:cubicBezTo>
                        <a:pt x="650" y="607"/>
                        <a:pt x="605" y="601"/>
                        <a:pt x="562" y="601"/>
                      </a:cubicBezTo>
                      <a:cubicBezTo>
                        <a:pt x="519" y="601"/>
                        <a:pt x="477" y="607"/>
                        <a:pt x="441" y="619"/>
                      </a:cubicBezTo>
                      <a:cubicBezTo>
                        <a:pt x="429" y="619"/>
                        <a:pt x="417" y="619"/>
                        <a:pt x="394" y="631"/>
                      </a:cubicBezTo>
                      <a:cubicBezTo>
                        <a:pt x="489" y="584"/>
                        <a:pt x="572" y="524"/>
                        <a:pt x="667" y="465"/>
                      </a:cubicBezTo>
                      <a:cubicBezTo>
                        <a:pt x="870" y="334"/>
                        <a:pt x="1096" y="179"/>
                        <a:pt x="1275" y="0"/>
                      </a:cubicBezTo>
                      <a:close/>
                    </a:path>
                  </a:pathLst>
                </a:custGeom>
                <a:solidFill>
                  <a:srgbClr val="4436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5" name="Google Shape;5878;p62">
                  <a:extLst>
                    <a:ext uri="{FF2B5EF4-FFF2-40B4-BE49-F238E27FC236}">
                      <a16:creationId xmlns:a16="http://schemas.microsoft.com/office/drawing/2014/main" id="{A502FBAB-C6B3-8A59-30BF-FCE6A4101A71}"/>
                    </a:ext>
                  </a:extLst>
                </p:cNvPr>
                <p:cNvSpPr/>
                <p:nvPr/>
              </p:nvSpPr>
              <p:spPr>
                <a:xfrm>
                  <a:off x="2590054" y="1929816"/>
                  <a:ext cx="245378" cy="284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8" h="5769" extrusionOk="0">
                      <a:moveTo>
                        <a:pt x="1357" y="0"/>
                      </a:moveTo>
                      <a:cubicBezTo>
                        <a:pt x="938" y="0"/>
                        <a:pt x="524" y="115"/>
                        <a:pt x="334" y="487"/>
                      </a:cubicBezTo>
                      <a:cubicBezTo>
                        <a:pt x="1" y="1201"/>
                        <a:pt x="370" y="2249"/>
                        <a:pt x="620" y="2844"/>
                      </a:cubicBezTo>
                      <a:cubicBezTo>
                        <a:pt x="965" y="3642"/>
                        <a:pt x="1501" y="4344"/>
                        <a:pt x="2049" y="5035"/>
                      </a:cubicBezTo>
                      <a:cubicBezTo>
                        <a:pt x="2334" y="5383"/>
                        <a:pt x="2712" y="5769"/>
                        <a:pt x="3218" y="5769"/>
                      </a:cubicBezTo>
                      <a:cubicBezTo>
                        <a:pt x="3282" y="5769"/>
                        <a:pt x="3349" y="5763"/>
                        <a:pt x="3418" y="5749"/>
                      </a:cubicBezTo>
                      <a:cubicBezTo>
                        <a:pt x="3763" y="5666"/>
                        <a:pt x="4073" y="5428"/>
                        <a:pt x="4263" y="5166"/>
                      </a:cubicBezTo>
                      <a:cubicBezTo>
                        <a:pt x="4478" y="4892"/>
                        <a:pt x="4561" y="4582"/>
                        <a:pt x="4621" y="4285"/>
                      </a:cubicBezTo>
                      <a:cubicBezTo>
                        <a:pt x="4978" y="2487"/>
                        <a:pt x="4001" y="760"/>
                        <a:pt x="2275" y="153"/>
                      </a:cubicBezTo>
                      <a:cubicBezTo>
                        <a:pt x="2049" y="78"/>
                        <a:pt x="1702" y="0"/>
                        <a:pt x="1357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6" name="Google Shape;5879;p62">
                  <a:extLst>
                    <a:ext uri="{FF2B5EF4-FFF2-40B4-BE49-F238E27FC236}">
                      <a16:creationId xmlns:a16="http://schemas.microsoft.com/office/drawing/2014/main" id="{0C0C7F5A-1BE4-DBF8-5808-FEAC5C7E850D}"/>
                    </a:ext>
                  </a:extLst>
                </p:cNvPr>
                <p:cNvSpPr/>
                <p:nvPr/>
              </p:nvSpPr>
              <p:spPr>
                <a:xfrm>
                  <a:off x="2186890" y="1923211"/>
                  <a:ext cx="619212" cy="69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62" h="14094" extrusionOk="0">
                      <a:moveTo>
                        <a:pt x="7114" y="0"/>
                      </a:moveTo>
                      <a:cubicBezTo>
                        <a:pt x="6889" y="0"/>
                        <a:pt x="6657" y="13"/>
                        <a:pt x="6418" y="37"/>
                      </a:cubicBezTo>
                      <a:cubicBezTo>
                        <a:pt x="2727" y="430"/>
                        <a:pt x="0" y="4062"/>
                        <a:pt x="357" y="8003"/>
                      </a:cubicBezTo>
                      <a:cubicBezTo>
                        <a:pt x="465" y="9217"/>
                        <a:pt x="858" y="10300"/>
                        <a:pt x="1429" y="11205"/>
                      </a:cubicBezTo>
                      <a:cubicBezTo>
                        <a:pt x="2569" y="12986"/>
                        <a:pt x="4483" y="14094"/>
                        <a:pt x="6626" y="14094"/>
                      </a:cubicBezTo>
                      <a:cubicBezTo>
                        <a:pt x="6833" y="14094"/>
                        <a:pt x="7041" y="14084"/>
                        <a:pt x="7251" y="14063"/>
                      </a:cubicBezTo>
                      <a:cubicBezTo>
                        <a:pt x="7430" y="14051"/>
                        <a:pt x="7608" y="14027"/>
                        <a:pt x="7775" y="14003"/>
                      </a:cubicBezTo>
                      <a:cubicBezTo>
                        <a:pt x="9585" y="13753"/>
                        <a:pt x="10728" y="13170"/>
                        <a:pt x="11442" y="12372"/>
                      </a:cubicBezTo>
                      <a:cubicBezTo>
                        <a:pt x="12276" y="11420"/>
                        <a:pt x="12549" y="10146"/>
                        <a:pt x="12549" y="8693"/>
                      </a:cubicBezTo>
                      <a:cubicBezTo>
                        <a:pt x="12561" y="8062"/>
                        <a:pt x="12526" y="7395"/>
                        <a:pt x="12478" y="6717"/>
                      </a:cubicBezTo>
                      <a:cubicBezTo>
                        <a:pt x="12166" y="2541"/>
                        <a:pt x="10365" y="0"/>
                        <a:pt x="7114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7" name="Google Shape;5880;p62">
                  <a:extLst>
                    <a:ext uri="{FF2B5EF4-FFF2-40B4-BE49-F238E27FC236}">
                      <a16:creationId xmlns:a16="http://schemas.microsoft.com/office/drawing/2014/main" id="{E926B11D-770A-7248-D1A7-CE5006DA8931}"/>
                    </a:ext>
                  </a:extLst>
                </p:cNvPr>
                <p:cNvSpPr/>
                <p:nvPr/>
              </p:nvSpPr>
              <p:spPr>
                <a:xfrm>
                  <a:off x="2059518" y="1826942"/>
                  <a:ext cx="661456" cy="550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9" h="11171" extrusionOk="0">
                      <a:moveTo>
                        <a:pt x="9177" y="1"/>
                      </a:moveTo>
                      <a:cubicBezTo>
                        <a:pt x="8748" y="1"/>
                        <a:pt x="8315" y="41"/>
                        <a:pt x="7883" y="109"/>
                      </a:cubicBezTo>
                      <a:cubicBezTo>
                        <a:pt x="7823" y="121"/>
                        <a:pt x="7775" y="121"/>
                        <a:pt x="7716" y="133"/>
                      </a:cubicBezTo>
                      <a:cubicBezTo>
                        <a:pt x="6263" y="383"/>
                        <a:pt x="4739" y="823"/>
                        <a:pt x="3406" y="1562"/>
                      </a:cubicBezTo>
                      <a:cubicBezTo>
                        <a:pt x="2953" y="1812"/>
                        <a:pt x="2525" y="2097"/>
                        <a:pt x="2120" y="2431"/>
                      </a:cubicBezTo>
                      <a:cubicBezTo>
                        <a:pt x="1441" y="2990"/>
                        <a:pt x="846" y="3681"/>
                        <a:pt x="489" y="4502"/>
                      </a:cubicBezTo>
                      <a:cubicBezTo>
                        <a:pt x="36" y="5479"/>
                        <a:pt x="1" y="6550"/>
                        <a:pt x="263" y="7479"/>
                      </a:cubicBezTo>
                      <a:cubicBezTo>
                        <a:pt x="536" y="8396"/>
                        <a:pt x="1263" y="9932"/>
                        <a:pt x="1727" y="10158"/>
                      </a:cubicBezTo>
                      <a:cubicBezTo>
                        <a:pt x="1818" y="10205"/>
                        <a:pt x="1944" y="10222"/>
                        <a:pt x="2088" y="10222"/>
                      </a:cubicBezTo>
                      <a:cubicBezTo>
                        <a:pt x="2446" y="10222"/>
                        <a:pt x="2917" y="10118"/>
                        <a:pt x="3256" y="10118"/>
                      </a:cubicBezTo>
                      <a:cubicBezTo>
                        <a:pt x="3367" y="10118"/>
                        <a:pt x="3463" y="10129"/>
                        <a:pt x="3537" y="10158"/>
                      </a:cubicBezTo>
                      <a:cubicBezTo>
                        <a:pt x="4001" y="10313"/>
                        <a:pt x="4358" y="10587"/>
                        <a:pt x="4549" y="10908"/>
                      </a:cubicBezTo>
                      <a:cubicBezTo>
                        <a:pt x="4633" y="11060"/>
                        <a:pt x="4736" y="11170"/>
                        <a:pt x="4907" y="11170"/>
                      </a:cubicBezTo>
                      <a:cubicBezTo>
                        <a:pt x="4978" y="11170"/>
                        <a:pt x="5059" y="11152"/>
                        <a:pt x="5156" y="11110"/>
                      </a:cubicBezTo>
                      <a:cubicBezTo>
                        <a:pt x="5394" y="11003"/>
                        <a:pt x="5608" y="10813"/>
                        <a:pt x="5692" y="10610"/>
                      </a:cubicBezTo>
                      <a:cubicBezTo>
                        <a:pt x="6013" y="10253"/>
                        <a:pt x="5775" y="9741"/>
                        <a:pt x="5728" y="9301"/>
                      </a:cubicBezTo>
                      <a:cubicBezTo>
                        <a:pt x="5751" y="9086"/>
                        <a:pt x="5799" y="8836"/>
                        <a:pt x="5918" y="8610"/>
                      </a:cubicBezTo>
                      <a:cubicBezTo>
                        <a:pt x="6097" y="8253"/>
                        <a:pt x="6418" y="7979"/>
                        <a:pt x="6799" y="7836"/>
                      </a:cubicBezTo>
                      <a:cubicBezTo>
                        <a:pt x="7144" y="7693"/>
                        <a:pt x="7478" y="7634"/>
                        <a:pt x="7811" y="7539"/>
                      </a:cubicBezTo>
                      <a:cubicBezTo>
                        <a:pt x="8168" y="7431"/>
                        <a:pt x="9764" y="7015"/>
                        <a:pt x="10919" y="6193"/>
                      </a:cubicBezTo>
                      <a:cubicBezTo>
                        <a:pt x="11621" y="5705"/>
                        <a:pt x="12312" y="5133"/>
                        <a:pt x="12824" y="4443"/>
                      </a:cubicBezTo>
                      <a:cubicBezTo>
                        <a:pt x="13169" y="3979"/>
                        <a:pt x="13419" y="3431"/>
                        <a:pt x="13407" y="2859"/>
                      </a:cubicBezTo>
                      <a:cubicBezTo>
                        <a:pt x="13359" y="1478"/>
                        <a:pt x="11931" y="573"/>
                        <a:pt x="10800" y="228"/>
                      </a:cubicBezTo>
                      <a:cubicBezTo>
                        <a:pt x="10271" y="67"/>
                        <a:pt x="9727" y="1"/>
                        <a:pt x="9177" y="1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8" name="Google Shape;5881;p62">
                  <a:extLst>
                    <a:ext uri="{FF2B5EF4-FFF2-40B4-BE49-F238E27FC236}">
                      <a16:creationId xmlns:a16="http://schemas.microsoft.com/office/drawing/2014/main" id="{FA8D8EE1-1D4F-9393-ACCF-3302EA732A8F}"/>
                    </a:ext>
                  </a:extLst>
                </p:cNvPr>
                <p:cNvSpPr/>
                <p:nvPr/>
              </p:nvSpPr>
              <p:spPr>
                <a:xfrm>
                  <a:off x="2226768" y="1833449"/>
                  <a:ext cx="420859" cy="236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8" h="4789" extrusionOk="0">
                      <a:moveTo>
                        <a:pt x="4478" y="1"/>
                      </a:moveTo>
                      <a:cubicBezTo>
                        <a:pt x="4418" y="25"/>
                        <a:pt x="4371" y="25"/>
                        <a:pt x="4311" y="37"/>
                      </a:cubicBezTo>
                      <a:cubicBezTo>
                        <a:pt x="2870" y="287"/>
                        <a:pt x="1334" y="715"/>
                        <a:pt x="1" y="1465"/>
                      </a:cubicBezTo>
                      <a:cubicBezTo>
                        <a:pt x="156" y="2299"/>
                        <a:pt x="906" y="3025"/>
                        <a:pt x="1763" y="3061"/>
                      </a:cubicBezTo>
                      <a:cubicBezTo>
                        <a:pt x="1787" y="3062"/>
                        <a:pt x="1812" y="3062"/>
                        <a:pt x="1837" y="3062"/>
                      </a:cubicBezTo>
                      <a:cubicBezTo>
                        <a:pt x="1975" y="3062"/>
                        <a:pt x="2116" y="3052"/>
                        <a:pt x="2252" y="3052"/>
                      </a:cubicBezTo>
                      <a:cubicBezTo>
                        <a:pt x="2471" y="3052"/>
                        <a:pt x="2676" y="3078"/>
                        <a:pt x="2835" y="3216"/>
                      </a:cubicBezTo>
                      <a:cubicBezTo>
                        <a:pt x="2954" y="3323"/>
                        <a:pt x="3037" y="3454"/>
                        <a:pt x="3120" y="3573"/>
                      </a:cubicBezTo>
                      <a:cubicBezTo>
                        <a:pt x="3466" y="4048"/>
                        <a:pt x="4056" y="4329"/>
                        <a:pt x="4645" y="4329"/>
                      </a:cubicBezTo>
                      <a:cubicBezTo>
                        <a:pt x="4868" y="4329"/>
                        <a:pt x="5090" y="4289"/>
                        <a:pt x="5299" y="4204"/>
                      </a:cubicBezTo>
                      <a:cubicBezTo>
                        <a:pt x="5355" y="4172"/>
                        <a:pt x="5426" y="4140"/>
                        <a:pt x="5489" y="4140"/>
                      </a:cubicBezTo>
                      <a:cubicBezTo>
                        <a:pt x="5520" y="4140"/>
                        <a:pt x="5549" y="4148"/>
                        <a:pt x="5573" y="4168"/>
                      </a:cubicBezTo>
                      <a:cubicBezTo>
                        <a:pt x="5633" y="4216"/>
                        <a:pt x="5656" y="4287"/>
                        <a:pt x="5680" y="4347"/>
                      </a:cubicBezTo>
                      <a:cubicBezTo>
                        <a:pt x="5787" y="4609"/>
                        <a:pt x="6049" y="4751"/>
                        <a:pt x="6323" y="4787"/>
                      </a:cubicBezTo>
                      <a:cubicBezTo>
                        <a:pt x="6346" y="4788"/>
                        <a:pt x="6370" y="4789"/>
                        <a:pt x="6393" y="4789"/>
                      </a:cubicBezTo>
                      <a:cubicBezTo>
                        <a:pt x="6643" y="4789"/>
                        <a:pt x="6892" y="4731"/>
                        <a:pt x="7121" y="4644"/>
                      </a:cubicBezTo>
                      <a:cubicBezTo>
                        <a:pt x="7478" y="4525"/>
                        <a:pt x="7859" y="4382"/>
                        <a:pt x="8121" y="4109"/>
                      </a:cubicBezTo>
                      <a:cubicBezTo>
                        <a:pt x="8395" y="3835"/>
                        <a:pt x="8538" y="3394"/>
                        <a:pt x="8371" y="3085"/>
                      </a:cubicBezTo>
                      <a:cubicBezTo>
                        <a:pt x="8240" y="2823"/>
                        <a:pt x="7954" y="2656"/>
                        <a:pt x="7692" y="2501"/>
                      </a:cubicBezTo>
                      <a:cubicBezTo>
                        <a:pt x="6692" y="1942"/>
                        <a:pt x="5728" y="1299"/>
                        <a:pt x="4918" y="477"/>
                      </a:cubicBezTo>
                      <a:cubicBezTo>
                        <a:pt x="4787" y="334"/>
                        <a:pt x="4621" y="179"/>
                        <a:pt x="4478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79" name="Google Shape;5882;p62">
                  <a:extLst>
                    <a:ext uri="{FF2B5EF4-FFF2-40B4-BE49-F238E27FC236}">
                      <a16:creationId xmlns:a16="http://schemas.microsoft.com/office/drawing/2014/main" id="{C34027AA-00D6-EC26-E322-43583064F93A}"/>
                    </a:ext>
                  </a:extLst>
                </p:cNvPr>
                <p:cNvSpPr/>
                <p:nvPr/>
              </p:nvSpPr>
              <p:spPr>
                <a:xfrm>
                  <a:off x="2498518" y="2136895"/>
                  <a:ext cx="1232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" h="13" extrusionOk="0">
                      <a:moveTo>
                        <a:pt x="24" y="12"/>
                      </a:moveTo>
                      <a:lnTo>
                        <a:pt x="24" y="12"/>
                      </a:lnTo>
                      <a:cubicBezTo>
                        <a:pt x="1" y="0"/>
                        <a:pt x="1" y="0"/>
                        <a:pt x="24" y="12"/>
                      </a:cubicBezTo>
                      <a:close/>
                    </a:path>
                  </a:pathLst>
                </a:custGeom>
                <a:solidFill>
                  <a:srgbClr val="FF55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0" name="Google Shape;5883;p62">
                  <a:extLst>
                    <a:ext uri="{FF2B5EF4-FFF2-40B4-BE49-F238E27FC236}">
                      <a16:creationId xmlns:a16="http://schemas.microsoft.com/office/drawing/2014/main" id="{2AEAF11A-1F38-8727-8784-FF6CE31BEAC8}"/>
                    </a:ext>
                  </a:extLst>
                </p:cNvPr>
                <p:cNvSpPr/>
                <p:nvPr/>
              </p:nvSpPr>
              <p:spPr>
                <a:xfrm>
                  <a:off x="2088847" y="2295716"/>
                  <a:ext cx="180263" cy="183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7" h="3731" extrusionOk="0">
                      <a:moveTo>
                        <a:pt x="1412" y="0"/>
                      </a:moveTo>
                      <a:cubicBezTo>
                        <a:pt x="1142" y="0"/>
                        <a:pt x="879" y="53"/>
                        <a:pt x="656" y="184"/>
                      </a:cubicBezTo>
                      <a:cubicBezTo>
                        <a:pt x="418" y="315"/>
                        <a:pt x="215" y="529"/>
                        <a:pt x="120" y="850"/>
                      </a:cubicBezTo>
                      <a:cubicBezTo>
                        <a:pt x="1" y="1208"/>
                        <a:pt x="13" y="1577"/>
                        <a:pt x="96" y="1910"/>
                      </a:cubicBezTo>
                      <a:cubicBezTo>
                        <a:pt x="299" y="2636"/>
                        <a:pt x="799" y="3208"/>
                        <a:pt x="1454" y="3505"/>
                      </a:cubicBezTo>
                      <a:cubicBezTo>
                        <a:pt x="1722" y="3628"/>
                        <a:pt x="2078" y="3730"/>
                        <a:pt x="2430" y="3730"/>
                      </a:cubicBezTo>
                      <a:cubicBezTo>
                        <a:pt x="2796" y="3730"/>
                        <a:pt x="3157" y="3619"/>
                        <a:pt x="3406" y="3303"/>
                      </a:cubicBezTo>
                      <a:cubicBezTo>
                        <a:pt x="3632" y="3041"/>
                        <a:pt x="3656" y="2672"/>
                        <a:pt x="3632" y="2339"/>
                      </a:cubicBezTo>
                      <a:cubicBezTo>
                        <a:pt x="3549" y="1624"/>
                        <a:pt x="3347" y="779"/>
                        <a:pt x="2763" y="386"/>
                      </a:cubicBezTo>
                      <a:cubicBezTo>
                        <a:pt x="2424" y="178"/>
                        <a:pt x="1906" y="0"/>
                        <a:pt x="1412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1" name="Google Shape;5884;p62">
                  <a:extLst>
                    <a:ext uri="{FF2B5EF4-FFF2-40B4-BE49-F238E27FC236}">
                      <a16:creationId xmlns:a16="http://schemas.microsoft.com/office/drawing/2014/main" id="{F5DF46C6-BF46-88AE-9A60-A6A65575E0E2}"/>
                    </a:ext>
                  </a:extLst>
                </p:cNvPr>
                <p:cNvSpPr/>
                <p:nvPr/>
              </p:nvSpPr>
              <p:spPr>
                <a:xfrm>
                  <a:off x="2108219" y="2343136"/>
                  <a:ext cx="112140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" h="1307" extrusionOk="0">
                      <a:moveTo>
                        <a:pt x="786" y="1"/>
                      </a:moveTo>
                      <a:cubicBezTo>
                        <a:pt x="693" y="1"/>
                        <a:pt x="601" y="14"/>
                        <a:pt x="513" y="43"/>
                      </a:cubicBezTo>
                      <a:cubicBezTo>
                        <a:pt x="394" y="67"/>
                        <a:pt x="287" y="126"/>
                        <a:pt x="203" y="222"/>
                      </a:cubicBezTo>
                      <a:cubicBezTo>
                        <a:pt x="132" y="293"/>
                        <a:pt x="1" y="424"/>
                        <a:pt x="37" y="543"/>
                      </a:cubicBezTo>
                      <a:cubicBezTo>
                        <a:pt x="45" y="595"/>
                        <a:pt x="92" y="629"/>
                        <a:pt x="140" y="629"/>
                      </a:cubicBezTo>
                      <a:cubicBezTo>
                        <a:pt x="158" y="629"/>
                        <a:pt x="175" y="624"/>
                        <a:pt x="191" y="615"/>
                      </a:cubicBezTo>
                      <a:cubicBezTo>
                        <a:pt x="263" y="591"/>
                        <a:pt x="322" y="484"/>
                        <a:pt x="382" y="436"/>
                      </a:cubicBezTo>
                      <a:cubicBezTo>
                        <a:pt x="453" y="376"/>
                        <a:pt x="525" y="341"/>
                        <a:pt x="620" y="305"/>
                      </a:cubicBezTo>
                      <a:cubicBezTo>
                        <a:pt x="680" y="293"/>
                        <a:pt x="727" y="281"/>
                        <a:pt x="787" y="281"/>
                      </a:cubicBezTo>
                      <a:cubicBezTo>
                        <a:pt x="703" y="424"/>
                        <a:pt x="668" y="591"/>
                        <a:pt x="680" y="769"/>
                      </a:cubicBezTo>
                      <a:cubicBezTo>
                        <a:pt x="691" y="877"/>
                        <a:pt x="727" y="972"/>
                        <a:pt x="763" y="1067"/>
                      </a:cubicBezTo>
                      <a:cubicBezTo>
                        <a:pt x="799" y="1115"/>
                        <a:pt x="822" y="1174"/>
                        <a:pt x="870" y="1198"/>
                      </a:cubicBezTo>
                      <a:cubicBezTo>
                        <a:pt x="882" y="1210"/>
                        <a:pt x="894" y="1246"/>
                        <a:pt x="930" y="1258"/>
                      </a:cubicBezTo>
                      <a:cubicBezTo>
                        <a:pt x="965" y="1293"/>
                        <a:pt x="989" y="1293"/>
                        <a:pt x="1037" y="1305"/>
                      </a:cubicBezTo>
                      <a:cubicBezTo>
                        <a:pt x="1041" y="1306"/>
                        <a:pt x="1046" y="1306"/>
                        <a:pt x="1050" y="1306"/>
                      </a:cubicBezTo>
                      <a:cubicBezTo>
                        <a:pt x="1105" y="1306"/>
                        <a:pt x="1154" y="1241"/>
                        <a:pt x="1132" y="1186"/>
                      </a:cubicBezTo>
                      <a:cubicBezTo>
                        <a:pt x="1120" y="1150"/>
                        <a:pt x="1120" y="1127"/>
                        <a:pt x="1108" y="1115"/>
                      </a:cubicBezTo>
                      <a:cubicBezTo>
                        <a:pt x="1096" y="1091"/>
                        <a:pt x="1084" y="1079"/>
                        <a:pt x="1061" y="1055"/>
                      </a:cubicBezTo>
                      <a:cubicBezTo>
                        <a:pt x="1037" y="1019"/>
                        <a:pt x="1013" y="996"/>
                        <a:pt x="1001" y="960"/>
                      </a:cubicBezTo>
                      <a:cubicBezTo>
                        <a:pt x="953" y="888"/>
                        <a:pt x="930" y="817"/>
                        <a:pt x="930" y="722"/>
                      </a:cubicBezTo>
                      <a:cubicBezTo>
                        <a:pt x="918" y="579"/>
                        <a:pt x="941" y="424"/>
                        <a:pt x="1001" y="293"/>
                      </a:cubicBezTo>
                      <a:cubicBezTo>
                        <a:pt x="1108" y="305"/>
                        <a:pt x="1215" y="353"/>
                        <a:pt x="1299" y="400"/>
                      </a:cubicBezTo>
                      <a:cubicBezTo>
                        <a:pt x="1644" y="555"/>
                        <a:pt x="1989" y="877"/>
                        <a:pt x="2144" y="1234"/>
                      </a:cubicBezTo>
                      <a:cubicBezTo>
                        <a:pt x="2152" y="1262"/>
                        <a:pt x="2171" y="1274"/>
                        <a:pt x="2191" y="1274"/>
                      </a:cubicBezTo>
                      <a:cubicBezTo>
                        <a:pt x="2231" y="1274"/>
                        <a:pt x="2275" y="1229"/>
                        <a:pt x="2251" y="1174"/>
                      </a:cubicBezTo>
                      <a:cubicBezTo>
                        <a:pt x="2168" y="924"/>
                        <a:pt x="2061" y="722"/>
                        <a:pt x="1894" y="543"/>
                      </a:cubicBezTo>
                      <a:cubicBezTo>
                        <a:pt x="1715" y="365"/>
                        <a:pt x="1525" y="222"/>
                        <a:pt x="1287" y="115"/>
                      </a:cubicBezTo>
                      <a:cubicBezTo>
                        <a:pt x="1132" y="45"/>
                        <a:pt x="958" y="1"/>
                        <a:pt x="786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2" name="Google Shape;5887;p62">
                  <a:extLst>
                    <a:ext uri="{FF2B5EF4-FFF2-40B4-BE49-F238E27FC236}">
                      <a16:creationId xmlns:a16="http://schemas.microsoft.com/office/drawing/2014/main" id="{CFED6025-21ED-15F1-EF68-B82494F5E6B1}"/>
                    </a:ext>
                  </a:extLst>
                </p:cNvPr>
                <p:cNvSpPr/>
                <p:nvPr/>
              </p:nvSpPr>
              <p:spPr>
                <a:xfrm>
                  <a:off x="2558113" y="2367980"/>
                  <a:ext cx="168778" cy="7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1465" extrusionOk="0">
                      <a:moveTo>
                        <a:pt x="3040" y="0"/>
                      </a:moveTo>
                      <a:cubicBezTo>
                        <a:pt x="2836" y="0"/>
                        <a:pt x="2435" y="151"/>
                        <a:pt x="1863" y="170"/>
                      </a:cubicBezTo>
                      <a:cubicBezTo>
                        <a:pt x="1816" y="172"/>
                        <a:pt x="1771" y="173"/>
                        <a:pt x="1727" y="173"/>
                      </a:cubicBezTo>
                      <a:cubicBezTo>
                        <a:pt x="1270" y="173"/>
                        <a:pt x="968" y="64"/>
                        <a:pt x="707" y="64"/>
                      </a:cubicBezTo>
                      <a:cubicBezTo>
                        <a:pt x="592" y="64"/>
                        <a:pt x="484" y="85"/>
                        <a:pt x="375" y="146"/>
                      </a:cubicBezTo>
                      <a:cubicBezTo>
                        <a:pt x="0" y="339"/>
                        <a:pt x="741" y="1464"/>
                        <a:pt x="1709" y="1464"/>
                      </a:cubicBezTo>
                      <a:cubicBezTo>
                        <a:pt x="1756" y="1464"/>
                        <a:pt x="1804" y="1461"/>
                        <a:pt x="1851" y="1456"/>
                      </a:cubicBezTo>
                      <a:cubicBezTo>
                        <a:pt x="2863" y="1325"/>
                        <a:pt x="3423" y="384"/>
                        <a:pt x="3161" y="39"/>
                      </a:cubicBezTo>
                      <a:cubicBezTo>
                        <a:pt x="3136" y="11"/>
                        <a:pt x="3095" y="0"/>
                        <a:pt x="3040" y="0"/>
                      </a:cubicBezTo>
                      <a:close/>
                    </a:path>
                  </a:pathLst>
                </a:custGeom>
                <a:solidFill>
                  <a:srgbClr val="B22E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5888;p62">
                  <a:extLst>
                    <a:ext uri="{FF2B5EF4-FFF2-40B4-BE49-F238E27FC236}">
                      <a16:creationId xmlns:a16="http://schemas.microsoft.com/office/drawing/2014/main" id="{DFA578AB-A8E5-A1C0-DEC0-5952E9353943}"/>
                    </a:ext>
                  </a:extLst>
                </p:cNvPr>
                <p:cNvSpPr/>
                <p:nvPr/>
              </p:nvSpPr>
              <p:spPr>
                <a:xfrm>
                  <a:off x="2571274" y="2385479"/>
                  <a:ext cx="102775" cy="5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5" h="1112" extrusionOk="0">
                      <a:moveTo>
                        <a:pt x="268" y="0"/>
                      </a:moveTo>
                      <a:cubicBezTo>
                        <a:pt x="171" y="0"/>
                        <a:pt x="79" y="16"/>
                        <a:pt x="1" y="53"/>
                      </a:cubicBezTo>
                      <a:cubicBezTo>
                        <a:pt x="90" y="442"/>
                        <a:pt x="677" y="1112"/>
                        <a:pt x="1404" y="1112"/>
                      </a:cubicBezTo>
                      <a:cubicBezTo>
                        <a:pt x="1455" y="1112"/>
                        <a:pt x="1508" y="1108"/>
                        <a:pt x="1561" y="1101"/>
                      </a:cubicBezTo>
                      <a:cubicBezTo>
                        <a:pt x="1763" y="1065"/>
                        <a:pt x="1942" y="1030"/>
                        <a:pt x="2084" y="946"/>
                      </a:cubicBezTo>
                      <a:cubicBezTo>
                        <a:pt x="1799" y="613"/>
                        <a:pt x="1430" y="375"/>
                        <a:pt x="1061" y="208"/>
                      </a:cubicBezTo>
                      <a:cubicBezTo>
                        <a:pt x="859" y="120"/>
                        <a:pt x="541" y="0"/>
                        <a:pt x="268" y="0"/>
                      </a:cubicBezTo>
                      <a:close/>
                    </a:path>
                  </a:pathLst>
                </a:custGeom>
                <a:solidFill>
                  <a:srgbClr val="FF58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4" name="Google Shape;5889;p62">
                  <a:extLst>
                    <a:ext uri="{FF2B5EF4-FFF2-40B4-BE49-F238E27FC236}">
                      <a16:creationId xmlns:a16="http://schemas.microsoft.com/office/drawing/2014/main" id="{19966A49-3621-B152-64CE-629C0226FC5A}"/>
                    </a:ext>
                  </a:extLst>
                </p:cNvPr>
                <p:cNvSpPr/>
                <p:nvPr/>
              </p:nvSpPr>
              <p:spPr>
                <a:xfrm>
                  <a:off x="2512616" y="2175639"/>
                  <a:ext cx="93360" cy="3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4" h="670" extrusionOk="0">
                      <a:moveTo>
                        <a:pt x="1084" y="0"/>
                      </a:moveTo>
                      <a:cubicBezTo>
                        <a:pt x="893" y="0"/>
                        <a:pt x="715" y="48"/>
                        <a:pt x="572" y="107"/>
                      </a:cubicBezTo>
                      <a:cubicBezTo>
                        <a:pt x="357" y="191"/>
                        <a:pt x="155" y="322"/>
                        <a:pt x="48" y="536"/>
                      </a:cubicBezTo>
                      <a:cubicBezTo>
                        <a:pt x="36" y="548"/>
                        <a:pt x="36" y="584"/>
                        <a:pt x="12" y="596"/>
                      </a:cubicBezTo>
                      <a:cubicBezTo>
                        <a:pt x="2" y="637"/>
                        <a:pt x="0" y="669"/>
                        <a:pt x="31" y="669"/>
                      </a:cubicBezTo>
                      <a:cubicBezTo>
                        <a:pt x="36" y="669"/>
                        <a:pt x="42" y="669"/>
                        <a:pt x="48" y="667"/>
                      </a:cubicBezTo>
                      <a:cubicBezTo>
                        <a:pt x="60" y="667"/>
                        <a:pt x="96" y="643"/>
                        <a:pt x="107" y="619"/>
                      </a:cubicBezTo>
                      <a:cubicBezTo>
                        <a:pt x="325" y="424"/>
                        <a:pt x="632" y="273"/>
                        <a:pt x="1006" y="273"/>
                      </a:cubicBezTo>
                      <a:cubicBezTo>
                        <a:pt x="1020" y="273"/>
                        <a:pt x="1034" y="274"/>
                        <a:pt x="1048" y="274"/>
                      </a:cubicBezTo>
                      <a:cubicBezTo>
                        <a:pt x="1143" y="298"/>
                        <a:pt x="1250" y="298"/>
                        <a:pt x="1358" y="322"/>
                      </a:cubicBezTo>
                      <a:cubicBezTo>
                        <a:pt x="1445" y="351"/>
                        <a:pt x="1540" y="388"/>
                        <a:pt x="1649" y="388"/>
                      </a:cubicBezTo>
                      <a:cubicBezTo>
                        <a:pt x="1674" y="388"/>
                        <a:pt x="1700" y="386"/>
                        <a:pt x="1727" y="381"/>
                      </a:cubicBezTo>
                      <a:cubicBezTo>
                        <a:pt x="1858" y="381"/>
                        <a:pt x="1893" y="250"/>
                        <a:pt x="1834" y="191"/>
                      </a:cubicBezTo>
                      <a:cubicBezTo>
                        <a:pt x="1762" y="84"/>
                        <a:pt x="1560" y="60"/>
                        <a:pt x="1441" y="24"/>
                      </a:cubicBezTo>
                      <a:cubicBezTo>
                        <a:pt x="1322" y="12"/>
                        <a:pt x="1191" y="0"/>
                        <a:pt x="1084" y="0"/>
                      </a:cubicBezTo>
                      <a:close/>
                    </a:path>
                  </a:pathLst>
                </a:custGeom>
                <a:solidFill>
                  <a:srgbClr val="C05A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5" name="Google Shape;5890;p62">
                  <a:extLst>
                    <a:ext uri="{FF2B5EF4-FFF2-40B4-BE49-F238E27FC236}">
                      <a16:creationId xmlns:a16="http://schemas.microsoft.com/office/drawing/2014/main" id="{1C898EA5-21AE-C2CF-A87A-63FFF9FEC134}"/>
                    </a:ext>
                  </a:extLst>
                </p:cNvPr>
                <p:cNvSpPr/>
                <p:nvPr/>
              </p:nvSpPr>
              <p:spPr>
                <a:xfrm>
                  <a:off x="2691696" y="2167802"/>
                  <a:ext cx="73692" cy="26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" h="547" extrusionOk="0">
                      <a:moveTo>
                        <a:pt x="640" y="0"/>
                      </a:moveTo>
                      <a:cubicBezTo>
                        <a:pt x="606" y="0"/>
                        <a:pt x="571" y="2"/>
                        <a:pt x="534" y="4"/>
                      </a:cubicBezTo>
                      <a:cubicBezTo>
                        <a:pt x="451" y="16"/>
                        <a:pt x="368" y="40"/>
                        <a:pt x="284" y="76"/>
                      </a:cubicBezTo>
                      <a:cubicBezTo>
                        <a:pt x="201" y="123"/>
                        <a:pt x="70" y="171"/>
                        <a:pt x="34" y="290"/>
                      </a:cubicBezTo>
                      <a:cubicBezTo>
                        <a:pt x="0" y="358"/>
                        <a:pt x="53" y="470"/>
                        <a:pt x="151" y="470"/>
                      </a:cubicBezTo>
                      <a:cubicBezTo>
                        <a:pt x="155" y="470"/>
                        <a:pt x="160" y="469"/>
                        <a:pt x="165" y="469"/>
                      </a:cubicBezTo>
                      <a:cubicBezTo>
                        <a:pt x="273" y="457"/>
                        <a:pt x="344" y="397"/>
                        <a:pt x="439" y="362"/>
                      </a:cubicBezTo>
                      <a:cubicBezTo>
                        <a:pt x="511" y="338"/>
                        <a:pt x="582" y="302"/>
                        <a:pt x="654" y="290"/>
                      </a:cubicBezTo>
                      <a:cubicBezTo>
                        <a:pt x="718" y="274"/>
                        <a:pt x="782" y="266"/>
                        <a:pt x="844" y="266"/>
                      </a:cubicBezTo>
                      <a:cubicBezTo>
                        <a:pt x="1059" y="266"/>
                        <a:pt x="1259" y="357"/>
                        <a:pt x="1416" y="504"/>
                      </a:cubicBezTo>
                      <a:cubicBezTo>
                        <a:pt x="1427" y="516"/>
                        <a:pt x="1463" y="528"/>
                        <a:pt x="1475" y="540"/>
                      </a:cubicBezTo>
                      <a:cubicBezTo>
                        <a:pt x="1479" y="545"/>
                        <a:pt x="1483" y="547"/>
                        <a:pt x="1485" y="547"/>
                      </a:cubicBezTo>
                      <a:cubicBezTo>
                        <a:pt x="1494" y="547"/>
                        <a:pt x="1483" y="508"/>
                        <a:pt x="1463" y="469"/>
                      </a:cubicBezTo>
                      <a:cubicBezTo>
                        <a:pt x="1439" y="457"/>
                        <a:pt x="1427" y="421"/>
                        <a:pt x="1427" y="409"/>
                      </a:cubicBezTo>
                      <a:cubicBezTo>
                        <a:pt x="1296" y="219"/>
                        <a:pt x="1118" y="112"/>
                        <a:pt x="951" y="52"/>
                      </a:cubicBezTo>
                      <a:cubicBezTo>
                        <a:pt x="851" y="16"/>
                        <a:pt x="751" y="0"/>
                        <a:pt x="640" y="0"/>
                      </a:cubicBezTo>
                      <a:close/>
                    </a:path>
                  </a:pathLst>
                </a:custGeom>
                <a:solidFill>
                  <a:srgbClr val="C05A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6" name="Google Shape;5891;p62">
                  <a:extLst>
                    <a:ext uri="{FF2B5EF4-FFF2-40B4-BE49-F238E27FC236}">
                      <a16:creationId xmlns:a16="http://schemas.microsoft.com/office/drawing/2014/main" id="{62032608-32AD-76B3-E927-77D613C057A0}"/>
                    </a:ext>
                  </a:extLst>
                </p:cNvPr>
                <p:cNvSpPr/>
                <p:nvPr/>
              </p:nvSpPr>
              <p:spPr>
                <a:xfrm>
                  <a:off x="2485160" y="2273535"/>
                  <a:ext cx="101444" cy="3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8" h="751" extrusionOk="0">
                      <a:moveTo>
                        <a:pt x="1073" y="1"/>
                      </a:moveTo>
                      <a:cubicBezTo>
                        <a:pt x="870" y="1"/>
                        <a:pt x="669" y="49"/>
                        <a:pt x="498" y="145"/>
                      </a:cubicBezTo>
                      <a:cubicBezTo>
                        <a:pt x="391" y="181"/>
                        <a:pt x="295" y="264"/>
                        <a:pt x="212" y="336"/>
                      </a:cubicBezTo>
                      <a:cubicBezTo>
                        <a:pt x="141" y="407"/>
                        <a:pt x="33" y="503"/>
                        <a:pt x="10" y="598"/>
                      </a:cubicBezTo>
                      <a:cubicBezTo>
                        <a:pt x="1" y="634"/>
                        <a:pt x="19" y="670"/>
                        <a:pt x="49" y="670"/>
                      </a:cubicBezTo>
                      <a:cubicBezTo>
                        <a:pt x="58" y="670"/>
                        <a:pt x="69" y="666"/>
                        <a:pt x="81" y="657"/>
                      </a:cubicBezTo>
                      <a:cubicBezTo>
                        <a:pt x="152" y="622"/>
                        <a:pt x="236" y="526"/>
                        <a:pt x="307" y="479"/>
                      </a:cubicBezTo>
                      <a:cubicBezTo>
                        <a:pt x="379" y="419"/>
                        <a:pt x="474" y="360"/>
                        <a:pt x="557" y="324"/>
                      </a:cubicBezTo>
                      <a:cubicBezTo>
                        <a:pt x="705" y="245"/>
                        <a:pt x="861" y="199"/>
                        <a:pt x="1012" y="199"/>
                      </a:cubicBezTo>
                      <a:cubicBezTo>
                        <a:pt x="1043" y="199"/>
                        <a:pt x="1074" y="201"/>
                        <a:pt x="1105" y="205"/>
                      </a:cubicBezTo>
                      <a:cubicBezTo>
                        <a:pt x="1284" y="217"/>
                        <a:pt x="1450" y="276"/>
                        <a:pt x="1605" y="360"/>
                      </a:cubicBezTo>
                      <a:cubicBezTo>
                        <a:pt x="1676" y="407"/>
                        <a:pt x="1748" y="467"/>
                        <a:pt x="1807" y="538"/>
                      </a:cubicBezTo>
                      <a:cubicBezTo>
                        <a:pt x="1867" y="598"/>
                        <a:pt x="1915" y="693"/>
                        <a:pt x="1974" y="741"/>
                      </a:cubicBezTo>
                      <a:cubicBezTo>
                        <a:pt x="1980" y="747"/>
                        <a:pt x="1989" y="750"/>
                        <a:pt x="1999" y="750"/>
                      </a:cubicBezTo>
                      <a:cubicBezTo>
                        <a:pt x="2026" y="750"/>
                        <a:pt x="2057" y="728"/>
                        <a:pt x="2057" y="693"/>
                      </a:cubicBezTo>
                      <a:cubicBezTo>
                        <a:pt x="2057" y="598"/>
                        <a:pt x="1998" y="479"/>
                        <a:pt x="1938" y="419"/>
                      </a:cubicBezTo>
                      <a:cubicBezTo>
                        <a:pt x="1879" y="348"/>
                        <a:pt x="1807" y="276"/>
                        <a:pt x="1724" y="217"/>
                      </a:cubicBezTo>
                      <a:cubicBezTo>
                        <a:pt x="1545" y="98"/>
                        <a:pt x="1343" y="26"/>
                        <a:pt x="1141" y="3"/>
                      </a:cubicBezTo>
                      <a:cubicBezTo>
                        <a:pt x="1118" y="1"/>
                        <a:pt x="1095" y="1"/>
                        <a:pt x="1073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7" name="Google Shape;5892;p62">
                  <a:extLst>
                    <a:ext uri="{FF2B5EF4-FFF2-40B4-BE49-F238E27FC236}">
                      <a16:creationId xmlns:a16="http://schemas.microsoft.com/office/drawing/2014/main" id="{EFE1E4D5-ACFE-DE68-559F-BA0788998CB0}"/>
                    </a:ext>
                  </a:extLst>
                </p:cNvPr>
                <p:cNvSpPr/>
                <p:nvPr/>
              </p:nvSpPr>
              <p:spPr>
                <a:xfrm>
                  <a:off x="2709195" y="2262986"/>
                  <a:ext cx="66298" cy="40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5" h="818" extrusionOk="0">
                      <a:moveTo>
                        <a:pt x="651" y="0"/>
                      </a:moveTo>
                      <a:cubicBezTo>
                        <a:pt x="613" y="0"/>
                        <a:pt x="575" y="5"/>
                        <a:pt x="537" y="14"/>
                      </a:cubicBezTo>
                      <a:cubicBezTo>
                        <a:pt x="406" y="38"/>
                        <a:pt x="287" y="133"/>
                        <a:pt x="179" y="264"/>
                      </a:cubicBezTo>
                      <a:cubicBezTo>
                        <a:pt x="132" y="324"/>
                        <a:pt x="96" y="395"/>
                        <a:pt x="60" y="490"/>
                      </a:cubicBezTo>
                      <a:cubicBezTo>
                        <a:pt x="37" y="562"/>
                        <a:pt x="1" y="681"/>
                        <a:pt x="1" y="776"/>
                      </a:cubicBezTo>
                      <a:cubicBezTo>
                        <a:pt x="1" y="799"/>
                        <a:pt x="21" y="818"/>
                        <a:pt x="38" y="818"/>
                      </a:cubicBezTo>
                      <a:cubicBezTo>
                        <a:pt x="48" y="818"/>
                        <a:pt x="56" y="812"/>
                        <a:pt x="60" y="800"/>
                      </a:cubicBezTo>
                      <a:cubicBezTo>
                        <a:pt x="96" y="740"/>
                        <a:pt x="120" y="669"/>
                        <a:pt x="156" y="598"/>
                      </a:cubicBezTo>
                      <a:cubicBezTo>
                        <a:pt x="179" y="514"/>
                        <a:pt x="227" y="455"/>
                        <a:pt x="275" y="395"/>
                      </a:cubicBezTo>
                      <a:cubicBezTo>
                        <a:pt x="346" y="300"/>
                        <a:pt x="465" y="217"/>
                        <a:pt x="572" y="193"/>
                      </a:cubicBezTo>
                      <a:cubicBezTo>
                        <a:pt x="601" y="190"/>
                        <a:pt x="628" y="189"/>
                        <a:pt x="655" y="189"/>
                      </a:cubicBezTo>
                      <a:cubicBezTo>
                        <a:pt x="755" y="189"/>
                        <a:pt x="848" y="208"/>
                        <a:pt x="941" y="264"/>
                      </a:cubicBezTo>
                      <a:cubicBezTo>
                        <a:pt x="1001" y="300"/>
                        <a:pt x="1061" y="359"/>
                        <a:pt x="1120" y="395"/>
                      </a:cubicBezTo>
                      <a:cubicBezTo>
                        <a:pt x="1180" y="443"/>
                        <a:pt x="1227" y="514"/>
                        <a:pt x="1287" y="562"/>
                      </a:cubicBezTo>
                      <a:cubicBezTo>
                        <a:pt x="1290" y="563"/>
                        <a:pt x="1293" y="564"/>
                        <a:pt x="1297" y="564"/>
                      </a:cubicBezTo>
                      <a:cubicBezTo>
                        <a:pt x="1319" y="564"/>
                        <a:pt x="1345" y="532"/>
                        <a:pt x="1334" y="490"/>
                      </a:cubicBezTo>
                      <a:cubicBezTo>
                        <a:pt x="1287" y="395"/>
                        <a:pt x="1227" y="312"/>
                        <a:pt x="1168" y="252"/>
                      </a:cubicBezTo>
                      <a:cubicBezTo>
                        <a:pt x="1096" y="181"/>
                        <a:pt x="1037" y="133"/>
                        <a:pt x="953" y="86"/>
                      </a:cubicBezTo>
                      <a:cubicBezTo>
                        <a:pt x="857" y="33"/>
                        <a:pt x="755" y="0"/>
                        <a:pt x="651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88" name="Google Shape;5893;p62">
                  <a:extLst>
                    <a:ext uri="{FF2B5EF4-FFF2-40B4-BE49-F238E27FC236}">
                      <a16:creationId xmlns:a16="http://schemas.microsoft.com/office/drawing/2014/main" id="{246D802F-5BAE-3E08-9AEA-5D734A957182}"/>
                    </a:ext>
                  </a:extLst>
                </p:cNvPr>
                <p:cNvSpPr/>
                <p:nvPr/>
              </p:nvSpPr>
              <p:spPr>
                <a:xfrm>
                  <a:off x="2653445" y="2219165"/>
                  <a:ext cx="54665" cy="130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" h="2643" extrusionOk="0">
                      <a:moveTo>
                        <a:pt x="267" y="1"/>
                      </a:moveTo>
                      <a:cubicBezTo>
                        <a:pt x="246" y="1"/>
                        <a:pt x="226" y="13"/>
                        <a:pt x="215" y="34"/>
                      </a:cubicBezTo>
                      <a:cubicBezTo>
                        <a:pt x="179" y="94"/>
                        <a:pt x="167" y="177"/>
                        <a:pt x="156" y="248"/>
                      </a:cubicBezTo>
                      <a:cubicBezTo>
                        <a:pt x="132" y="320"/>
                        <a:pt x="120" y="391"/>
                        <a:pt x="108" y="486"/>
                      </a:cubicBezTo>
                      <a:cubicBezTo>
                        <a:pt x="96" y="617"/>
                        <a:pt x="72" y="760"/>
                        <a:pt x="60" y="915"/>
                      </a:cubicBezTo>
                      <a:cubicBezTo>
                        <a:pt x="36" y="1177"/>
                        <a:pt x="1" y="1475"/>
                        <a:pt x="132" y="1713"/>
                      </a:cubicBezTo>
                      <a:cubicBezTo>
                        <a:pt x="179" y="1808"/>
                        <a:pt x="275" y="1891"/>
                        <a:pt x="358" y="1951"/>
                      </a:cubicBezTo>
                      <a:cubicBezTo>
                        <a:pt x="477" y="2010"/>
                        <a:pt x="596" y="2010"/>
                        <a:pt x="715" y="2010"/>
                      </a:cubicBezTo>
                      <a:lnTo>
                        <a:pt x="822" y="2010"/>
                      </a:lnTo>
                      <a:cubicBezTo>
                        <a:pt x="870" y="2010"/>
                        <a:pt x="894" y="2010"/>
                        <a:pt x="906" y="2070"/>
                      </a:cubicBezTo>
                      <a:cubicBezTo>
                        <a:pt x="929" y="2118"/>
                        <a:pt x="882" y="2213"/>
                        <a:pt x="870" y="2249"/>
                      </a:cubicBezTo>
                      <a:cubicBezTo>
                        <a:pt x="810" y="2368"/>
                        <a:pt x="727" y="2475"/>
                        <a:pt x="632" y="2546"/>
                      </a:cubicBezTo>
                      <a:cubicBezTo>
                        <a:pt x="588" y="2579"/>
                        <a:pt x="605" y="2643"/>
                        <a:pt x="645" y="2643"/>
                      </a:cubicBezTo>
                      <a:cubicBezTo>
                        <a:pt x="649" y="2643"/>
                        <a:pt x="652" y="2642"/>
                        <a:pt x="656" y="2641"/>
                      </a:cubicBezTo>
                      <a:cubicBezTo>
                        <a:pt x="882" y="2546"/>
                        <a:pt x="1025" y="2344"/>
                        <a:pt x="1072" y="2106"/>
                      </a:cubicBezTo>
                      <a:cubicBezTo>
                        <a:pt x="1108" y="1725"/>
                        <a:pt x="656" y="1879"/>
                        <a:pt x="465" y="1796"/>
                      </a:cubicBezTo>
                      <a:cubicBezTo>
                        <a:pt x="191" y="1665"/>
                        <a:pt x="227" y="1284"/>
                        <a:pt x="239" y="1034"/>
                      </a:cubicBezTo>
                      <a:lnTo>
                        <a:pt x="287" y="546"/>
                      </a:lnTo>
                      <a:cubicBezTo>
                        <a:pt x="298" y="451"/>
                        <a:pt x="298" y="379"/>
                        <a:pt x="310" y="284"/>
                      </a:cubicBezTo>
                      <a:cubicBezTo>
                        <a:pt x="310" y="213"/>
                        <a:pt x="346" y="141"/>
                        <a:pt x="334" y="58"/>
                      </a:cubicBezTo>
                      <a:cubicBezTo>
                        <a:pt x="321" y="18"/>
                        <a:pt x="293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4" name="Google Shape;5894;p62">
                <a:extLst>
                  <a:ext uri="{FF2B5EF4-FFF2-40B4-BE49-F238E27FC236}">
                    <a16:creationId xmlns:a16="http://schemas.microsoft.com/office/drawing/2014/main" id="{C7A922DD-EA29-3D74-F358-388CAF8F5B95}"/>
                  </a:ext>
                </a:extLst>
              </p:cNvPr>
              <p:cNvGrpSpPr/>
              <p:nvPr/>
            </p:nvGrpSpPr>
            <p:grpSpPr>
              <a:xfrm>
                <a:off x="4916375" y="3257053"/>
                <a:ext cx="829848" cy="1623335"/>
                <a:chOff x="5871060" y="1827829"/>
                <a:chExt cx="1104004" cy="2295170"/>
              </a:xfrm>
            </p:grpSpPr>
            <p:sp>
              <p:nvSpPr>
                <p:cNvPr id="382" name="Google Shape;5895;p62">
                  <a:extLst>
                    <a:ext uri="{FF2B5EF4-FFF2-40B4-BE49-F238E27FC236}">
                      <a16:creationId xmlns:a16="http://schemas.microsoft.com/office/drawing/2014/main" id="{95666370-4311-B0DC-DF4F-A0C62F074124}"/>
                    </a:ext>
                  </a:extLst>
                </p:cNvPr>
                <p:cNvSpPr/>
                <p:nvPr/>
              </p:nvSpPr>
              <p:spPr>
                <a:xfrm>
                  <a:off x="5913895" y="1891762"/>
                  <a:ext cx="1061169" cy="98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8" h="19899" extrusionOk="0">
                      <a:moveTo>
                        <a:pt x="11569" y="0"/>
                      </a:moveTo>
                      <a:cubicBezTo>
                        <a:pt x="10530" y="0"/>
                        <a:pt x="9475" y="230"/>
                        <a:pt x="8525" y="556"/>
                      </a:cubicBezTo>
                      <a:cubicBezTo>
                        <a:pt x="7049" y="1080"/>
                        <a:pt x="5668" y="2044"/>
                        <a:pt x="4834" y="3402"/>
                      </a:cubicBezTo>
                      <a:cubicBezTo>
                        <a:pt x="3608" y="5378"/>
                        <a:pt x="3477" y="7914"/>
                        <a:pt x="3942" y="10105"/>
                      </a:cubicBezTo>
                      <a:cubicBezTo>
                        <a:pt x="4037" y="10593"/>
                        <a:pt x="4180" y="11081"/>
                        <a:pt x="4251" y="11593"/>
                      </a:cubicBezTo>
                      <a:cubicBezTo>
                        <a:pt x="4382" y="12522"/>
                        <a:pt x="4192" y="13867"/>
                        <a:pt x="3060" y="14213"/>
                      </a:cubicBezTo>
                      <a:cubicBezTo>
                        <a:pt x="2887" y="14264"/>
                        <a:pt x="2708" y="14278"/>
                        <a:pt x="2527" y="14278"/>
                      </a:cubicBezTo>
                      <a:cubicBezTo>
                        <a:pt x="2279" y="14278"/>
                        <a:pt x="2028" y="14250"/>
                        <a:pt x="1786" y="14250"/>
                      </a:cubicBezTo>
                      <a:cubicBezTo>
                        <a:pt x="1504" y="14250"/>
                        <a:pt x="1233" y="14288"/>
                        <a:pt x="989" y="14451"/>
                      </a:cubicBezTo>
                      <a:cubicBezTo>
                        <a:pt x="786" y="14582"/>
                        <a:pt x="632" y="14784"/>
                        <a:pt x="524" y="14998"/>
                      </a:cubicBezTo>
                      <a:cubicBezTo>
                        <a:pt x="1" y="16141"/>
                        <a:pt x="679" y="17499"/>
                        <a:pt x="1751" y="17915"/>
                      </a:cubicBezTo>
                      <a:cubicBezTo>
                        <a:pt x="2060" y="18036"/>
                        <a:pt x="2389" y="18090"/>
                        <a:pt x="2724" y="18090"/>
                      </a:cubicBezTo>
                      <a:cubicBezTo>
                        <a:pt x="3550" y="18090"/>
                        <a:pt x="4414" y="17757"/>
                        <a:pt x="5108" y="17249"/>
                      </a:cubicBezTo>
                      <a:lnTo>
                        <a:pt x="5108" y="17249"/>
                      </a:lnTo>
                      <a:cubicBezTo>
                        <a:pt x="5037" y="18344"/>
                        <a:pt x="5954" y="19320"/>
                        <a:pt x="7013" y="19439"/>
                      </a:cubicBezTo>
                      <a:cubicBezTo>
                        <a:pt x="7105" y="19450"/>
                        <a:pt x="7197" y="19455"/>
                        <a:pt x="7289" y="19455"/>
                      </a:cubicBezTo>
                      <a:cubicBezTo>
                        <a:pt x="8271" y="19455"/>
                        <a:pt x="9252" y="18888"/>
                        <a:pt x="9895" y="18082"/>
                      </a:cubicBezTo>
                      <a:cubicBezTo>
                        <a:pt x="9918" y="18035"/>
                        <a:pt x="9954" y="17987"/>
                        <a:pt x="10014" y="17975"/>
                      </a:cubicBezTo>
                      <a:cubicBezTo>
                        <a:pt x="10031" y="17966"/>
                        <a:pt x="10049" y="17962"/>
                        <a:pt x="10066" y="17962"/>
                      </a:cubicBezTo>
                      <a:cubicBezTo>
                        <a:pt x="10143" y="17962"/>
                        <a:pt x="10215" y="18038"/>
                        <a:pt x="10264" y="18106"/>
                      </a:cubicBezTo>
                      <a:cubicBezTo>
                        <a:pt x="10859" y="18820"/>
                        <a:pt x="11597" y="19416"/>
                        <a:pt x="12478" y="19713"/>
                      </a:cubicBezTo>
                      <a:cubicBezTo>
                        <a:pt x="12838" y="19835"/>
                        <a:pt x="13219" y="19899"/>
                        <a:pt x="13601" y="19899"/>
                      </a:cubicBezTo>
                      <a:cubicBezTo>
                        <a:pt x="14156" y="19899"/>
                        <a:pt x="14711" y="19764"/>
                        <a:pt x="15205" y="19475"/>
                      </a:cubicBezTo>
                      <a:cubicBezTo>
                        <a:pt x="16026" y="18987"/>
                        <a:pt x="16622" y="18035"/>
                        <a:pt x="16562" y="17082"/>
                      </a:cubicBezTo>
                      <a:lnTo>
                        <a:pt x="16562" y="17082"/>
                      </a:lnTo>
                      <a:cubicBezTo>
                        <a:pt x="17217" y="17368"/>
                        <a:pt x="17872" y="17642"/>
                        <a:pt x="18586" y="17737"/>
                      </a:cubicBezTo>
                      <a:cubicBezTo>
                        <a:pt x="18713" y="17752"/>
                        <a:pt x="18842" y="17760"/>
                        <a:pt x="18972" y="17760"/>
                      </a:cubicBezTo>
                      <a:cubicBezTo>
                        <a:pt x="19554" y="17760"/>
                        <a:pt x="20155" y="17600"/>
                        <a:pt x="20622" y="17201"/>
                      </a:cubicBezTo>
                      <a:cubicBezTo>
                        <a:pt x="21277" y="16630"/>
                        <a:pt x="21527" y="15606"/>
                        <a:pt x="21182" y="14820"/>
                      </a:cubicBezTo>
                      <a:cubicBezTo>
                        <a:pt x="20894" y="14117"/>
                        <a:pt x="20160" y="13719"/>
                        <a:pt x="19412" y="13719"/>
                      </a:cubicBezTo>
                      <a:cubicBezTo>
                        <a:pt x="19323" y="13719"/>
                        <a:pt x="19234" y="13725"/>
                        <a:pt x="19146" y="13736"/>
                      </a:cubicBezTo>
                      <a:cubicBezTo>
                        <a:pt x="19052" y="13748"/>
                        <a:pt x="18958" y="13754"/>
                        <a:pt x="18865" y="13754"/>
                      </a:cubicBezTo>
                      <a:cubicBezTo>
                        <a:pt x="17531" y="13754"/>
                        <a:pt x="16355" y="12541"/>
                        <a:pt x="17134" y="9569"/>
                      </a:cubicBezTo>
                      <a:cubicBezTo>
                        <a:pt x="17646" y="7617"/>
                        <a:pt x="17396" y="5283"/>
                        <a:pt x="16622" y="3414"/>
                      </a:cubicBezTo>
                      <a:cubicBezTo>
                        <a:pt x="16526" y="3211"/>
                        <a:pt x="16443" y="3021"/>
                        <a:pt x="16336" y="2818"/>
                      </a:cubicBezTo>
                      <a:cubicBezTo>
                        <a:pt x="15669" y="1604"/>
                        <a:pt x="14633" y="663"/>
                        <a:pt x="13300" y="247"/>
                      </a:cubicBezTo>
                      <a:cubicBezTo>
                        <a:pt x="12743" y="74"/>
                        <a:pt x="12159" y="0"/>
                        <a:pt x="11569" y="0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3" name="Google Shape;5896;p62">
                  <a:extLst>
                    <a:ext uri="{FF2B5EF4-FFF2-40B4-BE49-F238E27FC236}">
                      <a16:creationId xmlns:a16="http://schemas.microsoft.com/office/drawing/2014/main" id="{E6927FB0-53AF-5DE5-85C4-B32556AEA275}"/>
                    </a:ext>
                  </a:extLst>
                </p:cNvPr>
                <p:cNvSpPr/>
                <p:nvPr/>
              </p:nvSpPr>
              <p:spPr>
                <a:xfrm>
                  <a:off x="5994883" y="1892748"/>
                  <a:ext cx="957852" cy="980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2" h="19893" extrusionOk="0">
                      <a:moveTo>
                        <a:pt x="9868" y="1"/>
                      </a:moveTo>
                      <a:cubicBezTo>
                        <a:pt x="8835" y="1"/>
                        <a:pt x="7791" y="228"/>
                        <a:pt x="6847" y="560"/>
                      </a:cubicBezTo>
                      <a:cubicBezTo>
                        <a:pt x="5430" y="1060"/>
                        <a:pt x="4108" y="1977"/>
                        <a:pt x="3263" y="3251"/>
                      </a:cubicBezTo>
                      <a:cubicBezTo>
                        <a:pt x="3037" y="4132"/>
                        <a:pt x="3037" y="5049"/>
                        <a:pt x="3120" y="5965"/>
                      </a:cubicBezTo>
                      <a:cubicBezTo>
                        <a:pt x="3227" y="6954"/>
                        <a:pt x="3453" y="7930"/>
                        <a:pt x="3644" y="8906"/>
                      </a:cubicBezTo>
                      <a:cubicBezTo>
                        <a:pt x="3834" y="9906"/>
                        <a:pt x="3989" y="10918"/>
                        <a:pt x="3989" y="11942"/>
                      </a:cubicBezTo>
                      <a:cubicBezTo>
                        <a:pt x="3989" y="12883"/>
                        <a:pt x="3834" y="13788"/>
                        <a:pt x="3465" y="14657"/>
                      </a:cubicBezTo>
                      <a:cubicBezTo>
                        <a:pt x="3120" y="15455"/>
                        <a:pt x="2608" y="16169"/>
                        <a:pt x="1953" y="16741"/>
                      </a:cubicBezTo>
                      <a:cubicBezTo>
                        <a:pt x="1429" y="17193"/>
                        <a:pt x="798" y="17574"/>
                        <a:pt x="143" y="17812"/>
                      </a:cubicBezTo>
                      <a:cubicBezTo>
                        <a:pt x="108" y="17824"/>
                        <a:pt x="60" y="17836"/>
                        <a:pt x="1" y="17872"/>
                      </a:cubicBezTo>
                      <a:lnTo>
                        <a:pt x="84" y="17907"/>
                      </a:lnTo>
                      <a:cubicBezTo>
                        <a:pt x="400" y="18028"/>
                        <a:pt x="732" y="18082"/>
                        <a:pt x="1068" y="18082"/>
                      </a:cubicBezTo>
                      <a:cubicBezTo>
                        <a:pt x="1896" y="18082"/>
                        <a:pt x="2750" y="17749"/>
                        <a:pt x="3453" y="17241"/>
                      </a:cubicBezTo>
                      <a:lnTo>
                        <a:pt x="3453" y="17241"/>
                      </a:lnTo>
                      <a:cubicBezTo>
                        <a:pt x="3358" y="18348"/>
                        <a:pt x="4287" y="19312"/>
                        <a:pt x="5358" y="19431"/>
                      </a:cubicBezTo>
                      <a:cubicBezTo>
                        <a:pt x="5449" y="19442"/>
                        <a:pt x="5540" y="19447"/>
                        <a:pt x="5631" y="19447"/>
                      </a:cubicBezTo>
                      <a:cubicBezTo>
                        <a:pt x="6606" y="19447"/>
                        <a:pt x="7596" y="18880"/>
                        <a:pt x="8228" y="18074"/>
                      </a:cubicBezTo>
                      <a:cubicBezTo>
                        <a:pt x="8275" y="18026"/>
                        <a:pt x="8299" y="17991"/>
                        <a:pt x="8347" y="17967"/>
                      </a:cubicBezTo>
                      <a:cubicBezTo>
                        <a:pt x="8358" y="17964"/>
                        <a:pt x="8369" y="17963"/>
                        <a:pt x="8381" y="17963"/>
                      </a:cubicBezTo>
                      <a:cubicBezTo>
                        <a:pt x="8464" y="17963"/>
                        <a:pt x="8544" y="18036"/>
                        <a:pt x="8597" y="18110"/>
                      </a:cubicBezTo>
                      <a:cubicBezTo>
                        <a:pt x="9192" y="18824"/>
                        <a:pt x="9942" y="19419"/>
                        <a:pt x="10823" y="19717"/>
                      </a:cubicBezTo>
                      <a:cubicBezTo>
                        <a:pt x="11187" y="19830"/>
                        <a:pt x="11572" y="19892"/>
                        <a:pt x="11959" y="19892"/>
                      </a:cubicBezTo>
                      <a:cubicBezTo>
                        <a:pt x="12509" y="19892"/>
                        <a:pt x="13060" y="19766"/>
                        <a:pt x="13550" y="19479"/>
                      </a:cubicBezTo>
                      <a:cubicBezTo>
                        <a:pt x="14360" y="18979"/>
                        <a:pt x="14955" y="18026"/>
                        <a:pt x="14895" y="17074"/>
                      </a:cubicBezTo>
                      <a:lnTo>
                        <a:pt x="14895" y="17074"/>
                      </a:lnTo>
                      <a:cubicBezTo>
                        <a:pt x="15550" y="17360"/>
                        <a:pt x="16229" y="17645"/>
                        <a:pt x="16919" y="17729"/>
                      </a:cubicBezTo>
                      <a:cubicBezTo>
                        <a:pt x="17046" y="17744"/>
                        <a:pt x="17174" y="17751"/>
                        <a:pt x="17302" y="17751"/>
                      </a:cubicBezTo>
                      <a:cubicBezTo>
                        <a:pt x="17900" y="17751"/>
                        <a:pt x="18505" y="17585"/>
                        <a:pt x="18955" y="17193"/>
                      </a:cubicBezTo>
                      <a:cubicBezTo>
                        <a:pt x="19158" y="17014"/>
                        <a:pt x="19313" y="16812"/>
                        <a:pt x="19432" y="16574"/>
                      </a:cubicBezTo>
                      <a:lnTo>
                        <a:pt x="19432" y="16574"/>
                      </a:lnTo>
                      <a:cubicBezTo>
                        <a:pt x="19182" y="16693"/>
                        <a:pt x="18932" y="16764"/>
                        <a:pt x="18658" y="16812"/>
                      </a:cubicBezTo>
                      <a:cubicBezTo>
                        <a:pt x="18439" y="16845"/>
                        <a:pt x="18216" y="16860"/>
                        <a:pt x="17992" y="16860"/>
                      </a:cubicBezTo>
                      <a:cubicBezTo>
                        <a:pt x="17728" y="16860"/>
                        <a:pt x="17463" y="16839"/>
                        <a:pt x="17205" y="16800"/>
                      </a:cubicBezTo>
                      <a:cubicBezTo>
                        <a:pt x="16693" y="16717"/>
                        <a:pt x="16253" y="16526"/>
                        <a:pt x="15824" y="16264"/>
                      </a:cubicBezTo>
                      <a:cubicBezTo>
                        <a:pt x="15181" y="15859"/>
                        <a:pt x="14610" y="15348"/>
                        <a:pt x="14121" y="14788"/>
                      </a:cubicBezTo>
                      <a:cubicBezTo>
                        <a:pt x="13657" y="14252"/>
                        <a:pt x="13264" y="13621"/>
                        <a:pt x="13062" y="12931"/>
                      </a:cubicBezTo>
                      <a:cubicBezTo>
                        <a:pt x="12943" y="12514"/>
                        <a:pt x="12931" y="12073"/>
                        <a:pt x="12978" y="11645"/>
                      </a:cubicBezTo>
                      <a:cubicBezTo>
                        <a:pt x="13026" y="11216"/>
                        <a:pt x="13145" y="10811"/>
                        <a:pt x="13276" y="10406"/>
                      </a:cubicBezTo>
                      <a:cubicBezTo>
                        <a:pt x="13562" y="9549"/>
                        <a:pt x="13836" y="8680"/>
                        <a:pt x="14038" y="7811"/>
                      </a:cubicBezTo>
                      <a:cubicBezTo>
                        <a:pt x="14217" y="6989"/>
                        <a:pt x="14312" y="6144"/>
                        <a:pt x="14252" y="5311"/>
                      </a:cubicBezTo>
                      <a:cubicBezTo>
                        <a:pt x="14193" y="4596"/>
                        <a:pt x="14038" y="3882"/>
                        <a:pt x="13764" y="3203"/>
                      </a:cubicBezTo>
                      <a:cubicBezTo>
                        <a:pt x="13348" y="2155"/>
                        <a:pt x="12705" y="1203"/>
                        <a:pt x="11931" y="369"/>
                      </a:cubicBezTo>
                      <a:cubicBezTo>
                        <a:pt x="11835" y="322"/>
                        <a:pt x="11728" y="274"/>
                        <a:pt x="11621" y="250"/>
                      </a:cubicBezTo>
                      <a:cubicBezTo>
                        <a:pt x="11055" y="76"/>
                        <a:pt x="10463" y="1"/>
                        <a:pt x="9868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4" name="Google Shape;5897;p62">
                  <a:extLst>
                    <a:ext uri="{FF2B5EF4-FFF2-40B4-BE49-F238E27FC236}">
                      <a16:creationId xmlns:a16="http://schemas.microsoft.com/office/drawing/2014/main" id="{B2E50B74-40C0-4287-E1EF-4CE2A66D3279}"/>
                    </a:ext>
                  </a:extLst>
                </p:cNvPr>
                <p:cNvSpPr/>
                <p:nvPr/>
              </p:nvSpPr>
              <p:spPr>
                <a:xfrm>
                  <a:off x="5893932" y="3250813"/>
                  <a:ext cx="194311" cy="269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" h="5466" extrusionOk="0">
                      <a:moveTo>
                        <a:pt x="2001" y="0"/>
                      </a:moveTo>
                      <a:cubicBezTo>
                        <a:pt x="1846" y="322"/>
                        <a:pt x="1632" y="739"/>
                        <a:pt x="1513" y="977"/>
                      </a:cubicBezTo>
                      <a:cubicBezTo>
                        <a:pt x="1215" y="1298"/>
                        <a:pt x="1" y="3358"/>
                        <a:pt x="298" y="3572"/>
                      </a:cubicBezTo>
                      <a:cubicBezTo>
                        <a:pt x="315" y="3585"/>
                        <a:pt x="333" y="3590"/>
                        <a:pt x="353" y="3590"/>
                      </a:cubicBezTo>
                      <a:cubicBezTo>
                        <a:pt x="582" y="3590"/>
                        <a:pt x="1030" y="2839"/>
                        <a:pt x="1096" y="2763"/>
                      </a:cubicBezTo>
                      <a:lnTo>
                        <a:pt x="1096" y="2763"/>
                      </a:lnTo>
                      <a:cubicBezTo>
                        <a:pt x="1025" y="2894"/>
                        <a:pt x="1025" y="4965"/>
                        <a:pt x="1382" y="5025"/>
                      </a:cubicBezTo>
                      <a:cubicBezTo>
                        <a:pt x="1385" y="5025"/>
                        <a:pt x="1388" y="5026"/>
                        <a:pt x="1391" y="5026"/>
                      </a:cubicBezTo>
                      <a:cubicBezTo>
                        <a:pt x="1622" y="5026"/>
                        <a:pt x="1704" y="3713"/>
                        <a:pt x="1751" y="3560"/>
                      </a:cubicBezTo>
                      <a:lnTo>
                        <a:pt x="1751" y="3560"/>
                      </a:lnTo>
                      <a:cubicBezTo>
                        <a:pt x="1704" y="3725"/>
                        <a:pt x="1902" y="5466"/>
                        <a:pt x="2275" y="5466"/>
                      </a:cubicBezTo>
                      <a:cubicBezTo>
                        <a:pt x="2279" y="5466"/>
                        <a:pt x="2283" y="5466"/>
                        <a:pt x="2287" y="5465"/>
                      </a:cubicBezTo>
                      <a:cubicBezTo>
                        <a:pt x="2561" y="5442"/>
                        <a:pt x="2358" y="3572"/>
                        <a:pt x="2418" y="3572"/>
                      </a:cubicBezTo>
                      <a:lnTo>
                        <a:pt x="2418" y="3572"/>
                      </a:lnTo>
                      <a:cubicBezTo>
                        <a:pt x="2383" y="3595"/>
                        <a:pt x="2867" y="5040"/>
                        <a:pt x="3145" y="5040"/>
                      </a:cubicBezTo>
                      <a:cubicBezTo>
                        <a:pt x="3153" y="5040"/>
                        <a:pt x="3161" y="5039"/>
                        <a:pt x="3168" y="5037"/>
                      </a:cubicBezTo>
                      <a:cubicBezTo>
                        <a:pt x="3358" y="4977"/>
                        <a:pt x="3061" y="3382"/>
                        <a:pt x="3108" y="3382"/>
                      </a:cubicBezTo>
                      <a:lnTo>
                        <a:pt x="3108" y="3382"/>
                      </a:lnTo>
                      <a:cubicBezTo>
                        <a:pt x="3097" y="3393"/>
                        <a:pt x="3432" y="4266"/>
                        <a:pt x="3626" y="4266"/>
                      </a:cubicBezTo>
                      <a:cubicBezTo>
                        <a:pt x="3632" y="4266"/>
                        <a:pt x="3638" y="4265"/>
                        <a:pt x="3644" y="4263"/>
                      </a:cubicBezTo>
                      <a:cubicBezTo>
                        <a:pt x="3787" y="4215"/>
                        <a:pt x="3430" y="2846"/>
                        <a:pt x="3501" y="2298"/>
                      </a:cubicBezTo>
                      <a:cubicBezTo>
                        <a:pt x="3501" y="1834"/>
                        <a:pt x="3823" y="929"/>
                        <a:pt x="3942" y="643"/>
                      </a:cubicBezTo>
                      <a:cubicBezTo>
                        <a:pt x="3299" y="465"/>
                        <a:pt x="2644" y="239"/>
                        <a:pt x="2001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5" name="Google Shape;5898;p62">
                  <a:extLst>
                    <a:ext uri="{FF2B5EF4-FFF2-40B4-BE49-F238E27FC236}">
                      <a16:creationId xmlns:a16="http://schemas.microsoft.com/office/drawing/2014/main" id="{6ECDB66A-3F73-714D-AE72-0A29B7810A60}"/>
                    </a:ext>
                  </a:extLst>
                </p:cNvPr>
                <p:cNvSpPr/>
                <p:nvPr/>
              </p:nvSpPr>
              <p:spPr>
                <a:xfrm>
                  <a:off x="5919761" y="2662504"/>
                  <a:ext cx="321781" cy="72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8" h="14793" extrusionOk="0">
                      <a:moveTo>
                        <a:pt x="5166" y="1"/>
                      </a:moveTo>
                      <a:cubicBezTo>
                        <a:pt x="4981" y="1"/>
                        <a:pt x="4785" y="96"/>
                        <a:pt x="4585" y="315"/>
                      </a:cubicBezTo>
                      <a:cubicBezTo>
                        <a:pt x="3727" y="1267"/>
                        <a:pt x="1251" y="6816"/>
                        <a:pt x="179" y="13067"/>
                      </a:cubicBezTo>
                      <a:cubicBezTo>
                        <a:pt x="179" y="13102"/>
                        <a:pt x="167" y="13126"/>
                        <a:pt x="167" y="13162"/>
                      </a:cubicBezTo>
                      <a:lnTo>
                        <a:pt x="84" y="13733"/>
                      </a:lnTo>
                      <a:cubicBezTo>
                        <a:pt x="1" y="14245"/>
                        <a:pt x="2346" y="14733"/>
                        <a:pt x="3299" y="14793"/>
                      </a:cubicBezTo>
                      <a:cubicBezTo>
                        <a:pt x="3299" y="14793"/>
                        <a:pt x="3346" y="14567"/>
                        <a:pt x="3430" y="14174"/>
                      </a:cubicBezTo>
                      <a:cubicBezTo>
                        <a:pt x="3430" y="14138"/>
                        <a:pt x="3430" y="14102"/>
                        <a:pt x="3442" y="14067"/>
                      </a:cubicBezTo>
                      <a:cubicBezTo>
                        <a:pt x="3668" y="13031"/>
                        <a:pt x="4132" y="10983"/>
                        <a:pt x="4680" y="8685"/>
                      </a:cubicBezTo>
                      <a:cubicBezTo>
                        <a:pt x="5466" y="5363"/>
                        <a:pt x="6454" y="4518"/>
                        <a:pt x="6490" y="2946"/>
                      </a:cubicBezTo>
                      <a:cubicBezTo>
                        <a:pt x="6528" y="1695"/>
                        <a:pt x="5944" y="1"/>
                        <a:pt x="5166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5899;p62">
                  <a:extLst>
                    <a:ext uri="{FF2B5EF4-FFF2-40B4-BE49-F238E27FC236}">
                      <a16:creationId xmlns:a16="http://schemas.microsoft.com/office/drawing/2014/main" id="{8FE6CC29-0CE1-34D3-7B62-910ED2FA0989}"/>
                    </a:ext>
                  </a:extLst>
                </p:cNvPr>
                <p:cNvSpPr/>
                <p:nvPr/>
              </p:nvSpPr>
              <p:spPr>
                <a:xfrm>
                  <a:off x="6004298" y="2671525"/>
                  <a:ext cx="237146" cy="72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" h="14634" extrusionOk="0">
                      <a:moveTo>
                        <a:pt x="3882" y="1"/>
                      </a:moveTo>
                      <a:cubicBezTo>
                        <a:pt x="3822" y="84"/>
                        <a:pt x="3751" y="180"/>
                        <a:pt x="3691" y="263"/>
                      </a:cubicBezTo>
                      <a:cubicBezTo>
                        <a:pt x="3024" y="1251"/>
                        <a:pt x="2477" y="2311"/>
                        <a:pt x="2036" y="3406"/>
                      </a:cubicBezTo>
                      <a:cubicBezTo>
                        <a:pt x="1596" y="4513"/>
                        <a:pt x="1262" y="5656"/>
                        <a:pt x="1024" y="6835"/>
                      </a:cubicBezTo>
                      <a:cubicBezTo>
                        <a:pt x="905" y="7430"/>
                        <a:pt x="810" y="8026"/>
                        <a:pt x="714" y="8621"/>
                      </a:cubicBezTo>
                      <a:cubicBezTo>
                        <a:pt x="631" y="9300"/>
                        <a:pt x="572" y="10002"/>
                        <a:pt x="524" y="10681"/>
                      </a:cubicBezTo>
                      <a:cubicBezTo>
                        <a:pt x="429" y="11919"/>
                        <a:pt x="345" y="13181"/>
                        <a:pt x="0" y="14372"/>
                      </a:cubicBezTo>
                      <a:cubicBezTo>
                        <a:pt x="584" y="14515"/>
                        <a:pt x="1179" y="14598"/>
                        <a:pt x="1560" y="14634"/>
                      </a:cubicBezTo>
                      <a:cubicBezTo>
                        <a:pt x="1560" y="14634"/>
                        <a:pt x="1607" y="14407"/>
                        <a:pt x="1703" y="14003"/>
                      </a:cubicBezTo>
                      <a:cubicBezTo>
                        <a:pt x="1715" y="13979"/>
                        <a:pt x="1715" y="13943"/>
                        <a:pt x="1715" y="13896"/>
                      </a:cubicBezTo>
                      <a:cubicBezTo>
                        <a:pt x="1941" y="12860"/>
                        <a:pt x="2393" y="10824"/>
                        <a:pt x="2953" y="8514"/>
                      </a:cubicBezTo>
                      <a:cubicBezTo>
                        <a:pt x="3751" y="5180"/>
                        <a:pt x="4715" y="4335"/>
                        <a:pt x="4763" y="2787"/>
                      </a:cubicBezTo>
                      <a:cubicBezTo>
                        <a:pt x="4810" y="1775"/>
                        <a:pt x="4441" y="477"/>
                        <a:pt x="3882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7" name="Google Shape;5900;p62">
                  <a:extLst>
                    <a:ext uri="{FF2B5EF4-FFF2-40B4-BE49-F238E27FC236}">
                      <a16:creationId xmlns:a16="http://schemas.microsoft.com/office/drawing/2014/main" id="{2AEA2C39-4776-914A-1F82-9C37DDD7A825}"/>
                    </a:ext>
                  </a:extLst>
                </p:cNvPr>
                <p:cNvSpPr/>
                <p:nvPr/>
              </p:nvSpPr>
              <p:spPr>
                <a:xfrm>
                  <a:off x="5927993" y="3306563"/>
                  <a:ext cx="161433" cy="55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5" h="1120" extrusionOk="0">
                      <a:moveTo>
                        <a:pt x="24" y="1"/>
                      </a:moveTo>
                      <a:cubicBezTo>
                        <a:pt x="24" y="36"/>
                        <a:pt x="0" y="60"/>
                        <a:pt x="0" y="96"/>
                      </a:cubicBezTo>
                      <a:cubicBezTo>
                        <a:pt x="584" y="274"/>
                        <a:pt x="1167" y="465"/>
                        <a:pt x="1751" y="643"/>
                      </a:cubicBezTo>
                      <a:cubicBezTo>
                        <a:pt x="2251" y="810"/>
                        <a:pt x="2751" y="989"/>
                        <a:pt x="3263" y="1120"/>
                      </a:cubicBezTo>
                      <a:cubicBezTo>
                        <a:pt x="3263" y="1096"/>
                        <a:pt x="3263" y="1048"/>
                        <a:pt x="3275" y="1013"/>
                      </a:cubicBezTo>
                      <a:cubicBezTo>
                        <a:pt x="2774" y="834"/>
                        <a:pt x="2262" y="703"/>
                        <a:pt x="1774" y="536"/>
                      </a:cubicBezTo>
                      <a:cubicBezTo>
                        <a:pt x="1191" y="358"/>
                        <a:pt x="596" y="179"/>
                        <a:pt x="24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8" name="Google Shape;5903;p62">
                  <a:extLst>
                    <a:ext uri="{FF2B5EF4-FFF2-40B4-BE49-F238E27FC236}">
                      <a16:creationId xmlns:a16="http://schemas.microsoft.com/office/drawing/2014/main" id="{04547DDF-DFFB-680E-2890-4278AB910431}"/>
                    </a:ext>
                  </a:extLst>
                </p:cNvPr>
                <p:cNvSpPr/>
                <p:nvPr/>
              </p:nvSpPr>
              <p:spPr>
                <a:xfrm>
                  <a:off x="6507280" y="2644216"/>
                  <a:ext cx="301917" cy="383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5" h="7783" extrusionOk="0">
                      <a:moveTo>
                        <a:pt x="836" y="1"/>
                      </a:moveTo>
                      <a:cubicBezTo>
                        <a:pt x="1" y="1"/>
                        <a:pt x="108" y="1881"/>
                        <a:pt x="643" y="3162"/>
                      </a:cubicBezTo>
                      <a:cubicBezTo>
                        <a:pt x="940" y="3841"/>
                        <a:pt x="1417" y="4401"/>
                        <a:pt x="1893" y="4960"/>
                      </a:cubicBezTo>
                      <a:cubicBezTo>
                        <a:pt x="2310" y="5448"/>
                        <a:pt x="3798" y="7401"/>
                        <a:pt x="4965" y="7746"/>
                      </a:cubicBezTo>
                      <a:cubicBezTo>
                        <a:pt x="5047" y="7771"/>
                        <a:pt x="5123" y="7782"/>
                        <a:pt x="5195" y="7782"/>
                      </a:cubicBezTo>
                      <a:cubicBezTo>
                        <a:pt x="5924" y="7782"/>
                        <a:pt x="6124" y="6601"/>
                        <a:pt x="5929" y="6091"/>
                      </a:cubicBezTo>
                      <a:cubicBezTo>
                        <a:pt x="5334" y="4424"/>
                        <a:pt x="4048" y="2770"/>
                        <a:pt x="2691" y="1365"/>
                      </a:cubicBezTo>
                      <a:cubicBezTo>
                        <a:pt x="2286" y="948"/>
                        <a:pt x="1869" y="507"/>
                        <a:pt x="1381" y="198"/>
                      </a:cubicBezTo>
                      <a:cubicBezTo>
                        <a:pt x="1167" y="62"/>
                        <a:pt x="986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E0EC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9" name="Google Shape;5904;p62">
                  <a:extLst>
                    <a:ext uri="{FF2B5EF4-FFF2-40B4-BE49-F238E27FC236}">
                      <a16:creationId xmlns:a16="http://schemas.microsoft.com/office/drawing/2014/main" id="{CD7846F1-91ED-185E-9048-B5A7914641AD}"/>
                    </a:ext>
                  </a:extLst>
                </p:cNvPr>
                <p:cNvSpPr/>
                <p:nvPr/>
              </p:nvSpPr>
              <p:spPr>
                <a:xfrm>
                  <a:off x="5871060" y="4004401"/>
                  <a:ext cx="1028291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1" h="2406" extrusionOk="0">
                      <a:moveTo>
                        <a:pt x="10430" y="0"/>
                      </a:moveTo>
                      <a:cubicBezTo>
                        <a:pt x="4668" y="0"/>
                        <a:pt x="0" y="536"/>
                        <a:pt x="0" y="1203"/>
                      </a:cubicBezTo>
                      <a:cubicBezTo>
                        <a:pt x="0" y="1869"/>
                        <a:pt x="4668" y="2405"/>
                        <a:pt x="10430" y="2405"/>
                      </a:cubicBezTo>
                      <a:cubicBezTo>
                        <a:pt x="16193" y="2405"/>
                        <a:pt x="20860" y="1869"/>
                        <a:pt x="20860" y="1203"/>
                      </a:cubicBezTo>
                      <a:cubicBezTo>
                        <a:pt x="20860" y="536"/>
                        <a:pt x="16193" y="0"/>
                        <a:pt x="10430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0" name="Google Shape;5905;p62">
                  <a:extLst>
                    <a:ext uri="{FF2B5EF4-FFF2-40B4-BE49-F238E27FC236}">
                      <a16:creationId xmlns:a16="http://schemas.microsoft.com/office/drawing/2014/main" id="{F2D1AD22-17AB-1EFC-5297-A6B62734D23E}"/>
                    </a:ext>
                  </a:extLst>
                </p:cNvPr>
                <p:cNvSpPr/>
                <p:nvPr/>
              </p:nvSpPr>
              <p:spPr>
                <a:xfrm>
                  <a:off x="6089377" y="3407515"/>
                  <a:ext cx="1824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13" extrusionOk="0">
                      <a:moveTo>
                        <a:pt x="12" y="0"/>
                      </a:moveTo>
                      <a:cubicBezTo>
                        <a:pt x="1" y="0"/>
                        <a:pt x="1" y="12"/>
                        <a:pt x="12" y="12"/>
                      </a:cubicBezTo>
                      <a:cubicBezTo>
                        <a:pt x="36" y="12"/>
                        <a:pt x="36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1" name="Google Shape;5906;p62">
                  <a:extLst>
                    <a:ext uri="{FF2B5EF4-FFF2-40B4-BE49-F238E27FC236}">
                      <a16:creationId xmlns:a16="http://schemas.microsoft.com/office/drawing/2014/main" id="{0B21754C-C0F6-CE19-594C-2D8A58E6579A}"/>
                    </a:ext>
                  </a:extLst>
                </p:cNvPr>
                <p:cNvSpPr/>
                <p:nvPr/>
              </p:nvSpPr>
              <p:spPr>
                <a:xfrm>
                  <a:off x="6057682" y="2620408"/>
                  <a:ext cx="568737" cy="505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38" h="10264" extrusionOk="0">
                      <a:moveTo>
                        <a:pt x="7214" y="0"/>
                      </a:moveTo>
                      <a:cubicBezTo>
                        <a:pt x="6101" y="0"/>
                        <a:pt x="4756" y="217"/>
                        <a:pt x="3692" y="455"/>
                      </a:cubicBezTo>
                      <a:cubicBezTo>
                        <a:pt x="3668" y="466"/>
                        <a:pt x="3620" y="466"/>
                        <a:pt x="3596" y="478"/>
                      </a:cubicBezTo>
                      <a:cubicBezTo>
                        <a:pt x="2739" y="693"/>
                        <a:pt x="2084" y="919"/>
                        <a:pt x="1953" y="1074"/>
                      </a:cubicBezTo>
                      <a:cubicBezTo>
                        <a:pt x="1667" y="1395"/>
                        <a:pt x="1525" y="1824"/>
                        <a:pt x="1370" y="2205"/>
                      </a:cubicBezTo>
                      <a:cubicBezTo>
                        <a:pt x="1060" y="3038"/>
                        <a:pt x="858" y="3919"/>
                        <a:pt x="655" y="4800"/>
                      </a:cubicBezTo>
                      <a:cubicBezTo>
                        <a:pt x="524" y="5360"/>
                        <a:pt x="441" y="5931"/>
                        <a:pt x="334" y="6491"/>
                      </a:cubicBezTo>
                      <a:cubicBezTo>
                        <a:pt x="227" y="7051"/>
                        <a:pt x="1" y="7598"/>
                        <a:pt x="108" y="8146"/>
                      </a:cubicBezTo>
                      <a:cubicBezTo>
                        <a:pt x="167" y="8456"/>
                        <a:pt x="334" y="8741"/>
                        <a:pt x="536" y="8979"/>
                      </a:cubicBezTo>
                      <a:cubicBezTo>
                        <a:pt x="1072" y="9575"/>
                        <a:pt x="1846" y="9837"/>
                        <a:pt x="2596" y="10039"/>
                      </a:cubicBezTo>
                      <a:cubicBezTo>
                        <a:pt x="3208" y="10209"/>
                        <a:pt x="3839" y="10264"/>
                        <a:pt x="4470" y="10264"/>
                      </a:cubicBezTo>
                      <a:cubicBezTo>
                        <a:pt x="4723" y="10264"/>
                        <a:pt x="4976" y="10255"/>
                        <a:pt x="5227" y="10241"/>
                      </a:cubicBezTo>
                      <a:cubicBezTo>
                        <a:pt x="6061" y="10206"/>
                        <a:pt x="6894" y="10099"/>
                        <a:pt x="7728" y="10039"/>
                      </a:cubicBezTo>
                      <a:cubicBezTo>
                        <a:pt x="8502" y="9980"/>
                        <a:pt x="9287" y="9932"/>
                        <a:pt x="10002" y="9634"/>
                      </a:cubicBezTo>
                      <a:cubicBezTo>
                        <a:pt x="10097" y="9610"/>
                        <a:pt x="10169" y="9575"/>
                        <a:pt x="10240" y="9539"/>
                      </a:cubicBezTo>
                      <a:cubicBezTo>
                        <a:pt x="10502" y="9396"/>
                        <a:pt x="10740" y="9218"/>
                        <a:pt x="10942" y="9015"/>
                      </a:cubicBezTo>
                      <a:cubicBezTo>
                        <a:pt x="11073" y="8860"/>
                        <a:pt x="11181" y="8717"/>
                        <a:pt x="11300" y="8551"/>
                      </a:cubicBezTo>
                      <a:cubicBezTo>
                        <a:pt x="11395" y="8432"/>
                        <a:pt x="11538" y="8265"/>
                        <a:pt x="11538" y="8122"/>
                      </a:cubicBezTo>
                      <a:cubicBezTo>
                        <a:pt x="11395" y="4979"/>
                        <a:pt x="11347" y="1478"/>
                        <a:pt x="11157" y="1228"/>
                      </a:cubicBezTo>
                      <a:cubicBezTo>
                        <a:pt x="10633" y="562"/>
                        <a:pt x="10073" y="347"/>
                        <a:pt x="8680" y="121"/>
                      </a:cubicBezTo>
                      <a:cubicBezTo>
                        <a:pt x="8633" y="121"/>
                        <a:pt x="8597" y="109"/>
                        <a:pt x="8549" y="109"/>
                      </a:cubicBezTo>
                      <a:cubicBezTo>
                        <a:pt x="8192" y="50"/>
                        <a:pt x="7799" y="26"/>
                        <a:pt x="7382" y="2"/>
                      </a:cubicBezTo>
                      <a:cubicBezTo>
                        <a:pt x="7327" y="1"/>
                        <a:pt x="7270" y="0"/>
                        <a:pt x="7214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2" name="Google Shape;5907;p62">
                  <a:extLst>
                    <a:ext uri="{FF2B5EF4-FFF2-40B4-BE49-F238E27FC236}">
                      <a16:creationId xmlns:a16="http://schemas.microsoft.com/office/drawing/2014/main" id="{9A7E887B-9421-3DD2-5C3C-927DB4D447AE}"/>
                    </a:ext>
                  </a:extLst>
                </p:cNvPr>
                <p:cNvSpPr/>
                <p:nvPr/>
              </p:nvSpPr>
              <p:spPr>
                <a:xfrm>
                  <a:off x="6243712" y="2553567"/>
                  <a:ext cx="209000" cy="134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35" extrusionOk="0">
                      <a:moveTo>
                        <a:pt x="3692" y="1"/>
                      </a:moveTo>
                      <a:lnTo>
                        <a:pt x="1" y="787"/>
                      </a:lnTo>
                      <a:lnTo>
                        <a:pt x="453" y="2442"/>
                      </a:lnTo>
                      <a:cubicBezTo>
                        <a:pt x="453" y="2442"/>
                        <a:pt x="637" y="2735"/>
                        <a:pt x="1389" y="2735"/>
                      </a:cubicBezTo>
                      <a:cubicBezTo>
                        <a:pt x="1686" y="2735"/>
                        <a:pt x="2073" y="2689"/>
                        <a:pt x="2573" y="2561"/>
                      </a:cubicBezTo>
                      <a:cubicBezTo>
                        <a:pt x="4239" y="2108"/>
                        <a:pt x="4073" y="1311"/>
                        <a:pt x="4073" y="1311"/>
                      </a:cubicBez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3" name="Google Shape;5908;p62">
                  <a:extLst>
                    <a:ext uri="{FF2B5EF4-FFF2-40B4-BE49-F238E27FC236}">
                      <a16:creationId xmlns:a16="http://schemas.microsoft.com/office/drawing/2014/main" id="{D2D48C99-F8B8-C99B-493F-E49F15B0C3F7}"/>
                    </a:ext>
                  </a:extLst>
                </p:cNvPr>
                <p:cNvSpPr/>
                <p:nvPr/>
              </p:nvSpPr>
              <p:spPr>
                <a:xfrm>
                  <a:off x="6247673" y="2533400"/>
                  <a:ext cx="196221" cy="1056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" h="2142" extrusionOk="0">
                      <a:moveTo>
                        <a:pt x="3689" y="0"/>
                      </a:moveTo>
                      <a:cubicBezTo>
                        <a:pt x="3558" y="0"/>
                        <a:pt x="3427" y="6"/>
                        <a:pt x="3298" y="17"/>
                      </a:cubicBezTo>
                      <a:cubicBezTo>
                        <a:pt x="2429" y="88"/>
                        <a:pt x="1572" y="315"/>
                        <a:pt x="727" y="565"/>
                      </a:cubicBezTo>
                      <a:cubicBezTo>
                        <a:pt x="524" y="624"/>
                        <a:pt x="310" y="696"/>
                        <a:pt x="191" y="850"/>
                      </a:cubicBezTo>
                      <a:cubicBezTo>
                        <a:pt x="48" y="1041"/>
                        <a:pt x="0" y="1458"/>
                        <a:pt x="120" y="1672"/>
                      </a:cubicBezTo>
                      <a:cubicBezTo>
                        <a:pt x="262" y="1922"/>
                        <a:pt x="727" y="2077"/>
                        <a:pt x="1060" y="2112"/>
                      </a:cubicBezTo>
                      <a:cubicBezTo>
                        <a:pt x="1194" y="2133"/>
                        <a:pt x="1331" y="2142"/>
                        <a:pt x="1470" y="2142"/>
                      </a:cubicBezTo>
                      <a:cubicBezTo>
                        <a:pt x="1736" y="2142"/>
                        <a:pt x="2008" y="2108"/>
                        <a:pt x="2275" y="2053"/>
                      </a:cubicBezTo>
                      <a:cubicBezTo>
                        <a:pt x="2763" y="1970"/>
                        <a:pt x="3263" y="1839"/>
                        <a:pt x="3679" y="1600"/>
                      </a:cubicBezTo>
                      <a:cubicBezTo>
                        <a:pt x="4096" y="1350"/>
                        <a:pt x="4453" y="1017"/>
                        <a:pt x="4584" y="612"/>
                      </a:cubicBezTo>
                      <a:cubicBezTo>
                        <a:pt x="4632" y="481"/>
                        <a:pt x="4644" y="315"/>
                        <a:pt x="4549" y="207"/>
                      </a:cubicBezTo>
                      <a:cubicBezTo>
                        <a:pt x="4465" y="112"/>
                        <a:pt x="4311" y="65"/>
                        <a:pt x="4168" y="29"/>
                      </a:cubicBezTo>
                      <a:cubicBezTo>
                        <a:pt x="4010" y="9"/>
                        <a:pt x="3849" y="0"/>
                        <a:pt x="3689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4" name="Google Shape;5909;p62">
                  <a:extLst>
                    <a:ext uri="{FF2B5EF4-FFF2-40B4-BE49-F238E27FC236}">
                      <a16:creationId xmlns:a16="http://schemas.microsoft.com/office/drawing/2014/main" id="{1FE6CAC2-F1F7-6C81-003D-3804B0C2A405}"/>
                    </a:ext>
                  </a:extLst>
                </p:cNvPr>
                <p:cNvSpPr/>
                <p:nvPr/>
              </p:nvSpPr>
              <p:spPr>
                <a:xfrm>
                  <a:off x="6443840" y="2628689"/>
                  <a:ext cx="175531" cy="472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9582" extrusionOk="0">
                      <a:moveTo>
                        <a:pt x="1263" y="1"/>
                      </a:moveTo>
                      <a:cubicBezTo>
                        <a:pt x="1239" y="1"/>
                        <a:pt x="1203" y="25"/>
                        <a:pt x="1180" y="48"/>
                      </a:cubicBezTo>
                      <a:cubicBezTo>
                        <a:pt x="168" y="1846"/>
                        <a:pt x="1" y="4037"/>
                        <a:pt x="358" y="5799"/>
                      </a:cubicBezTo>
                      <a:cubicBezTo>
                        <a:pt x="703" y="7478"/>
                        <a:pt x="1680" y="8847"/>
                        <a:pt x="2977" y="9550"/>
                      </a:cubicBezTo>
                      <a:cubicBezTo>
                        <a:pt x="3024" y="9571"/>
                        <a:pt x="3075" y="9582"/>
                        <a:pt x="3126" y="9582"/>
                      </a:cubicBezTo>
                      <a:cubicBezTo>
                        <a:pt x="3245" y="9582"/>
                        <a:pt x="3367" y="9523"/>
                        <a:pt x="3442" y="9407"/>
                      </a:cubicBezTo>
                      <a:cubicBezTo>
                        <a:pt x="3561" y="9216"/>
                        <a:pt x="3454" y="8978"/>
                        <a:pt x="3335" y="8811"/>
                      </a:cubicBezTo>
                      <a:cubicBezTo>
                        <a:pt x="3013" y="8359"/>
                        <a:pt x="2084" y="7049"/>
                        <a:pt x="1799" y="5240"/>
                      </a:cubicBezTo>
                      <a:cubicBezTo>
                        <a:pt x="1489" y="3275"/>
                        <a:pt x="2204" y="1572"/>
                        <a:pt x="2704" y="537"/>
                      </a:cubicBezTo>
                      <a:cubicBezTo>
                        <a:pt x="2739" y="477"/>
                        <a:pt x="2739" y="406"/>
                        <a:pt x="2680" y="382"/>
                      </a:cubicBezTo>
                      <a:cubicBezTo>
                        <a:pt x="2335" y="203"/>
                        <a:pt x="1644" y="48"/>
                        <a:pt x="1263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5" name="Google Shape;5910;p62">
                  <a:extLst>
                    <a:ext uri="{FF2B5EF4-FFF2-40B4-BE49-F238E27FC236}">
                      <a16:creationId xmlns:a16="http://schemas.microsoft.com/office/drawing/2014/main" id="{05CAEEA2-0F86-19F1-CE0E-59635B7F8ACF}"/>
                    </a:ext>
                  </a:extLst>
                </p:cNvPr>
                <p:cNvSpPr/>
                <p:nvPr/>
              </p:nvSpPr>
              <p:spPr>
                <a:xfrm>
                  <a:off x="6032444" y="2636034"/>
                  <a:ext cx="205451" cy="402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8166" extrusionOk="0">
                      <a:moveTo>
                        <a:pt x="4041" y="0"/>
                      </a:moveTo>
                      <a:cubicBezTo>
                        <a:pt x="3835" y="0"/>
                        <a:pt x="3446" y="132"/>
                        <a:pt x="3394" y="149"/>
                      </a:cubicBezTo>
                      <a:cubicBezTo>
                        <a:pt x="3346" y="197"/>
                        <a:pt x="3287" y="209"/>
                        <a:pt x="3239" y="233"/>
                      </a:cubicBezTo>
                      <a:cubicBezTo>
                        <a:pt x="2715" y="447"/>
                        <a:pt x="2263" y="804"/>
                        <a:pt x="1953" y="1328"/>
                      </a:cubicBezTo>
                      <a:cubicBezTo>
                        <a:pt x="1" y="4662"/>
                        <a:pt x="382" y="7996"/>
                        <a:pt x="489" y="8127"/>
                      </a:cubicBezTo>
                      <a:cubicBezTo>
                        <a:pt x="508" y="8154"/>
                        <a:pt x="527" y="8166"/>
                        <a:pt x="544" y="8166"/>
                      </a:cubicBezTo>
                      <a:cubicBezTo>
                        <a:pt x="630" y="8166"/>
                        <a:pt x="681" y="7865"/>
                        <a:pt x="691" y="7805"/>
                      </a:cubicBezTo>
                      <a:cubicBezTo>
                        <a:pt x="1322" y="4555"/>
                        <a:pt x="2203" y="2793"/>
                        <a:pt x="2715" y="1923"/>
                      </a:cubicBezTo>
                      <a:cubicBezTo>
                        <a:pt x="2953" y="1531"/>
                        <a:pt x="3215" y="1161"/>
                        <a:pt x="3513" y="828"/>
                      </a:cubicBezTo>
                      <a:cubicBezTo>
                        <a:pt x="3656" y="650"/>
                        <a:pt x="3823" y="483"/>
                        <a:pt x="3965" y="316"/>
                      </a:cubicBezTo>
                      <a:cubicBezTo>
                        <a:pt x="4013" y="269"/>
                        <a:pt x="4168" y="149"/>
                        <a:pt x="4168" y="66"/>
                      </a:cubicBezTo>
                      <a:cubicBezTo>
                        <a:pt x="4168" y="18"/>
                        <a:pt x="4117" y="0"/>
                        <a:pt x="4041" y="0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6" name="Google Shape;5911;p62">
                  <a:extLst>
                    <a:ext uri="{FF2B5EF4-FFF2-40B4-BE49-F238E27FC236}">
                      <a16:creationId xmlns:a16="http://schemas.microsoft.com/office/drawing/2014/main" id="{A71A8A29-8C20-9491-0DE3-85D54A921331}"/>
                    </a:ext>
                  </a:extLst>
                </p:cNvPr>
                <p:cNvSpPr/>
                <p:nvPr/>
              </p:nvSpPr>
              <p:spPr>
                <a:xfrm>
                  <a:off x="6432109" y="2716627"/>
                  <a:ext cx="206043" cy="216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0" h="4385" extrusionOk="0">
                      <a:moveTo>
                        <a:pt x="811" y="1"/>
                      </a:moveTo>
                      <a:cubicBezTo>
                        <a:pt x="560" y="1"/>
                        <a:pt x="332" y="84"/>
                        <a:pt x="203" y="324"/>
                      </a:cubicBezTo>
                      <a:cubicBezTo>
                        <a:pt x="167" y="396"/>
                        <a:pt x="132" y="503"/>
                        <a:pt x="108" y="598"/>
                      </a:cubicBezTo>
                      <a:cubicBezTo>
                        <a:pt x="96" y="717"/>
                        <a:pt x="72" y="836"/>
                        <a:pt x="96" y="955"/>
                      </a:cubicBezTo>
                      <a:cubicBezTo>
                        <a:pt x="108" y="1134"/>
                        <a:pt x="156" y="1301"/>
                        <a:pt x="108" y="1479"/>
                      </a:cubicBezTo>
                      <a:cubicBezTo>
                        <a:pt x="60" y="1634"/>
                        <a:pt x="1" y="1753"/>
                        <a:pt x="60" y="1896"/>
                      </a:cubicBezTo>
                      <a:cubicBezTo>
                        <a:pt x="108" y="2015"/>
                        <a:pt x="179" y="2134"/>
                        <a:pt x="179" y="2289"/>
                      </a:cubicBezTo>
                      <a:cubicBezTo>
                        <a:pt x="179" y="2467"/>
                        <a:pt x="108" y="2610"/>
                        <a:pt x="156" y="2789"/>
                      </a:cubicBezTo>
                      <a:cubicBezTo>
                        <a:pt x="156" y="2825"/>
                        <a:pt x="167" y="2848"/>
                        <a:pt x="179" y="2884"/>
                      </a:cubicBezTo>
                      <a:lnTo>
                        <a:pt x="191" y="2896"/>
                      </a:lnTo>
                      <a:cubicBezTo>
                        <a:pt x="227" y="2920"/>
                        <a:pt x="263" y="2955"/>
                        <a:pt x="298" y="2967"/>
                      </a:cubicBezTo>
                      <a:cubicBezTo>
                        <a:pt x="644" y="3206"/>
                        <a:pt x="1072" y="3277"/>
                        <a:pt x="1453" y="3444"/>
                      </a:cubicBezTo>
                      <a:cubicBezTo>
                        <a:pt x="2037" y="3682"/>
                        <a:pt x="2573" y="4027"/>
                        <a:pt x="3108" y="4384"/>
                      </a:cubicBezTo>
                      <a:lnTo>
                        <a:pt x="4180" y="2170"/>
                      </a:lnTo>
                      <a:cubicBezTo>
                        <a:pt x="2978" y="1651"/>
                        <a:pt x="3257" y="38"/>
                        <a:pt x="2422" y="38"/>
                      </a:cubicBezTo>
                      <a:cubicBezTo>
                        <a:pt x="2412" y="38"/>
                        <a:pt x="2403" y="38"/>
                        <a:pt x="2394" y="38"/>
                      </a:cubicBezTo>
                      <a:cubicBezTo>
                        <a:pt x="2321" y="365"/>
                        <a:pt x="2231" y="453"/>
                        <a:pt x="2142" y="453"/>
                      </a:cubicBezTo>
                      <a:cubicBezTo>
                        <a:pt x="2085" y="453"/>
                        <a:pt x="2028" y="416"/>
                        <a:pt x="1977" y="384"/>
                      </a:cubicBezTo>
                      <a:cubicBezTo>
                        <a:pt x="1890" y="321"/>
                        <a:pt x="1306" y="1"/>
                        <a:pt x="811" y="1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7" name="Google Shape;5912;p62">
                  <a:extLst>
                    <a:ext uri="{FF2B5EF4-FFF2-40B4-BE49-F238E27FC236}">
                      <a16:creationId xmlns:a16="http://schemas.microsoft.com/office/drawing/2014/main" id="{75DD0FFA-E7D0-28FE-0B3F-938C31DEAA43}"/>
                    </a:ext>
                  </a:extLst>
                </p:cNvPr>
                <p:cNvSpPr/>
                <p:nvPr/>
              </p:nvSpPr>
              <p:spPr>
                <a:xfrm>
                  <a:off x="6534243" y="2777208"/>
                  <a:ext cx="314634" cy="277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3" h="5627" extrusionOk="0">
                      <a:moveTo>
                        <a:pt x="1346" y="0"/>
                      </a:moveTo>
                      <a:cubicBezTo>
                        <a:pt x="1274" y="202"/>
                        <a:pt x="84" y="2691"/>
                        <a:pt x="0" y="2869"/>
                      </a:cubicBezTo>
                      <a:cubicBezTo>
                        <a:pt x="60" y="2929"/>
                        <a:pt x="215" y="3096"/>
                        <a:pt x="453" y="3298"/>
                      </a:cubicBezTo>
                      <a:cubicBezTo>
                        <a:pt x="477" y="3334"/>
                        <a:pt x="501" y="3346"/>
                        <a:pt x="536" y="3381"/>
                      </a:cubicBezTo>
                      <a:cubicBezTo>
                        <a:pt x="1432" y="4190"/>
                        <a:pt x="3216" y="5626"/>
                        <a:pt x="4453" y="5626"/>
                      </a:cubicBezTo>
                      <a:cubicBezTo>
                        <a:pt x="4893" y="5626"/>
                        <a:pt x="5264" y="5445"/>
                        <a:pt x="5501" y="4989"/>
                      </a:cubicBezTo>
                      <a:cubicBezTo>
                        <a:pt x="6382" y="3298"/>
                        <a:pt x="3251" y="1119"/>
                        <a:pt x="1905" y="310"/>
                      </a:cubicBezTo>
                      <a:cubicBezTo>
                        <a:pt x="1882" y="298"/>
                        <a:pt x="1870" y="298"/>
                        <a:pt x="1858" y="286"/>
                      </a:cubicBezTo>
                      <a:cubicBezTo>
                        <a:pt x="1620" y="131"/>
                        <a:pt x="1441" y="48"/>
                        <a:pt x="1346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8" name="Google Shape;5913;p62">
                  <a:extLst>
                    <a:ext uri="{FF2B5EF4-FFF2-40B4-BE49-F238E27FC236}">
                      <a16:creationId xmlns:a16="http://schemas.microsoft.com/office/drawing/2014/main" id="{193C6EB0-D035-94F1-D219-37C8437E62EB}"/>
                    </a:ext>
                  </a:extLst>
                </p:cNvPr>
                <p:cNvSpPr/>
                <p:nvPr/>
              </p:nvSpPr>
              <p:spPr>
                <a:xfrm>
                  <a:off x="6557115" y="2789531"/>
                  <a:ext cx="70488" cy="153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3108" extrusionOk="0">
                      <a:moveTo>
                        <a:pt x="1382" y="0"/>
                      </a:moveTo>
                      <a:cubicBezTo>
                        <a:pt x="1287" y="250"/>
                        <a:pt x="1203" y="512"/>
                        <a:pt x="1096" y="750"/>
                      </a:cubicBezTo>
                      <a:cubicBezTo>
                        <a:pt x="810" y="1441"/>
                        <a:pt x="477" y="2119"/>
                        <a:pt x="132" y="2786"/>
                      </a:cubicBezTo>
                      <a:cubicBezTo>
                        <a:pt x="84" y="2870"/>
                        <a:pt x="37" y="2953"/>
                        <a:pt x="1" y="3036"/>
                      </a:cubicBezTo>
                      <a:cubicBezTo>
                        <a:pt x="13" y="3072"/>
                        <a:pt x="37" y="3084"/>
                        <a:pt x="72" y="3108"/>
                      </a:cubicBezTo>
                      <a:cubicBezTo>
                        <a:pt x="96" y="3048"/>
                        <a:pt x="120" y="3012"/>
                        <a:pt x="144" y="2965"/>
                      </a:cubicBezTo>
                      <a:cubicBezTo>
                        <a:pt x="322" y="2619"/>
                        <a:pt x="501" y="2274"/>
                        <a:pt x="668" y="1917"/>
                      </a:cubicBezTo>
                      <a:cubicBezTo>
                        <a:pt x="953" y="1310"/>
                        <a:pt x="1215" y="691"/>
                        <a:pt x="1430" y="48"/>
                      </a:cubicBezTo>
                      <a:lnTo>
                        <a:pt x="1382" y="0"/>
                      </a:ln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99" name="Google Shape;5914;p62">
                  <a:extLst>
                    <a:ext uri="{FF2B5EF4-FFF2-40B4-BE49-F238E27FC236}">
                      <a16:creationId xmlns:a16="http://schemas.microsoft.com/office/drawing/2014/main" id="{CB1DC7FB-6448-8467-B542-3D73C3203189}"/>
                    </a:ext>
                  </a:extLst>
                </p:cNvPr>
                <p:cNvSpPr/>
                <p:nvPr/>
              </p:nvSpPr>
              <p:spPr>
                <a:xfrm>
                  <a:off x="6599408" y="2776617"/>
                  <a:ext cx="166707" cy="123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2501" extrusionOk="0">
                      <a:moveTo>
                        <a:pt x="0" y="0"/>
                      </a:moveTo>
                      <a:cubicBezTo>
                        <a:pt x="143" y="84"/>
                        <a:pt x="298" y="191"/>
                        <a:pt x="441" y="274"/>
                      </a:cubicBezTo>
                      <a:cubicBezTo>
                        <a:pt x="595" y="369"/>
                        <a:pt x="738" y="453"/>
                        <a:pt x="893" y="560"/>
                      </a:cubicBezTo>
                      <a:cubicBezTo>
                        <a:pt x="1191" y="750"/>
                        <a:pt x="1476" y="953"/>
                        <a:pt x="1750" y="1155"/>
                      </a:cubicBezTo>
                      <a:cubicBezTo>
                        <a:pt x="2036" y="1369"/>
                        <a:pt x="2322" y="1572"/>
                        <a:pt x="2584" y="1798"/>
                      </a:cubicBezTo>
                      <a:cubicBezTo>
                        <a:pt x="2858" y="2024"/>
                        <a:pt x="3119" y="2262"/>
                        <a:pt x="3381" y="2500"/>
                      </a:cubicBezTo>
                      <a:cubicBezTo>
                        <a:pt x="3155" y="2227"/>
                        <a:pt x="2905" y="1977"/>
                        <a:pt x="2631" y="1738"/>
                      </a:cubicBezTo>
                      <a:cubicBezTo>
                        <a:pt x="2381" y="1500"/>
                        <a:pt x="2096" y="1274"/>
                        <a:pt x="1810" y="1072"/>
                      </a:cubicBezTo>
                      <a:cubicBezTo>
                        <a:pt x="1536" y="869"/>
                        <a:pt x="1238" y="667"/>
                        <a:pt x="941" y="488"/>
                      </a:cubicBezTo>
                      <a:cubicBezTo>
                        <a:pt x="619" y="310"/>
                        <a:pt x="322" y="131"/>
                        <a:pt x="0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0" name="Google Shape;5915;p62">
                  <a:extLst>
                    <a:ext uri="{FF2B5EF4-FFF2-40B4-BE49-F238E27FC236}">
                      <a16:creationId xmlns:a16="http://schemas.microsoft.com/office/drawing/2014/main" id="{388BC510-7080-126C-D9B3-B4F8A6A2C1EE}"/>
                    </a:ext>
                  </a:extLst>
                </p:cNvPr>
                <p:cNvSpPr/>
                <p:nvPr/>
              </p:nvSpPr>
              <p:spPr>
                <a:xfrm>
                  <a:off x="6107566" y="3338259"/>
                  <a:ext cx="236555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9" h="12943" extrusionOk="0">
                      <a:moveTo>
                        <a:pt x="1" y="0"/>
                      </a:moveTo>
                      <a:cubicBezTo>
                        <a:pt x="60" y="1548"/>
                        <a:pt x="155" y="2822"/>
                        <a:pt x="263" y="3560"/>
                      </a:cubicBezTo>
                      <a:cubicBezTo>
                        <a:pt x="679" y="6501"/>
                        <a:pt x="1346" y="12943"/>
                        <a:pt x="1346" y="12943"/>
                      </a:cubicBezTo>
                      <a:lnTo>
                        <a:pt x="4799" y="12943"/>
                      </a:lnTo>
                      <a:cubicBezTo>
                        <a:pt x="4787" y="10597"/>
                        <a:pt x="4442" y="2572"/>
                        <a:pt x="4465" y="358"/>
                      </a:cubicBezTo>
                      <a:cubicBezTo>
                        <a:pt x="3834" y="358"/>
                        <a:pt x="3191" y="346"/>
                        <a:pt x="2549" y="310"/>
                      </a:cubicBezTo>
                      <a:cubicBezTo>
                        <a:pt x="1703" y="262"/>
                        <a:pt x="858" y="179"/>
                        <a:pt x="36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5916;p62">
                  <a:extLst>
                    <a:ext uri="{FF2B5EF4-FFF2-40B4-BE49-F238E27FC236}">
                      <a16:creationId xmlns:a16="http://schemas.microsoft.com/office/drawing/2014/main" id="{B727F172-D770-7F01-6E64-D4B4976D724B}"/>
                    </a:ext>
                  </a:extLst>
                </p:cNvPr>
                <p:cNvSpPr/>
                <p:nvPr/>
              </p:nvSpPr>
              <p:spPr>
                <a:xfrm>
                  <a:off x="6107566" y="3338259"/>
                  <a:ext cx="222506" cy="162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4" h="3287" extrusionOk="0">
                      <a:moveTo>
                        <a:pt x="1" y="0"/>
                      </a:moveTo>
                      <a:cubicBezTo>
                        <a:pt x="48" y="1132"/>
                        <a:pt x="108" y="2132"/>
                        <a:pt x="179" y="2858"/>
                      </a:cubicBezTo>
                      <a:cubicBezTo>
                        <a:pt x="429" y="2917"/>
                        <a:pt x="679" y="2965"/>
                        <a:pt x="917" y="3013"/>
                      </a:cubicBezTo>
                      <a:cubicBezTo>
                        <a:pt x="1763" y="3132"/>
                        <a:pt x="2608" y="3203"/>
                        <a:pt x="3477" y="3251"/>
                      </a:cubicBezTo>
                      <a:cubicBezTo>
                        <a:pt x="3811" y="3263"/>
                        <a:pt x="4168" y="3275"/>
                        <a:pt x="4513" y="3287"/>
                      </a:cubicBezTo>
                      <a:cubicBezTo>
                        <a:pt x="4489" y="2024"/>
                        <a:pt x="4454" y="965"/>
                        <a:pt x="4465" y="358"/>
                      </a:cubicBezTo>
                      <a:cubicBezTo>
                        <a:pt x="3834" y="358"/>
                        <a:pt x="3191" y="346"/>
                        <a:pt x="2549" y="310"/>
                      </a:cubicBezTo>
                      <a:cubicBezTo>
                        <a:pt x="1703" y="274"/>
                        <a:pt x="858" y="179"/>
                        <a:pt x="36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Google Shape;5917;p62">
                  <a:extLst>
                    <a:ext uri="{FF2B5EF4-FFF2-40B4-BE49-F238E27FC236}">
                      <a16:creationId xmlns:a16="http://schemas.microsoft.com/office/drawing/2014/main" id="{00764B5B-9C76-956D-0A84-58107B0D07DB}"/>
                    </a:ext>
                  </a:extLst>
                </p:cNvPr>
                <p:cNvSpPr/>
                <p:nvPr/>
              </p:nvSpPr>
              <p:spPr>
                <a:xfrm>
                  <a:off x="6150993" y="3765528"/>
                  <a:ext cx="193720" cy="211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0" h="4287" extrusionOk="0">
                      <a:moveTo>
                        <a:pt x="1" y="0"/>
                      </a:moveTo>
                      <a:cubicBezTo>
                        <a:pt x="1" y="36"/>
                        <a:pt x="13" y="84"/>
                        <a:pt x="13" y="119"/>
                      </a:cubicBezTo>
                      <a:cubicBezTo>
                        <a:pt x="13" y="143"/>
                        <a:pt x="36" y="179"/>
                        <a:pt x="36" y="203"/>
                      </a:cubicBezTo>
                      <a:cubicBezTo>
                        <a:pt x="286" y="2393"/>
                        <a:pt x="477" y="4286"/>
                        <a:pt x="477" y="4286"/>
                      </a:cubicBezTo>
                      <a:lnTo>
                        <a:pt x="3930" y="4286"/>
                      </a:lnTo>
                      <a:cubicBezTo>
                        <a:pt x="3930" y="3477"/>
                        <a:pt x="3882" y="2024"/>
                        <a:pt x="3823" y="357"/>
                      </a:cubicBezTo>
                      <a:cubicBezTo>
                        <a:pt x="3811" y="322"/>
                        <a:pt x="3811" y="298"/>
                        <a:pt x="3811" y="262"/>
                      </a:cubicBezTo>
                      <a:lnTo>
                        <a:pt x="3811" y="95"/>
                      </a:lnTo>
                      <a:cubicBezTo>
                        <a:pt x="2549" y="72"/>
                        <a:pt x="1287" y="12"/>
                        <a:pt x="1" y="0"/>
                      </a:cubicBezTo>
                      <a:close/>
                    </a:path>
                  </a:pathLst>
                </a:custGeom>
                <a:solidFill>
                  <a:srgbClr val="FFCFCA">
                    <a:lumMod val="9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5918;p62">
                  <a:extLst>
                    <a:ext uri="{FF2B5EF4-FFF2-40B4-BE49-F238E27FC236}">
                      <a16:creationId xmlns:a16="http://schemas.microsoft.com/office/drawing/2014/main" id="{4895CAA8-99F5-0CB1-20DB-0626B6CC7F5B}"/>
                    </a:ext>
                  </a:extLst>
                </p:cNvPr>
                <p:cNvSpPr/>
                <p:nvPr/>
              </p:nvSpPr>
              <p:spPr>
                <a:xfrm>
                  <a:off x="6062365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7" y="1"/>
                      </a:moveTo>
                      <a:cubicBezTo>
                        <a:pt x="2556" y="1"/>
                        <a:pt x="2239" y="8"/>
                        <a:pt x="2203" y="26"/>
                      </a:cubicBezTo>
                      <a:cubicBezTo>
                        <a:pt x="2203" y="26"/>
                        <a:pt x="1918" y="38"/>
                        <a:pt x="1013" y="633"/>
                      </a:cubicBezTo>
                      <a:cubicBezTo>
                        <a:pt x="465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27" y="1847"/>
                      </a:cubicBezTo>
                      <a:cubicBezTo>
                        <a:pt x="916" y="1869"/>
                        <a:pt x="2939" y="1961"/>
                        <a:pt x="4406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28" y="40"/>
                        <a:pt x="3996" y="1"/>
                        <a:pt x="2987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5919;p62">
                  <a:extLst>
                    <a:ext uri="{FF2B5EF4-FFF2-40B4-BE49-F238E27FC236}">
                      <a16:creationId xmlns:a16="http://schemas.microsoft.com/office/drawing/2014/main" id="{9625B765-F8CF-ADD3-0136-71B05DAA1A94}"/>
                    </a:ext>
                  </a:extLst>
                </p:cNvPr>
                <p:cNvSpPr/>
                <p:nvPr/>
              </p:nvSpPr>
              <p:spPr>
                <a:xfrm>
                  <a:off x="6102883" y="3995134"/>
                  <a:ext cx="7807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532" extrusionOk="0">
                      <a:moveTo>
                        <a:pt x="361" y="1"/>
                      </a:moveTo>
                      <a:cubicBezTo>
                        <a:pt x="270" y="1"/>
                        <a:pt x="178" y="7"/>
                        <a:pt x="84" y="21"/>
                      </a:cubicBezTo>
                      <a:cubicBezTo>
                        <a:pt x="0" y="45"/>
                        <a:pt x="24" y="176"/>
                        <a:pt x="96" y="176"/>
                      </a:cubicBezTo>
                      <a:cubicBezTo>
                        <a:pt x="524" y="176"/>
                        <a:pt x="917" y="248"/>
                        <a:pt x="1286" y="462"/>
                      </a:cubicBezTo>
                      <a:cubicBezTo>
                        <a:pt x="1339" y="485"/>
                        <a:pt x="1412" y="532"/>
                        <a:pt x="1470" y="532"/>
                      </a:cubicBezTo>
                      <a:cubicBezTo>
                        <a:pt x="1503" y="532"/>
                        <a:pt x="1531" y="517"/>
                        <a:pt x="1548" y="474"/>
                      </a:cubicBezTo>
                      <a:cubicBezTo>
                        <a:pt x="1584" y="367"/>
                        <a:pt x="1441" y="295"/>
                        <a:pt x="1370" y="248"/>
                      </a:cubicBezTo>
                      <a:cubicBezTo>
                        <a:pt x="1191" y="140"/>
                        <a:pt x="989" y="81"/>
                        <a:pt x="786" y="45"/>
                      </a:cubicBezTo>
                      <a:cubicBezTo>
                        <a:pt x="642" y="16"/>
                        <a:pt x="502" y="1"/>
                        <a:pt x="361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Google Shape;5920;p62">
                  <a:extLst>
                    <a:ext uri="{FF2B5EF4-FFF2-40B4-BE49-F238E27FC236}">
                      <a16:creationId xmlns:a16="http://schemas.microsoft.com/office/drawing/2014/main" id="{1BDEB004-0EE5-23FB-2EE6-8AFEF119BF97}"/>
                    </a:ext>
                  </a:extLst>
                </p:cNvPr>
                <p:cNvSpPr/>
                <p:nvPr/>
              </p:nvSpPr>
              <p:spPr>
                <a:xfrm>
                  <a:off x="6131029" y="3982663"/>
                  <a:ext cx="80248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" h="611" extrusionOk="0">
                      <a:moveTo>
                        <a:pt x="108" y="0"/>
                      </a:moveTo>
                      <a:cubicBezTo>
                        <a:pt x="1" y="0"/>
                        <a:pt x="1" y="143"/>
                        <a:pt x="108" y="155"/>
                      </a:cubicBezTo>
                      <a:cubicBezTo>
                        <a:pt x="346" y="179"/>
                        <a:pt x="584" y="215"/>
                        <a:pt x="822" y="298"/>
                      </a:cubicBezTo>
                      <a:cubicBezTo>
                        <a:pt x="941" y="322"/>
                        <a:pt x="1049" y="370"/>
                        <a:pt x="1156" y="429"/>
                      </a:cubicBezTo>
                      <a:cubicBezTo>
                        <a:pt x="1251" y="489"/>
                        <a:pt x="1358" y="560"/>
                        <a:pt x="1477" y="608"/>
                      </a:cubicBezTo>
                      <a:cubicBezTo>
                        <a:pt x="1484" y="609"/>
                        <a:pt x="1491" y="610"/>
                        <a:pt x="1498" y="610"/>
                      </a:cubicBezTo>
                      <a:cubicBezTo>
                        <a:pt x="1581" y="610"/>
                        <a:pt x="1628" y="484"/>
                        <a:pt x="1572" y="429"/>
                      </a:cubicBezTo>
                      <a:cubicBezTo>
                        <a:pt x="1549" y="417"/>
                        <a:pt x="1537" y="393"/>
                        <a:pt x="1525" y="393"/>
                      </a:cubicBezTo>
                      <a:cubicBezTo>
                        <a:pt x="1430" y="322"/>
                        <a:pt x="1311" y="274"/>
                        <a:pt x="1227" y="239"/>
                      </a:cubicBezTo>
                      <a:lnTo>
                        <a:pt x="870" y="96"/>
                      </a:lnTo>
                      <a:cubicBezTo>
                        <a:pt x="620" y="24"/>
                        <a:pt x="358" y="0"/>
                        <a:pt x="10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6" name="Google Shape;5921;p62">
                  <a:extLst>
                    <a:ext uri="{FF2B5EF4-FFF2-40B4-BE49-F238E27FC236}">
                      <a16:creationId xmlns:a16="http://schemas.microsoft.com/office/drawing/2014/main" id="{581CDAA7-2CE2-40A2-8D3B-2EA2F93A5DB5}"/>
                    </a:ext>
                  </a:extLst>
                </p:cNvPr>
                <p:cNvSpPr/>
                <p:nvPr/>
              </p:nvSpPr>
              <p:spPr>
                <a:xfrm>
                  <a:off x="6155676" y="3969058"/>
                  <a:ext cx="70488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513" extrusionOk="0">
                      <a:moveTo>
                        <a:pt x="331" y="0"/>
                      </a:moveTo>
                      <a:cubicBezTo>
                        <a:pt x="242" y="0"/>
                        <a:pt x="152" y="6"/>
                        <a:pt x="60" y="15"/>
                      </a:cubicBezTo>
                      <a:cubicBezTo>
                        <a:pt x="1" y="38"/>
                        <a:pt x="1" y="110"/>
                        <a:pt x="60" y="122"/>
                      </a:cubicBezTo>
                      <a:cubicBezTo>
                        <a:pt x="299" y="134"/>
                        <a:pt x="537" y="181"/>
                        <a:pt x="751" y="253"/>
                      </a:cubicBezTo>
                      <a:cubicBezTo>
                        <a:pt x="858" y="288"/>
                        <a:pt x="977" y="336"/>
                        <a:pt x="1072" y="396"/>
                      </a:cubicBezTo>
                      <a:cubicBezTo>
                        <a:pt x="1132" y="419"/>
                        <a:pt x="1168" y="443"/>
                        <a:pt x="1227" y="479"/>
                      </a:cubicBezTo>
                      <a:cubicBezTo>
                        <a:pt x="1262" y="500"/>
                        <a:pt x="1292" y="512"/>
                        <a:pt x="1324" y="512"/>
                      </a:cubicBezTo>
                      <a:cubicBezTo>
                        <a:pt x="1346" y="512"/>
                        <a:pt x="1369" y="506"/>
                        <a:pt x="1394" y="491"/>
                      </a:cubicBezTo>
                      <a:cubicBezTo>
                        <a:pt x="1406" y="479"/>
                        <a:pt x="1430" y="467"/>
                        <a:pt x="1430" y="431"/>
                      </a:cubicBezTo>
                      <a:cubicBezTo>
                        <a:pt x="1430" y="312"/>
                        <a:pt x="1251" y="241"/>
                        <a:pt x="1156" y="193"/>
                      </a:cubicBezTo>
                      <a:cubicBezTo>
                        <a:pt x="1037" y="134"/>
                        <a:pt x="918" y="98"/>
                        <a:pt x="799" y="62"/>
                      </a:cubicBezTo>
                      <a:cubicBezTo>
                        <a:pt x="640" y="17"/>
                        <a:pt x="486" y="0"/>
                        <a:pt x="331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7" name="Google Shape;5922;p62">
                  <a:extLst>
                    <a:ext uri="{FF2B5EF4-FFF2-40B4-BE49-F238E27FC236}">
                      <a16:creationId xmlns:a16="http://schemas.microsoft.com/office/drawing/2014/main" id="{A509346B-1D34-B4A0-9997-72F7A656DBCB}"/>
                    </a:ext>
                  </a:extLst>
                </p:cNvPr>
                <p:cNvSpPr/>
                <p:nvPr/>
              </p:nvSpPr>
              <p:spPr>
                <a:xfrm>
                  <a:off x="6355804" y="3338259"/>
                  <a:ext cx="307585" cy="63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12955" extrusionOk="0">
                      <a:moveTo>
                        <a:pt x="1" y="0"/>
                      </a:moveTo>
                      <a:cubicBezTo>
                        <a:pt x="203" y="1358"/>
                        <a:pt x="418" y="2501"/>
                        <a:pt x="584" y="3263"/>
                      </a:cubicBezTo>
                      <a:cubicBezTo>
                        <a:pt x="608" y="3370"/>
                        <a:pt x="644" y="3465"/>
                        <a:pt x="656" y="3560"/>
                      </a:cubicBezTo>
                      <a:cubicBezTo>
                        <a:pt x="1394" y="6501"/>
                        <a:pt x="2787" y="12954"/>
                        <a:pt x="2787" y="12954"/>
                      </a:cubicBezTo>
                      <a:lnTo>
                        <a:pt x="6240" y="12954"/>
                      </a:lnTo>
                      <a:cubicBezTo>
                        <a:pt x="6026" y="11204"/>
                        <a:pt x="5299" y="6323"/>
                        <a:pt x="4835" y="3025"/>
                      </a:cubicBezTo>
                      <a:cubicBezTo>
                        <a:pt x="4668" y="1882"/>
                        <a:pt x="4549" y="929"/>
                        <a:pt x="4513" y="358"/>
                      </a:cubicBezTo>
                      <a:cubicBezTo>
                        <a:pt x="3870" y="358"/>
                        <a:pt x="3228" y="346"/>
                        <a:pt x="2585" y="310"/>
                      </a:cubicBezTo>
                      <a:cubicBezTo>
                        <a:pt x="1739" y="274"/>
                        <a:pt x="882" y="179"/>
                        <a:pt x="25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8" name="Google Shape;5923;p62">
                  <a:extLst>
                    <a:ext uri="{FF2B5EF4-FFF2-40B4-BE49-F238E27FC236}">
                      <a16:creationId xmlns:a16="http://schemas.microsoft.com/office/drawing/2014/main" id="{1FE8C4C7-E6EF-7318-A22B-2FED3D04F7B7}"/>
                    </a:ext>
                  </a:extLst>
                </p:cNvPr>
                <p:cNvSpPr/>
                <p:nvPr/>
              </p:nvSpPr>
              <p:spPr>
                <a:xfrm>
                  <a:off x="6356395" y="3338259"/>
                  <a:ext cx="238329" cy="161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5" h="3279" extrusionOk="0">
                      <a:moveTo>
                        <a:pt x="1" y="0"/>
                      </a:moveTo>
                      <a:cubicBezTo>
                        <a:pt x="215" y="1358"/>
                        <a:pt x="418" y="2501"/>
                        <a:pt x="584" y="3263"/>
                      </a:cubicBezTo>
                      <a:cubicBezTo>
                        <a:pt x="841" y="3270"/>
                        <a:pt x="1220" y="3278"/>
                        <a:pt x="1657" y="3278"/>
                      </a:cubicBezTo>
                      <a:cubicBezTo>
                        <a:pt x="2680" y="3278"/>
                        <a:pt x="4017" y="3233"/>
                        <a:pt x="4835" y="3025"/>
                      </a:cubicBezTo>
                      <a:cubicBezTo>
                        <a:pt x="4692" y="1894"/>
                        <a:pt x="4573" y="941"/>
                        <a:pt x="4513" y="358"/>
                      </a:cubicBezTo>
                      <a:cubicBezTo>
                        <a:pt x="3870" y="358"/>
                        <a:pt x="3227" y="346"/>
                        <a:pt x="2596" y="310"/>
                      </a:cubicBezTo>
                      <a:cubicBezTo>
                        <a:pt x="1739" y="274"/>
                        <a:pt x="882" y="179"/>
                        <a:pt x="37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5924;p62">
                  <a:extLst>
                    <a:ext uri="{FF2B5EF4-FFF2-40B4-BE49-F238E27FC236}">
                      <a16:creationId xmlns:a16="http://schemas.microsoft.com/office/drawing/2014/main" id="{F4D203C6-6ABD-709A-0479-AD3767625E4F}"/>
                    </a:ext>
                  </a:extLst>
                </p:cNvPr>
                <p:cNvSpPr/>
                <p:nvPr/>
              </p:nvSpPr>
              <p:spPr>
                <a:xfrm>
                  <a:off x="6447389" y="3757296"/>
                  <a:ext cx="214817" cy="220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466" extrusionOk="0">
                      <a:moveTo>
                        <a:pt x="3763" y="0"/>
                      </a:moveTo>
                      <a:cubicBezTo>
                        <a:pt x="3406" y="24"/>
                        <a:pt x="3072" y="72"/>
                        <a:pt x="2715" y="96"/>
                      </a:cubicBezTo>
                      <a:cubicBezTo>
                        <a:pt x="1822" y="179"/>
                        <a:pt x="905" y="239"/>
                        <a:pt x="0" y="262"/>
                      </a:cubicBezTo>
                      <a:lnTo>
                        <a:pt x="0" y="298"/>
                      </a:lnTo>
                      <a:cubicBezTo>
                        <a:pt x="0" y="322"/>
                        <a:pt x="12" y="358"/>
                        <a:pt x="12" y="381"/>
                      </a:cubicBezTo>
                      <a:cubicBezTo>
                        <a:pt x="512" y="2572"/>
                        <a:pt x="905" y="4465"/>
                        <a:pt x="905" y="4465"/>
                      </a:cubicBezTo>
                      <a:lnTo>
                        <a:pt x="4358" y="4465"/>
                      </a:lnTo>
                      <a:cubicBezTo>
                        <a:pt x="4275" y="3656"/>
                        <a:pt x="4060" y="2203"/>
                        <a:pt x="3822" y="536"/>
                      </a:cubicBezTo>
                      <a:cubicBezTo>
                        <a:pt x="3846" y="489"/>
                        <a:pt x="3822" y="465"/>
                        <a:pt x="3822" y="429"/>
                      </a:cubicBezTo>
                      <a:cubicBezTo>
                        <a:pt x="3810" y="298"/>
                        <a:pt x="3787" y="143"/>
                        <a:pt x="3763" y="12"/>
                      </a:cubicBezTo>
                      <a:lnTo>
                        <a:pt x="3763" y="0"/>
                      </a:lnTo>
                      <a:close/>
                    </a:path>
                  </a:pathLst>
                </a:custGeom>
                <a:solidFill>
                  <a:srgbClr val="FFCFCA">
                    <a:lumMod val="9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0" name="Google Shape;5925;p62">
                  <a:extLst>
                    <a:ext uri="{FF2B5EF4-FFF2-40B4-BE49-F238E27FC236}">
                      <a16:creationId xmlns:a16="http://schemas.microsoft.com/office/drawing/2014/main" id="{D0B59DA5-AD65-A9DC-CD34-95FDA8370A8A}"/>
                    </a:ext>
                  </a:extLst>
                </p:cNvPr>
                <p:cNvSpPr/>
                <p:nvPr/>
              </p:nvSpPr>
              <p:spPr>
                <a:xfrm>
                  <a:off x="6381633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5" y="1"/>
                      </a:moveTo>
                      <a:cubicBezTo>
                        <a:pt x="2555" y="1"/>
                        <a:pt x="2239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53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15" y="1847"/>
                      </a:cubicBezTo>
                      <a:cubicBezTo>
                        <a:pt x="911" y="1869"/>
                        <a:pt x="2938" y="1961"/>
                        <a:pt x="4405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19" y="40"/>
                        <a:pt x="3991" y="1"/>
                        <a:pt x="2985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1" name="Google Shape;5926;p62">
                  <a:extLst>
                    <a:ext uri="{FF2B5EF4-FFF2-40B4-BE49-F238E27FC236}">
                      <a16:creationId xmlns:a16="http://schemas.microsoft.com/office/drawing/2014/main" id="{4639CB15-90AB-EDC6-688E-51C2BEF54230}"/>
                    </a:ext>
                  </a:extLst>
                </p:cNvPr>
                <p:cNvSpPr/>
                <p:nvPr/>
              </p:nvSpPr>
              <p:spPr>
                <a:xfrm>
                  <a:off x="6422152" y="3995134"/>
                  <a:ext cx="7807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532" extrusionOk="0">
                      <a:moveTo>
                        <a:pt x="361" y="1"/>
                      </a:moveTo>
                      <a:cubicBezTo>
                        <a:pt x="270" y="1"/>
                        <a:pt x="178" y="7"/>
                        <a:pt x="84" y="21"/>
                      </a:cubicBezTo>
                      <a:cubicBezTo>
                        <a:pt x="0" y="45"/>
                        <a:pt x="24" y="176"/>
                        <a:pt x="96" y="176"/>
                      </a:cubicBezTo>
                      <a:cubicBezTo>
                        <a:pt x="512" y="176"/>
                        <a:pt x="917" y="248"/>
                        <a:pt x="1286" y="462"/>
                      </a:cubicBezTo>
                      <a:cubicBezTo>
                        <a:pt x="1332" y="485"/>
                        <a:pt x="1407" y="532"/>
                        <a:pt x="1464" y="532"/>
                      </a:cubicBezTo>
                      <a:cubicBezTo>
                        <a:pt x="1497" y="532"/>
                        <a:pt x="1523" y="517"/>
                        <a:pt x="1536" y="474"/>
                      </a:cubicBezTo>
                      <a:cubicBezTo>
                        <a:pt x="1584" y="367"/>
                        <a:pt x="1441" y="295"/>
                        <a:pt x="1358" y="248"/>
                      </a:cubicBezTo>
                      <a:cubicBezTo>
                        <a:pt x="1191" y="140"/>
                        <a:pt x="989" y="81"/>
                        <a:pt x="786" y="45"/>
                      </a:cubicBezTo>
                      <a:cubicBezTo>
                        <a:pt x="642" y="16"/>
                        <a:pt x="502" y="1"/>
                        <a:pt x="361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2" name="Google Shape;5927;p62">
                  <a:extLst>
                    <a:ext uri="{FF2B5EF4-FFF2-40B4-BE49-F238E27FC236}">
                      <a16:creationId xmlns:a16="http://schemas.microsoft.com/office/drawing/2014/main" id="{D95F1289-DC76-22A7-BF50-744CD8CC31BA}"/>
                    </a:ext>
                  </a:extLst>
                </p:cNvPr>
                <p:cNvSpPr/>
                <p:nvPr/>
              </p:nvSpPr>
              <p:spPr>
                <a:xfrm>
                  <a:off x="6449706" y="3982663"/>
                  <a:ext cx="80199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7" h="611" extrusionOk="0">
                      <a:moveTo>
                        <a:pt x="108" y="0"/>
                      </a:moveTo>
                      <a:cubicBezTo>
                        <a:pt x="1" y="0"/>
                        <a:pt x="1" y="143"/>
                        <a:pt x="108" y="155"/>
                      </a:cubicBezTo>
                      <a:cubicBezTo>
                        <a:pt x="346" y="179"/>
                        <a:pt x="584" y="215"/>
                        <a:pt x="822" y="298"/>
                      </a:cubicBezTo>
                      <a:cubicBezTo>
                        <a:pt x="942" y="322"/>
                        <a:pt x="1037" y="370"/>
                        <a:pt x="1144" y="429"/>
                      </a:cubicBezTo>
                      <a:cubicBezTo>
                        <a:pt x="1251" y="489"/>
                        <a:pt x="1358" y="560"/>
                        <a:pt x="1477" y="608"/>
                      </a:cubicBezTo>
                      <a:cubicBezTo>
                        <a:pt x="1485" y="609"/>
                        <a:pt x="1492" y="610"/>
                        <a:pt x="1498" y="610"/>
                      </a:cubicBezTo>
                      <a:cubicBezTo>
                        <a:pt x="1581" y="610"/>
                        <a:pt x="1627" y="484"/>
                        <a:pt x="1561" y="429"/>
                      </a:cubicBezTo>
                      <a:cubicBezTo>
                        <a:pt x="1549" y="417"/>
                        <a:pt x="1537" y="393"/>
                        <a:pt x="1513" y="393"/>
                      </a:cubicBezTo>
                      <a:cubicBezTo>
                        <a:pt x="1430" y="322"/>
                        <a:pt x="1311" y="274"/>
                        <a:pt x="1215" y="239"/>
                      </a:cubicBezTo>
                      <a:lnTo>
                        <a:pt x="858" y="96"/>
                      </a:lnTo>
                      <a:cubicBezTo>
                        <a:pt x="608" y="24"/>
                        <a:pt x="358" y="0"/>
                        <a:pt x="10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3" name="Google Shape;5928;p62">
                  <a:extLst>
                    <a:ext uri="{FF2B5EF4-FFF2-40B4-BE49-F238E27FC236}">
                      <a16:creationId xmlns:a16="http://schemas.microsoft.com/office/drawing/2014/main" id="{2EB0C1FE-1BE0-01F1-11E8-516A844ECDE2}"/>
                    </a:ext>
                  </a:extLst>
                </p:cNvPr>
                <p:cNvSpPr/>
                <p:nvPr/>
              </p:nvSpPr>
              <p:spPr>
                <a:xfrm>
                  <a:off x="6474402" y="3969058"/>
                  <a:ext cx="70439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513" extrusionOk="0">
                      <a:moveTo>
                        <a:pt x="339" y="0"/>
                      </a:moveTo>
                      <a:cubicBezTo>
                        <a:pt x="248" y="0"/>
                        <a:pt x="155" y="6"/>
                        <a:pt x="60" y="15"/>
                      </a:cubicBezTo>
                      <a:cubicBezTo>
                        <a:pt x="0" y="38"/>
                        <a:pt x="0" y="110"/>
                        <a:pt x="60" y="122"/>
                      </a:cubicBezTo>
                      <a:cubicBezTo>
                        <a:pt x="298" y="134"/>
                        <a:pt x="536" y="181"/>
                        <a:pt x="762" y="253"/>
                      </a:cubicBezTo>
                      <a:cubicBezTo>
                        <a:pt x="869" y="288"/>
                        <a:pt x="988" y="336"/>
                        <a:pt x="1072" y="396"/>
                      </a:cubicBezTo>
                      <a:cubicBezTo>
                        <a:pt x="1131" y="419"/>
                        <a:pt x="1179" y="443"/>
                        <a:pt x="1238" y="479"/>
                      </a:cubicBezTo>
                      <a:cubicBezTo>
                        <a:pt x="1273" y="500"/>
                        <a:pt x="1303" y="512"/>
                        <a:pt x="1335" y="512"/>
                      </a:cubicBezTo>
                      <a:cubicBezTo>
                        <a:pt x="1357" y="512"/>
                        <a:pt x="1380" y="506"/>
                        <a:pt x="1405" y="491"/>
                      </a:cubicBezTo>
                      <a:cubicBezTo>
                        <a:pt x="1417" y="479"/>
                        <a:pt x="1429" y="467"/>
                        <a:pt x="1429" y="431"/>
                      </a:cubicBezTo>
                      <a:cubicBezTo>
                        <a:pt x="1429" y="312"/>
                        <a:pt x="1250" y="241"/>
                        <a:pt x="1167" y="193"/>
                      </a:cubicBezTo>
                      <a:cubicBezTo>
                        <a:pt x="1048" y="134"/>
                        <a:pt x="929" y="98"/>
                        <a:pt x="810" y="62"/>
                      </a:cubicBezTo>
                      <a:cubicBezTo>
                        <a:pt x="651" y="17"/>
                        <a:pt x="497" y="0"/>
                        <a:pt x="339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5929;p62">
                  <a:extLst>
                    <a:ext uri="{FF2B5EF4-FFF2-40B4-BE49-F238E27FC236}">
                      <a16:creationId xmlns:a16="http://schemas.microsoft.com/office/drawing/2014/main" id="{F3D8A345-6E21-C84E-55A7-C06CFB7584C9}"/>
                    </a:ext>
                  </a:extLst>
                </p:cNvPr>
                <p:cNvSpPr/>
                <p:nvPr/>
              </p:nvSpPr>
              <p:spPr>
                <a:xfrm>
                  <a:off x="6016621" y="3073408"/>
                  <a:ext cx="684919" cy="396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5" h="8050" extrusionOk="0">
                      <a:moveTo>
                        <a:pt x="1573" y="1"/>
                      </a:moveTo>
                      <a:cubicBezTo>
                        <a:pt x="1540" y="1"/>
                        <a:pt x="1522" y="24"/>
                        <a:pt x="1512" y="63"/>
                      </a:cubicBezTo>
                      <a:cubicBezTo>
                        <a:pt x="1405" y="611"/>
                        <a:pt x="1286" y="1194"/>
                        <a:pt x="1179" y="1778"/>
                      </a:cubicBezTo>
                      <a:cubicBezTo>
                        <a:pt x="1167" y="1813"/>
                        <a:pt x="1167" y="1873"/>
                        <a:pt x="1155" y="1921"/>
                      </a:cubicBezTo>
                      <a:cubicBezTo>
                        <a:pt x="810" y="3766"/>
                        <a:pt x="417" y="5623"/>
                        <a:pt x="0" y="7052"/>
                      </a:cubicBezTo>
                      <a:cubicBezTo>
                        <a:pt x="2287" y="7773"/>
                        <a:pt x="5103" y="8050"/>
                        <a:pt x="7662" y="8050"/>
                      </a:cubicBezTo>
                      <a:cubicBezTo>
                        <a:pt x="9500" y="8050"/>
                        <a:pt x="11206" y="7907"/>
                        <a:pt x="12490" y="7683"/>
                      </a:cubicBezTo>
                      <a:cubicBezTo>
                        <a:pt x="12502" y="7683"/>
                        <a:pt x="12537" y="7671"/>
                        <a:pt x="12561" y="7671"/>
                      </a:cubicBezTo>
                      <a:cubicBezTo>
                        <a:pt x="13085" y="7576"/>
                        <a:pt x="13538" y="7469"/>
                        <a:pt x="13895" y="7350"/>
                      </a:cubicBezTo>
                      <a:cubicBezTo>
                        <a:pt x="13395" y="6659"/>
                        <a:pt x="12121" y="3599"/>
                        <a:pt x="11633" y="1837"/>
                      </a:cubicBezTo>
                      <a:cubicBezTo>
                        <a:pt x="11549" y="1540"/>
                        <a:pt x="11466" y="980"/>
                        <a:pt x="11371" y="313"/>
                      </a:cubicBezTo>
                      <a:cubicBezTo>
                        <a:pt x="11371" y="248"/>
                        <a:pt x="11311" y="193"/>
                        <a:pt x="11246" y="193"/>
                      </a:cubicBezTo>
                      <a:cubicBezTo>
                        <a:pt x="11240" y="193"/>
                        <a:pt x="11234" y="193"/>
                        <a:pt x="11228" y="194"/>
                      </a:cubicBezTo>
                      <a:cubicBezTo>
                        <a:pt x="10990" y="206"/>
                        <a:pt x="10751" y="242"/>
                        <a:pt x="10513" y="266"/>
                      </a:cubicBezTo>
                      <a:lnTo>
                        <a:pt x="10442" y="266"/>
                      </a:lnTo>
                      <a:cubicBezTo>
                        <a:pt x="10144" y="301"/>
                        <a:pt x="9847" y="313"/>
                        <a:pt x="9549" y="349"/>
                      </a:cubicBezTo>
                      <a:cubicBezTo>
                        <a:pt x="9287" y="373"/>
                        <a:pt x="9037" y="385"/>
                        <a:pt x="8787" y="409"/>
                      </a:cubicBezTo>
                      <a:lnTo>
                        <a:pt x="8668" y="409"/>
                      </a:lnTo>
                      <a:cubicBezTo>
                        <a:pt x="8038" y="442"/>
                        <a:pt x="7408" y="459"/>
                        <a:pt x="6777" y="459"/>
                      </a:cubicBezTo>
                      <a:cubicBezTo>
                        <a:pt x="6048" y="459"/>
                        <a:pt x="5318" y="436"/>
                        <a:pt x="4584" y="385"/>
                      </a:cubicBezTo>
                      <a:cubicBezTo>
                        <a:pt x="4560" y="373"/>
                        <a:pt x="4525" y="373"/>
                        <a:pt x="4501" y="373"/>
                      </a:cubicBezTo>
                      <a:cubicBezTo>
                        <a:pt x="4382" y="361"/>
                        <a:pt x="4251" y="361"/>
                        <a:pt x="4132" y="349"/>
                      </a:cubicBezTo>
                      <a:cubicBezTo>
                        <a:pt x="4084" y="349"/>
                        <a:pt x="4036" y="325"/>
                        <a:pt x="3977" y="325"/>
                      </a:cubicBezTo>
                      <a:lnTo>
                        <a:pt x="3929" y="325"/>
                      </a:lnTo>
                      <a:cubicBezTo>
                        <a:pt x="3358" y="289"/>
                        <a:pt x="2774" y="206"/>
                        <a:pt x="2191" y="123"/>
                      </a:cubicBezTo>
                      <a:cubicBezTo>
                        <a:pt x="2167" y="123"/>
                        <a:pt x="2119" y="123"/>
                        <a:pt x="2084" y="111"/>
                      </a:cubicBezTo>
                      <a:cubicBezTo>
                        <a:pt x="1929" y="75"/>
                        <a:pt x="1762" y="28"/>
                        <a:pt x="1596" y="4"/>
                      </a:cubicBezTo>
                      <a:cubicBezTo>
                        <a:pt x="1587" y="2"/>
                        <a:pt x="1580" y="1"/>
                        <a:pt x="157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5930;p62">
                  <a:extLst>
                    <a:ext uri="{FF2B5EF4-FFF2-40B4-BE49-F238E27FC236}">
                      <a16:creationId xmlns:a16="http://schemas.microsoft.com/office/drawing/2014/main" id="{EB092E76-B672-8D68-4949-5AF2B8D3A679}"/>
                    </a:ext>
                  </a:extLst>
                </p:cNvPr>
                <p:cNvSpPr/>
                <p:nvPr/>
              </p:nvSpPr>
              <p:spPr>
                <a:xfrm>
                  <a:off x="6532468" y="3085880"/>
                  <a:ext cx="103366" cy="36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7431" extrusionOk="0">
                      <a:moveTo>
                        <a:pt x="1" y="1"/>
                      </a:moveTo>
                      <a:cubicBezTo>
                        <a:pt x="275" y="2061"/>
                        <a:pt x="775" y="4108"/>
                        <a:pt x="1501" y="6109"/>
                      </a:cubicBezTo>
                      <a:cubicBezTo>
                        <a:pt x="1632" y="6418"/>
                        <a:pt x="1739" y="6716"/>
                        <a:pt x="1858" y="7025"/>
                      </a:cubicBezTo>
                      <a:cubicBezTo>
                        <a:pt x="1930" y="7156"/>
                        <a:pt x="1965" y="7299"/>
                        <a:pt x="2025" y="7430"/>
                      </a:cubicBezTo>
                      <a:cubicBezTo>
                        <a:pt x="2037" y="7430"/>
                        <a:pt x="2072" y="7418"/>
                        <a:pt x="2096" y="7418"/>
                      </a:cubicBezTo>
                      <a:cubicBezTo>
                        <a:pt x="1953" y="7037"/>
                        <a:pt x="1799" y="6656"/>
                        <a:pt x="1656" y="6299"/>
                      </a:cubicBezTo>
                      <a:cubicBezTo>
                        <a:pt x="1465" y="5751"/>
                        <a:pt x="1263" y="5180"/>
                        <a:pt x="1108" y="4632"/>
                      </a:cubicBezTo>
                      <a:cubicBezTo>
                        <a:pt x="775" y="3513"/>
                        <a:pt x="501" y="2394"/>
                        <a:pt x="286" y="1263"/>
                      </a:cubicBezTo>
                      <a:cubicBezTo>
                        <a:pt x="215" y="846"/>
                        <a:pt x="144" y="429"/>
                        <a:pt x="7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5931;p62">
                  <a:extLst>
                    <a:ext uri="{FF2B5EF4-FFF2-40B4-BE49-F238E27FC236}">
                      <a16:creationId xmlns:a16="http://schemas.microsoft.com/office/drawing/2014/main" id="{ADD0B6F1-7663-63CE-2F42-E479227B8290}"/>
                    </a:ext>
                  </a:extLst>
                </p:cNvPr>
                <p:cNvSpPr/>
                <p:nvPr/>
              </p:nvSpPr>
              <p:spPr>
                <a:xfrm>
                  <a:off x="6445023" y="3091745"/>
                  <a:ext cx="117316" cy="15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" h="3219" extrusionOk="0">
                      <a:moveTo>
                        <a:pt x="1" y="1"/>
                      </a:moveTo>
                      <a:cubicBezTo>
                        <a:pt x="84" y="298"/>
                        <a:pt x="203" y="584"/>
                        <a:pt x="334" y="870"/>
                      </a:cubicBezTo>
                      <a:cubicBezTo>
                        <a:pt x="620" y="1465"/>
                        <a:pt x="1001" y="2013"/>
                        <a:pt x="1465" y="2489"/>
                      </a:cubicBezTo>
                      <a:cubicBezTo>
                        <a:pt x="1727" y="2775"/>
                        <a:pt x="2013" y="3025"/>
                        <a:pt x="2346" y="3216"/>
                      </a:cubicBezTo>
                      <a:cubicBezTo>
                        <a:pt x="2350" y="3218"/>
                        <a:pt x="2354" y="3219"/>
                        <a:pt x="2358" y="3219"/>
                      </a:cubicBezTo>
                      <a:cubicBezTo>
                        <a:pt x="2374" y="3219"/>
                        <a:pt x="2380" y="3197"/>
                        <a:pt x="2370" y="3168"/>
                      </a:cubicBezTo>
                      <a:cubicBezTo>
                        <a:pt x="1870" y="2751"/>
                        <a:pt x="1394" y="2311"/>
                        <a:pt x="1001" y="1775"/>
                      </a:cubicBezTo>
                      <a:cubicBezTo>
                        <a:pt x="620" y="1239"/>
                        <a:pt x="322" y="644"/>
                        <a:pt x="144" y="37"/>
                      </a:cubicBezTo>
                      <a:cubicBezTo>
                        <a:pt x="132" y="13"/>
                        <a:pt x="132" y="13"/>
                        <a:pt x="13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5932;p62">
                  <a:extLst>
                    <a:ext uri="{FF2B5EF4-FFF2-40B4-BE49-F238E27FC236}">
                      <a16:creationId xmlns:a16="http://schemas.microsoft.com/office/drawing/2014/main" id="{B4E0CDDE-F567-F62E-BE64-0D9D6938F7EB}"/>
                    </a:ext>
                  </a:extLst>
                </p:cNvPr>
                <p:cNvSpPr/>
                <p:nvPr/>
              </p:nvSpPr>
              <p:spPr>
                <a:xfrm>
                  <a:off x="6072963" y="3077697"/>
                  <a:ext cx="51659" cy="89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" h="1822" extrusionOk="0">
                      <a:moveTo>
                        <a:pt x="953" y="0"/>
                      </a:moveTo>
                      <a:cubicBezTo>
                        <a:pt x="845" y="262"/>
                        <a:pt x="738" y="524"/>
                        <a:pt x="607" y="774"/>
                      </a:cubicBezTo>
                      <a:cubicBezTo>
                        <a:pt x="441" y="1095"/>
                        <a:pt x="250" y="1393"/>
                        <a:pt x="24" y="1667"/>
                      </a:cubicBezTo>
                      <a:cubicBezTo>
                        <a:pt x="12" y="1715"/>
                        <a:pt x="12" y="1774"/>
                        <a:pt x="0" y="1822"/>
                      </a:cubicBezTo>
                      <a:cubicBezTo>
                        <a:pt x="262" y="1512"/>
                        <a:pt x="488" y="1179"/>
                        <a:pt x="679" y="822"/>
                      </a:cubicBezTo>
                      <a:cubicBezTo>
                        <a:pt x="810" y="572"/>
                        <a:pt x="953" y="286"/>
                        <a:pt x="104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5933;p62">
                  <a:extLst>
                    <a:ext uri="{FF2B5EF4-FFF2-40B4-BE49-F238E27FC236}">
                      <a16:creationId xmlns:a16="http://schemas.microsoft.com/office/drawing/2014/main" id="{2F82177D-BEF7-3307-EC30-2D697190BEBF}"/>
                    </a:ext>
                  </a:extLst>
                </p:cNvPr>
                <p:cNvSpPr/>
                <p:nvPr/>
              </p:nvSpPr>
              <p:spPr>
                <a:xfrm>
                  <a:off x="6209109" y="3088837"/>
                  <a:ext cx="38793" cy="126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2568" extrusionOk="0">
                      <a:moveTo>
                        <a:pt x="36" y="0"/>
                      </a:moveTo>
                      <a:cubicBezTo>
                        <a:pt x="12" y="274"/>
                        <a:pt x="0" y="536"/>
                        <a:pt x="0" y="810"/>
                      </a:cubicBezTo>
                      <a:cubicBezTo>
                        <a:pt x="0" y="1108"/>
                        <a:pt x="0" y="1417"/>
                        <a:pt x="12" y="1715"/>
                      </a:cubicBezTo>
                      <a:cubicBezTo>
                        <a:pt x="12" y="1953"/>
                        <a:pt x="0" y="2239"/>
                        <a:pt x="179" y="2429"/>
                      </a:cubicBezTo>
                      <a:cubicBezTo>
                        <a:pt x="259" y="2509"/>
                        <a:pt x="375" y="2567"/>
                        <a:pt x="480" y="2567"/>
                      </a:cubicBezTo>
                      <a:cubicBezTo>
                        <a:pt x="547" y="2567"/>
                        <a:pt x="609" y="2544"/>
                        <a:pt x="655" y="2489"/>
                      </a:cubicBezTo>
                      <a:cubicBezTo>
                        <a:pt x="786" y="2358"/>
                        <a:pt x="762" y="2132"/>
                        <a:pt x="727" y="1953"/>
                      </a:cubicBezTo>
                      <a:cubicBezTo>
                        <a:pt x="655" y="1370"/>
                        <a:pt x="643" y="786"/>
                        <a:pt x="679" y="227"/>
                      </a:cubicBezTo>
                      <a:cubicBezTo>
                        <a:pt x="703" y="167"/>
                        <a:pt x="703" y="107"/>
                        <a:pt x="703" y="60"/>
                      </a:cubicBezTo>
                      <a:cubicBezTo>
                        <a:pt x="667" y="48"/>
                        <a:pt x="643" y="48"/>
                        <a:pt x="608" y="48"/>
                      </a:cubicBezTo>
                      <a:cubicBezTo>
                        <a:pt x="572" y="477"/>
                        <a:pt x="548" y="905"/>
                        <a:pt x="584" y="1346"/>
                      </a:cubicBezTo>
                      <a:cubicBezTo>
                        <a:pt x="596" y="1596"/>
                        <a:pt x="643" y="1834"/>
                        <a:pt x="655" y="2084"/>
                      </a:cubicBezTo>
                      <a:cubicBezTo>
                        <a:pt x="665" y="2235"/>
                        <a:pt x="641" y="2480"/>
                        <a:pt x="468" y="2480"/>
                      </a:cubicBezTo>
                      <a:cubicBezTo>
                        <a:pt x="436" y="2480"/>
                        <a:pt x="400" y="2471"/>
                        <a:pt x="358" y="2453"/>
                      </a:cubicBezTo>
                      <a:cubicBezTo>
                        <a:pt x="96" y="2322"/>
                        <a:pt x="108" y="1965"/>
                        <a:pt x="96" y="1739"/>
                      </a:cubicBezTo>
                      <a:cubicBezTo>
                        <a:pt x="72" y="1465"/>
                        <a:pt x="60" y="1191"/>
                        <a:pt x="60" y="905"/>
                      </a:cubicBezTo>
                      <a:cubicBezTo>
                        <a:pt x="48" y="596"/>
                        <a:pt x="60" y="298"/>
                        <a:pt x="72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5934;p62">
                  <a:extLst>
                    <a:ext uri="{FF2B5EF4-FFF2-40B4-BE49-F238E27FC236}">
                      <a16:creationId xmlns:a16="http://schemas.microsoft.com/office/drawing/2014/main" id="{CDEE8CDA-325A-F576-249F-5C2F31B8A50C}"/>
                    </a:ext>
                  </a:extLst>
                </p:cNvPr>
                <p:cNvSpPr/>
                <p:nvPr/>
              </p:nvSpPr>
              <p:spPr>
                <a:xfrm>
                  <a:off x="6003707" y="1923211"/>
                  <a:ext cx="619212" cy="69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62" h="14094" extrusionOk="0">
                      <a:moveTo>
                        <a:pt x="5447" y="0"/>
                      </a:moveTo>
                      <a:cubicBezTo>
                        <a:pt x="2196" y="0"/>
                        <a:pt x="395" y="2541"/>
                        <a:pt x="84" y="6717"/>
                      </a:cubicBezTo>
                      <a:cubicBezTo>
                        <a:pt x="48" y="7395"/>
                        <a:pt x="0" y="8062"/>
                        <a:pt x="12" y="8693"/>
                      </a:cubicBezTo>
                      <a:cubicBezTo>
                        <a:pt x="12" y="10146"/>
                        <a:pt x="262" y="11420"/>
                        <a:pt x="1119" y="12372"/>
                      </a:cubicBezTo>
                      <a:cubicBezTo>
                        <a:pt x="1834" y="13170"/>
                        <a:pt x="2977" y="13753"/>
                        <a:pt x="4787" y="14003"/>
                      </a:cubicBezTo>
                      <a:cubicBezTo>
                        <a:pt x="4953" y="14027"/>
                        <a:pt x="5132" y="14051"/>
                        <a:pt x="5310" y="14063"/>
                      </a:cubicBezTo>
                      <a:cubicBezTo>
                        <a:pt x="5521" y="14084"/>
                        <a:pt x="5729" y="14094"/>
                        <a:pt x="5935" y="14094"/>
                      </a:cubicBezTo>
                      <a:cubicBezTo>
                        <a:pt x="8079" y="14094"/>
                        <a:pt x="9992" y="12986"/>
                        <a:pt x="11133" y="11205"/>
                      </a:cubicBezTo>
                      <a:cubicBezTo>
                        <a:pt x="11716" y="10300"/>
                        <a:pt x="12097" y="9217"/>
                        <a:pt x="12204" y="8003"/>
                      </a:cubicBezTo>
                      <a:cubicBezTo>
                        <a:pt x="12561" y="4062"/>
                        <a:pt x="9835" y="430"/>
                        <a:pt x="6144" y="37"/>
                      </a:cubicBezTo>
                      <a:cubicBezTo>
                        <a:pt x="5905" y="13"/>
                        <a:pt x="5673" y="0"/>
                        <a:pt x="5447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5935;p62">
                  <a:extLst>
                    <a:ext uri="{FF2B5EF4-FFF2-40B4-BE49-F238E27FC236}">
                      <a16:creationId xmlns:a16="http://schemas.microsoft.com/office/drawing/2014/main" id="{3ACA51C4-15FA-B722-A474-E7FD90F85445}"/>
                    </a:ext>
                  </a:extLst>
                </p:cNvPr>
                <p:cNvSpPr/>
                <p:nvPr/>
              </p:nvSpPr>
              <p:spPr>
                <a:xfrm>
                  <a:off x="5998432" y="1827829"/>
                  <a:ext cx="771773" cy="53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7" h="10892" extrusionOk="0">
                      <a:moveTo>
                        <a:pt x="7253" y="0"/>
                      </a:moveTo>
                      <a:cubicBezTo>
                        <a:pt x="6645" y="0"/>
                        <a:pt x="6037" y="58"/>
                        <a:pt x="5441" y="174"/>
                      </a:cubicBezTo>
                      <a:cubicBezTo>
                        <a:pt x="4453" y="365"/>
                        <a:pt x="3500" y="722"/>
                        <a:pt x="2655" y="1246"/>
                      </a:cubicBezTo>
                      <a:cubicBezTo>
                        <a:pt x="2596" y="1294"/>
                        <a:pt x="2524" y="1317"/>
                        <a:pt x="2465" y="1365"/>
                      </a:cubicBezTo>
                      <a:cubicBezTo>
                        <a:pt x="2250" y="1496"/>
                        <a:pt x="2048" y="1651"/>
                        <a:pt x="1846" y="1817"/>
                      </a:cubicBezTo>
                      <a:cubicBezTo>
                        <a:pt x="1238" y="2353"/>
                        <a:pt x="750" y="3020"/>
                        <a:pt x="452" y="3782"/>
                      </a:cubicBezTo>
                      <a:cubicBezTo>
                        <a:pt x="393" y="3937"/>
                        <a:pt x="333" y="4103"/>
                        <a:pt x="286" y="4270"/>
                      </a:cubicBezTo>
                      <a:cubicBezTo>
                        <a:pt x="226" y="4496"/>
                        <a:pt x="179" y="4711"/>
                        <a:pt x="155" y="4937"/>
                      </a:cubicBezTo>
                      <a:cubicBezTo>
                        <a:pt x="107" y="5294"/>
                        <a:pt x="0" y="5854"/>
                        <a:pt x="262" y="6116"/>
                      </a:cubicBezTo>
                      <a:cubicBezTo>
                        <a:pt x="345" y="6223"/>
                        <a:pt x="476" y="6282"/>
                        <a:pt x="691" y="6282"/>
                      </a:cubicBezTo>
                      <a:cubicBezTo>
                        <a:pt x="953" y="6282"/>
                        <a:pt x="1226" y="6211"/>
                        <a:pt x="1488" y="6187"/>
                      </a:cubicBezTo>
                      <a:cubicBezTo>
                        <a:pt x="1774" y="6175"/>
                        <a:pt x="2072" y="6139"/>
                        <a:pt x="2357" y="6104"/>
                      </a:cubicBezTo>
                      <a:cubicBezTo>
                        <a:pt x="3191" y="5997"/>
                        <a:pt x="4012" y="5854"/>
                        <a:pt x="4798" y="5627"/>
                      </a:cubicBezTo>
                      <a:cubicBezTo>
                        <a:pt x="5644" y="5389"/>
                        <a:pt x="6465" y="5056"/>
                        <a:pt x="7203" y="4615"/>
                      </a:cubicBezTo>
                      <a:cubicBezTo>
                        <a:pt x="7239" y="4604"/>
                        <a:pt x="7382" y="4508"/>
                        <a:pt x="7549" y="4401"/>
                      </a:cubicBezTo>
                      <a:cubicBezTo>
                        <a:pt x="7846" y="4211"/>
                        <a:pt x="8215" y="3949"/>
                        <a:pt x="8203" y="3889"/>
                      </a:cubicBezTo>
                      <a:lnTo>
                        <a:pt x="8203" y="3889"/>
                      </a:lnTo>
                      <a:cubicBezTo>
                        <a:pt x="8275" y="4092"/>
                        <a:pt x="8334" y="4282"/>
                        <a:pt x="8394" y="4496"/>
                      </a:cubicBezTo>
                      <a:cubicBezTo>
                        <a:pt x="8668" y="5377"/>
                        <a:pt x="8894" y="6247"/>
                        <a:pt x="9263" y="7104"/>
                      </a:cubicBezTo>
                      <a:cubicBezTo>
                        <a:pt x="9382" y="7366"/>
                        <a:pt x="9513" y="7628"/>
                        <a:pt x="9680" y="7890"/>
                      </a:cubicBezTo>
                      <a:cubicBezTo>
                        <a:pt x="9882" y="8211"/>
                        <a:pt x="10061" y="8592"/>
                        <a:pt x="10097" y="8985"/>
                      </a:cubicBezTo>
                      <a:cubicBezTo>
                        <a:pt x="10120" y="9366"/>
                        <a:pt x="10037" y="9735"/>
                        <a:pt x="10025" y="10092"/>
                      </a:cubicBezTo>
                      <a:cubicBezTo>
                        <a:pt x="10001" y="10485"/>
                        <a:pt x="9942" y="10866"/>
                        <a:pt x="10406" y="10890"/>
                      </a:cubicBezTo>
                      <a:cubicBezTo>
                        <a:pt x="10415" y="10891"/>
                        <a:pt x="10424" y="10891"/>
                        <a:pt x="10433" y="10891"/>
                      </a:cubicBezTo>
                      <a:cubicBezTo>
                        <a:pt x="10861" y="10891"/>
                        <a:pt x="11083" y="10068"/>
                        <a:pt x="11839" y="10068"/>
                      </a:cubicBezTo>
                      <a:cubicBezTo>
                        <a:pt x="11849" y="10068"/>
                        <a:pt x="11860" y="10068"/>
                        <a:pt x="11871" y="10068"/>
                      </a:cubicBezTo>
                      <a:cubicBezTo>
                        <a:pt x="12565" y="10101"/>
                        <a:pt x="12684" y="10775"/>
                        <a:pt x="13055" y="10775"/>
                      </a:cubicBezTo>
                      <a:cubicBezTo>
                        <a:pt x="13097" y="10775"/>
                        <a:pt x="13142" y="10767"/>
                        <a:pt x="13192" y="10747"/>
                      </a:cubicBezTo>
                      <a:cubicBezTo>
                        <a:pt x="13478" y="10628"/>
                        <a:pt x="13692" y="10283"/>
                        <a:pt x="13871" y="10057"/>
                      </a:cubicBezTo>
                      <a:cubicBezTo>
                        <a:pt x="15097" y="8664"/>
                        <a:pt x="15657" y="6961"/>
                        <a:pt x="15109" y="5223"/>
                      </a:cubicBezTo>
                      <a:cubicBezTo>
                        <a:pt x="15061" y="5056"/>
                        <a:pt x="14990" y="4889"/>
                        <a:pt x="14930" y="4734"/>
                      </a:cubicBezTo>
                      <a:cubicBezTo>
                        <a:pt x="14847" y="4532"/>
                        <a:pt x="14645" y="4080"/>
                        <a:pt x="14526" y="3842"/>
                      </a:cubicBezTo>
                      <a:cubicBezTo>
                        <a:pt x="14514" y="3806"/>
                        <a:pt x="14502" y="3794"/>
                        <a:pt x="14490" y="3758"/>
                      </a:cubicBezTo>
                      <a:cubicBezTo>
                        <a:pt x="14085" y="3080"/>
                        <a:pt x="13549" y="2484"/>
                        <a:pt x="12942" y="1972"/>
                      </a:cubicBezTo>
                      <a:cubicBezTo>
                        <a:pt x="12668" y="1758"/>
                        <a:pt x="12406" y="1556"/>
                        <a:pt x="12109" y="1377"/>
                      </a:cubicBezTo>
                      <a:cubicBezTo>
                        <a:pt x="10661" y="456"/>
                        <a:pt x="8956" y="0"/>
                        <a:pt x="725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1" name="Google Shape;5936;p62">
                  <a:extLst>
                    <a:ext uri="{FF2B5EF4-FFF2-40B4-BE49-F238E27FC236}">
                      <a16:creationId xmlns:a16="http://schemas.microsoft.com/office/drawing/2014/main" id="{AE6D8D0C-9835-5353-1BA2-26E9F69E4C60}"/>
                    </a:ext>
                  </a:extLst>
                </p:cNvPr>
                <p:cNvSpPr/>
                <p:nvPr/>
              </p:nvSpPr>
              <p:spPr>
                <a:xfrm>
                  <a:off x="6412737" y="2015980"/>
                  <a:ext cx="330506" cy="192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5" h="3914" extrusionOk="0">
                      <a:moveTo>
                        <a:pt x="6121" y="1"/>
                      </a:moveTo>
                      <a:cubicBezTo>
                        <a:pt x="5918" y="48"/>
                        <a:pt x="5704" y="96"/>
                        <a:pt x="5513" y="144"/>
                      </a:cubicBezTo>
                      <a:cubicBezTo>
                        <a:pt x="4010" y="478"/>
                        <a:pt x="2491" y="698"/>
                        <a:pt x="969" y="698"/>
                      </a:cubicBezTo>
                      <a:cubicBezTo>
                        <a:pt x="646" y="698"/>
                        <a:pt x="323" y="688"/>
                        <a:pt x="1" y="667"/>
                      </a:cubicBezTo>
                      <a:lnTo>
                        <a:pt x="1" y="667"/>
                      </a:lnTo>
                      <a:cubicBezTo>
                        <a:pt x="275" y="1537"/>
                        <a:pt x="501" y="2418"/>
                        <a:pt x="870" y="3263"/>
                      </a:cubicBezTo>
                      <a:lnTo>
                        <a:pt x="1037" y="3263"/>
                      </a:lnTo>
                      <a:cubicBezTo>
                        <a:pt x="1358" y="3215"/>
                        <a:pt x="1656" y="3001"/>
                        <a:pt x="1989" y="2989"/>
                      </a:cubicBezTo>
                      <a:cubicBezTo>
                        <a:pt x="1999" y="2989"/>
                        <a:pt x="2008" y="2989"/>
                        <a:pt x="2017" y="2989"/>
                      </a:cubicBezTo>
                      <a:cubicBezTo>
                        <a:pt x="2680" y="2989"/>
                        <a:pt x="3106" y="3812"/>
                        <a:pt x="3787" y="3906"/>
                      </a:cubicBezTo>
                      <a:cubicBezTo>
                        <a:pt x="3824" y="3911"/>
                        <a:pt x="3862" y="3913"/>
                        <a:pt x="3898" y="3913"/>
                      </a:cubicBezTo>
                      <a:cubicBezTo>
                        <a:pt x="4490" y="3913"/>
                        <a:pt x="4961" y="3298"/>
                        <a:pt x="5085" y="2715"/>
                      </a:cubicBezTo>
                      <a:cubicBezTo>
                        <a:pt x="5168" y="2322"/>
                        <a:pt x="5168" y="1894"/>
                        <a:pt x="5454" y="1632"/>
                      </a:cubicBezTo>
                      <a:cubicBezTo>
                        <a:pt x="5659" y="1419"/>
                        <a:pt x="5936" y="1363"/>
                        <a:pt x="6235" y="1363"/>
                      </a:cubicBezTo>
                      <a:cubicBezTo>
                        <a:pt x="6388" y="1363"/>
                        <a:pt x="6547" y="1378"/>
                        <a:pt x="6704" y="1394"/>
                      </a:cubicBezTo>
                      <a:cubicBezTo>
                        <a:pt x="6656" y="1227"/>
                        <a:pt x="6585" y="1060"/>
                        <a:pt x="6525" y="894"/>
                      </a:cubicBezTo>
                      <a:cubicBezTo>
                        <a:pt x="6442" y="703"/>
                        <a:pt x="6240" y="239"/>
                        <a:pt x="6121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2" name="Google Shape;5937;p62">
                  <a:extLst>
                    <a:ext uri="{FF2B5EF4-FFF2-40B4-BE49-F238E27FC236}">
                      <a16:creationId xmlns:a16="http://schemas.microsoft.com/office/drawing/2014/main" id="{F355B794-8471-7E85-1EA5-6C68DEC6383C}"/>
                    </a:ext>
                  </a:extLst>
                </p:cNvPr>
                <p:cNvSpPr/>
                <p:nvPr/>
              </p:nvSpPr>
              <p:spPr>
                <a:xfrm>
                  <a:off x="6012481" y="1915620"/>
                  <a:ext cx="358061" cy="189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4" h="3835" extrusionOk="0">
                      <a:moveTo>
                        <a:pt x="1537" y="1"/>
                      </a:moveTo>
                      <a:cubicBezTo>
                        <a:pt x="918" y="537"/>
                        <a:pt x="429" y="1215"/>
                        <a:pt x="132" y="1965"/>
                      </a:cubicBezTo>
                      <a:cubicBezTo>
                        <a:pt x="108" y="2144"/>
                        <a:pt x="48" y="2311"/>
                        <a:pt x="1" y="2477"/>
                      </a:cubicBezTo>
                      <a:cubicBezTo>
                        <a:pt x="120" y="2525"/>
                        <a:pt x="227" y="2549"/>
                        <a:pt x="322" y="2596"/>
                      </a:cubicBezTo>
                      <a:cubicBezTo>
                        <a:pt x="668" y="2739"/>
                        <a:pt x="953" y="3001"/>
                        <a:pt x="1275" y="3156"/>
                      </a:cubicBezTo>
                      <a:cubicBezTo>
                        <a:pt x="1640" y="3348"/>
                        <a:pt x="2035" y="3447"/>
                        <a:pt x="2437" y="3447"/>
                      </a:cubicBezTo>
                      <a:cubicBezTo>
                        <a:pt x="2534" y="3447"/>
                        <a:pt x="2630" y="3441"/>
                        <a:pt x="2727" y="3430"/>
                      </a:cubicBezTo>
                      <a:cubicBezTo>
                        <a:pt x="3001" y="3394"/>
                        <a:pt x="3287" y="3311"/>
                        <a:pt x="3573" y="3311"/>
                      </a:cubicBezTo>
                      <a:cubicBezTo>
                        <a:pt x="3593" y="3310"/>
                        <a:pt x="3613" y="3309"/>
                        <a:pt x="3633" y="3309"/>
                      </a:cubicBezTo>
                      <a:cubicBezTo>
                        <a:pt x="3901" y="3309"/>
                        <a:pt x="4180" y="3384"/>
                        <a:pt x="4347" y="3573"/>
                      </a:cubicBezTo>
                      <a:cubicBezTo>
                        <a:pt x="4418" y="3656"/>
                        <a:pt x="4466" y="3739"/>
                        <a:pt x="4513" y="3835"/>
                      </a:cubicBezTo>
                      <a:cubicBezTo>
                        <a:pt x="5359" y="3596"/>
                        <a:pt x="6180" y="3263"/>
                        <a:pt x="6918" y="2823"/>
                      </a:cubicBezTo>
                      <a:cubicBezTo>
                        <a:pt x="6954" y="2799"/>
                        <a:pt x="7097" y="2715"/>
                        <a:pt x="7264" y="2608"/>
                      </a:cubicBezTo>
                      <a:cubicBezTo>
                        <a:pt x="7085" y="2584"/>
                        <a:pt x="6895" y="2561"/>
                        <a:pt x="6716" y="2525"/>
                      </a:cubicBezTo>
                      <a:cubicBezTo>
                        <a:pt x="6073" y="2406"/>
                        <a:pt x="5442" y="2239"/>
                        <a:pt x="4823" y="2013"/>
                      </a:cubicBezTo>
                      <a:cubicBezTo>
                        <a:pt x="3716" y="1608"/>
                        <a:pt x="2668" y="1013"/>
                        <a:pt x="1787" y="239"/>
                      </a:cubicBezTo>
                      <a:cubicBezTo>
                        <a:pt x="1691" y="167"/>
                        <a:pt x="1620" y="96"/>
                        <a:pt x="1537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3" name="Google Shape;5938;p62">
                  <a:extLst>
                    <a:ext uri="{FF2B5EF4-FFF2-40B4-BE49-F238E27FC236}">
                      <a16:creationId xmlns:a16="http://schemas.microsoft.com/office/drawing/2014/main" id="{C7804403-EEB0-28A6-853E-A0FA375D352B}"/>
                    </a:ext>
                  </a:extLst>
                </p:cNvPr>
                <p:cNvSpPr/>
                <p:nvPr/>
              </p:nvSpPr>
              <p:spPr>
                <a:xfrm>
                  <a:off x="6310060" y="2136895"/>
                  <a:ext cx="1232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" h="13" extrusionOk="0">
                      <a:moveTo>
                        <a:pt x="0" y="12"/>
                      </a:moveTo>
                      <a:lnTo>
                        <a:pt x="0" y="12"/>
                      </a:lnTo>
                      <a:cubicBezTo>
                        <a:pt x="24" y="0"/>
                        <a:pt x="24" y="0"/>
                        <a:pt x="0" y="12"/>
                      </a:cubicBezTo>
                      <a:close/>
                    </a:path>
                  </a:pathLst>
                </a:custGeom>
                <a:solidFill>
                  <a:srgbClr val="FF55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4" name="Google Shape;5939;p62">
                  <a:extLst>
                    <a:ext uri="{FF2B5EF4-FFF2-40B4-BE49-F238E27FC236}">
                      <a16:creationId xmlns:a16="http://schemas.microsoft.com/office/drawing/2014/main" id="{A068D656-5575-D6C8-646D-EBD112A58830}"/>
                    </a:ext>
                  </a:extLst>
                </p:cNvPr>
                <p:cNvSpPr/>
                <p:nvPr/>
              </p:nvSpPr>
              <p:spPr>
                <a:xfrm>
                  <a:off x="6540700" y="2295716"/>
                  <a:ext cx="180213" cy="183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6" h="3731" extrusionOk="0">
                      <a:moveTo>
                        <a:pt x="2245" y="0"/>
                      </a:moveTo>
                      <a:cubicBezTo>
                        <a:pt x="1750" y="0"/>
                        <a:pt x="1232" y="178"/>
                        <a:pt x="893" y="386"/>
                      </a:cubicBezTo>
                      <a:cubicBezTo>
                        <a:pt x="310" y="779"/>
                        <a:pt x="108" y="1624"/>
                        <a:pt x="24" y="2339"/>
                      </a:cubicBezTo>
                      <a:cubicBezTo>
                        <a:pt x="0" y="2672"/>
                        <a:pt x="24" y="3041"/>
                        <a:pt x="250" y="3303"/>
                      </a:cubicBezTo>
                      <a:cubicBezTo>
                        <a:pt x="500" y="3619"/>
                        <a:pt x="860" y="3730"/>
                        <a:pt x="1227" y="3730"/>
                      </a:cubicBezTo>
                      <a:cubicBezTo>
                        <a:pt x="1578" y="3730"/>
                        <a:pt x="1935" y="3628"/>
                        <a:pt x="2203" y="3505"/>
                      </a:cubicBezTo>
                      <a:cubicBezTo>
                        <a:pt x="2858" y="3208"/>
                        <a:pt x="3358" y="2636"/>
                        <a:pt x="3560" y="1910"/>
                      </a:cubicBezTo>
                      <a:cubicBezTo>
                        <a:pt x="3644" y="1577"/>
                        <a:pt x="3656" y="1208"/>
                        <a:pt x="3537" y="850"/>
                      </a:cubicBezTo>
                      <a:cubicBezTo>
                        <a:pt x="3441" y="529"/>
                        <a:pt x="3239" y="315"/>
                        <a:pt x="3001" y="184"/>
                      </a:cubicBezTo>
                      <a:cubicBezTo>
                        <a:pt x="2778" y="53"/>
                        <a:pt x="2515" y="0"/>
                        <a:pt x="2245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5" name="Google Shape;5940;p62">
                  <a:extLst>
                    <a:ext uri="{FF2B5EF4-FFF2-40B4-BE49-F238E27FC236}">
                      <a16:creationId xmlns:a16="http://schemas.microsoft.com/office/drawing/2014/main" id="{21DBAA9B-0445-B71A-C03F-5718DFC09548}"/>
                    </a:ext>
                  </a:extLst>
                </p:cNvPr>
                <p:cNvSpPr/>
                <p:nvPr/>
              </p:nvSpPr>
              <p:spPr>
                <a:xfrm>
                  <a:off x="6589401" y="2343136"/>
                  <a:ext cx="112140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" h="1307" extrusionOk="0">
                      <a:moveTo>
                        <a:pt x="1489" y="1"/>
                      </a:moveTo>
                      <a:cubicBezTo>
                        <a:pt x="1317" y="1"/>
                        <a:pt x="1143" y="45"/>
                        <a:pt x="989" y="115"/>
                      </a:cubicBezTo>
                      <a:cubicBezTo>
                        <a:pt x="751" y="222"/>
                        <a:pt x="560" y="365"/>
                        <a:pt x="382" y="543"/>
                      </a:cubicBezTo>
                      <a:cubicBezTo>
                        <a:pt x="215" y="722"/>
                        <a:pt x="108" y="924"/>
                        <a:pt x="24" y="1174"/>
                      </a:cubicBezTo>
                      <a:cubicBezTo>
                        <a:pt x="1" y="1229"/>
                        <a:pt x="45" y="1274"/>
                        <a:pt x="84" y="1274"/>
                      </a:cubicBezTo>
                      <a:cubicBezTo>
                        <a:pt x="104" y="1274"/>
                        <a:pt x="124" y="1262"/>
                        <a:pt x="132" y="1234"/>
                      </a:cubicBezTo>
                      <a:cubicBezTo>
                        <a:pt x="298" y="877"/>
                        <a:pt x="632" y="555"/>
                        <a:pt x="977" y="400"/>
                      </a:cubicBezTo>
                      <a:cubicBezTo>
                        <a:pt x="1072" y="353"/>
                        <a:pt x="1167" y="305"/>
                        <a:pt x="1275" y="293"/>
                      </a:cubicBezTo>
                      <a:cubicBezTo>
                        <a:pt x="1334" y="424"/>
                        <a:pt x="1370" y="579"/>
                        <a:pt x="1346" y="722"/>
                      </a:cubicBezTo>
                      <a:cubicBezTo>
                        <a:pt x="1346" y="817"/>
                        <a:pt x="1322" y="888"/>
                        <a:pt x="1275" y="960"/>
                      </a:cubicBezTo>
                      <a:cubicBezTo>
                        <a:pt x="1263" y="996"/>
                        <a:pt x="1239" y="1019"/>
                        <a:pt x="1215" y="1055"/>
                      </a:cubicBezTo>
                      <a:cubicBezTo>
                        <a:pt x="1203" y="1079"/>
                        <a:pt x="1179" y="1091"/>
                        <a:pt x="1167" y="1115"/>
                      </a:cubicBezTo>
                      <a:cubicBezTo>
                        <a:pt x="1156" y="1127"/>
                        <a:pt x="1156" y="1150"/>
                        <a:pt x="1144" y="1186"/>
                      </a:cubicBezTo>
                      <a:cubicBezTo>
                        <a:pt x="1122" y="1241"/>
                        <a:pt x="1171" y="1306"/>
                        <a:pt x="1226" y="1306"/>
                      </a:cubicBezTo>
                      <a:cubicBezTo>
                        <a:pt x="1230" y="1306"/>
                        <a:pt x="1234" y="1306"/>
                        <a:pt x="1239" y="1305"/>
                      </a:cubicBezTo>
                      <a:cubicBezTo>
                        <a:pt x="1287" y="1293"/>
                        <a:pt x="1322" y="1293"/>
                        <a:pt x="1346" y="1258"/>
                      </a:cubicBezTo>
                      <a:cubicBezTo>
                        <a:pt x="1382" y="1246"/>
                        <a:pt x="1394" y="1210"/>
                        <a:pt x="1406" y="1198"/>
                      </a:cubicBezTo>
                      <a:cubicBezTo>
                        <a:pt x="1453" y="1174"/>
                        <a:pt x="1477" y="1115"/>
                        <a:pt x="1513" y="1067"/>
                      </a:cubicBezTo>
                      <a:cubicBezTo>
                        <a:pt x="1560" y="972"/>
                        <a:pt x="1584" y="877"/>
                        <a:pt x="1596" y="769"/>
                      </a:cubicBezTo>
                      <a:cubicBezTo>
                        <a:pt x="1620" y="591"/>
                        <a:pt x="1572" y="424"/>
                        <a:pt x="1501" y="281"/>
                      </a:cubicBezTo>
                      <a:cubicBezTo>
                        <a:pt x="1560" y="281"/>
                        <a:pt x="1596" y="293"/>
                        <a:pt x="1656" y="305"/>
                      </a:cubicBezTo>
                      <a:cubicBezTo>
                        <a:pt x="1751" y="341"/>
                        <a:pt x="1822" y="376"/>
                        <a:pt x="1894" y="436"/>
                      </a:cubicBezTo>
                      <a:cubicBezTo>
                        <a:pt x="1953" y="484"/>
                        <a:pt x="2013" y="591"/>
                        <a:pt x="2096" y="615"/>
                      </a:cubicBezTo>
                      <a:cubicBezTo>
                        <a:pt x="2112" y="624"/>
                        <a:pt x="2129" y="629"/>
                        <a:pt x="2145" y="629"/>
                      </a:cubicBezTo>
                      <a:cubicBezTo>
                        <a:pt x="2190" y="629"/>
                        <a:pt x="2230" y="595"/>
                        <a:pt x="2239" y="543"/>
                      </a:cubicBezTo>
                      <a:cubicBezTo>
                        <a:pt x="2275" y="424"/>
                        <a:pt x="2156" y="293"/>
                        <a:pt x="2072" y="222"/>
                      </a:cubicBezTo>
                      <a:cubicBezTo>
                        <a:pt x="1989" y="126"/>
                        <a:pt x="1882" y="67"/>
                        <a:pt x="1763" y="43"/>
                      </a:cubicBezTo>
                      <a:cubicBezTo>
                        <a:pt x="1675" y="14"/>
                        <a:pt x="1582" y="1"/>
                        <a:pt x="1489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6" name="Google Shape;5943;p62">
                  <a:extLst>
                    <a:ext uri="{FF2B5EF4-FFF2-40B4-BE49-F238E27FC236}">
                      <a16:creationId xmlns:a16="http://schemas.microsoft.com/office/drawing/2014/main" id="{F0C0F735-03B7-5D25-9E69-F7354D5C1F49}"/>
                    </a:ext>
                  </a:extLst>
                </p:cNvPr>
                <p:cNvSpPr/>
                <p:nvPr/>
              </p:nvSpPr>
              <p:spPr>
                <a:xfrm>
                  <a:off x="6082920" y="2367980"/>
                  <a:ext cx="168778" cy="7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1465" extrusionOk="0">
                      <a:moveTo>
                        <a:pt x="384" y="0"/>
                      </a:moveTo>
                      <a:cubicBezTo>
                        <a:pt x="328" y="0"/>
                        <a:pt x="288" y="11"/>
                        <a:pt x="262" y="39"/>
                      </a:cubicBezTo>
                      <a:cubicBezTo>
                        <a:pt x="1" y="384"/>
                        <a:pt x="560" y="1325"/>
                        <a:pt x="1584" y="1456"/>
                      </a:cubicBezTo>
                      <a:cubicBezTo>
                        <a:pt x="1631" y="1461"/>
                        <a:pt x="1678" y="1464"/>
                        <a:pt x="1724" y="1464"/>
                      </a:cubicBezTo>
                      <a:cubicBezTo>
                        <a:pt x="2682" y="1464"/>
                        <a:pt x="3423" y="339"/>
                        <a:pt x="3049" y="146"/>
                      </a:cubicBezTo>
                      <a:cubicBezTo>
                        <a:pt x="2939" y="85"/>
                        <a:pt x="2832" y="64"/>
                        <a:pt x="2717" y="64"/>
                      </a:cubicBezTo>
                      <a:cubicBezTo>
                        <a:pt x="2456" y="64"/>
                        <a:pt x="2154" y="173"/>
                        <a:pt x="1697" y="173"/>
                      </a:cubicBezTo>
                      <a:cubicBezTo>
                        <a:pt x="1653" y="173"/>
                        <a:pt x="1607" y="172"/>
                        <a:pt x="1560" y="170"/>
                      </a:cubicBezTo>
                      <a:cubicBezTo>
                        <a:pt x="989" y="151"/>
                        <a:pt x="587" y="0"/>
                        <a:pt x="384" y="0"/>
                      </a:cubicBezTo>
                      <a:close/>
                    </a:path>
                  </a:pathLst>
                </a:custGeom>
                <a:solidFill>
                  <a:srgbClr val="B22E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7" name="Google Shape;5944;p62">
                  <a:extLst>
                    <a:ext uri="{FF2B5EF4-FFF2-40B4-BE49-F238E27FC236}">
                      <a16:creationId xmlns:a16="http://schemas.microsoft.com/office/drawing/2014/main" id="{030A8EFA-1099-6CCA-1108-4678AA1A5286}"/>
                    </a:ext>
                  </a:extLst>
                </p:cNvPr>
                <p:cNvSpPr/>
                <p:nvPr/>
              </p:nvSpPr>
              <p:spPr>
                <a:xfrm>
                  <a:off x="6135761" y="2385479"/>
                  <a:ext cx="102726" cy="5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" h="1112" extrusionOk="0">
                      <a:moveTo>
                        <a:pt x="1811" y="0"/>
                      </a:moveTo>
                      <a:cubicBezTo>
                        <a:pt x="1537" y="0"/>
                        <a:pt x="1226" y="120"/>
                        <a:pt x="1024" y="208"/>
                      </a:cubicBezTo>
                      <a:cubicBezTo>
                        <a:pt x="655" y="375"/>
                        <a:pt x="286" y="613"/>
                        <a:pt x="0" y="946"/>
                      </a:cubicBezTo>
                      <a:cubicBezTo>
                        <a:pt x="143" y="1030"/>
                        <a:pt x="322" y="1065"/>
                        <a:pt x="524" y="1101"/>
                      </a:cubicBezTo>
                      <a:cubicBezTo>
                        <a:pt x="577" y="1108"/>
                        <a:pt x="629" y="1112"/>
                        <a:pt x="681" y="1112"/>
                      </a:cubicBezTo>
                      <a:cubicBezTo>
                        <a:pt x="1408" y="1112"/>
                        <a:pt x="1995" y="442"/>
                        <a:pt x="2084" y="53"/>
                      </a:cubicBezTo>
                      <a:cubicBezTo>
                        <a:pt x="2002" y="16"/>
                        <a:pt x="1909" y="0"/>
                        <a:pt x="1811" y="0"/>
                      </a:cubicBezTo>
                      <a:close/>
                    </a:path>
                  </a:pathLst>
                </a:custGeom>
                <a:solidFill>
                  <a:srgbClr val="FF58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8" name="Google Shape;5945;p62">
                  <a:extLst>
                    <a:ext uri="{FF2B5EF4-FFF2-40B4-BE49-F238E27FC236}">
                      <a16:creationId xmlns:a16="http://schemas.microsoft.com/office/drawing/2014/main" id="{843ADDB6-B340-905E-45E4-3307C7BA4F82}"/>
                    </a:ext>
                  </a:extLst>
                </p:cNvPr>
                <p:cNvSpPr/>
                <p:nvPr/>
              </p:nvSpPr>
              <p:spPr>
                <a:xfrm>
                  <a:off x="6100517" y="2247952"/>
                  <a:ext cx="64622" cy="113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" h="2295" extrusionOk="0">
                      <a:moveTo>
                        <a:pt x="1075" y="1"/>
                      </a:moveTo>
                      <a:cubicBezTo>
                        <a:pt x="1043" y="1"/>
                        <a:pt x="1013" y="16"/>
                        <a:pt x="1001" y="45"/>
                      </a:cubicBezTo>
                      <a:cubicBezTo>
                        <a:pt x="929" y="164"/>
                        <a:pt x="941" y="379"/>
                        <a:pt x="941" y="510"/>
                      </a:cubicBezTo>
                      <a:lnTo>
                        <a:pt x="941" y="986"/>
                      </a:lnTo>
                      <a:lnTo>
                        <a:pt x="941" y="1236"/>
                      </a:lnTo>
                      <a:cubicBezTo>
                        <a:pt x="941" y="1284"/>
                        <a:pt x="953" y="1391"/>
                        <a:pt x="929" y="1415"/>
                      </a:cubicBezTo>
                      <a:cubicBezTo>
                        <a:pt x="911" y="1438"/>
                        <a:pt x="880" y="1446"/>
                        <a:pt x="845" y="1446"/>
                      </a:cubicBezTo>
                      <a:cubicBezTo>
                        <a:pt x="791" y="1446"/>
                        <a:pt x="728" y="1424"/>
                        <a:pt x="691" y="1403"/>
                      </a:cubicBezTo>
                      <a:cubicBezTo>
                        <a:pt x="581" y="1359"/>
                        <a:pt x="451" y="1294"/>
                        <a:pt x="328" y="1294"/>
                      </a:cubicBezTo>
                      <a:cubicBezTo>
                        <a:pt x="318" y="1294"/>
                        <a:pt x="308" y="1295"/>
                        <a:pt x="298" y="1295"/>
                      </a:cubicBezTo>
                      <a:cubicBezTo>
                        <a:pt x="179" y="1319"/>
                        <a:pt x="72" y="1391"/>
                        <a:pt x="48" y="1510"/>
                      </a:cubicBezTo>
                      <a:cubicBezTo>
                        <a:pt x="1" y="1641"/>
                        <a:pt x="72" y="1772"/>
                        <a:pt x="120" y="1903"/>
                      </a:cubicBezTo>
                      <a:cubicBezTo>
                        <a:pt x="179" y="2046"/>
                        <a:pt x="275" y="2177"/>
                        <a:pt x="370" y="2284"/>
                      </a:cubicBezTo>
                      <a:cubicBezTo>
                        <a:pt x="380" y="2291"/>
                        <a:pt x="390" y="2295"/>
                        <a:pt x="400" y="2295"/>
                      </a:cubicBezTo>
                      <a:cubicBezTo>
                        <a:pt x="435" y="2295"/>
                        <a:pt x="462" y="2252"/>
                        <a:pt x="453" y="2224"/>
                      </a:cubicBezTo>
                      <a:cubicBezTo>
                        <a:pt x="406" y="2069"/>
                        <a:pt x="346" y="1938"/>
                        <a:pt x="298" y="1784"/>
                      </a:cubicBezTo>
                      <a:cubicBezTo>
                        <a:pt x="286" y="1748"/>
                        <a:pt x="251" y="1653"/>
                        <a:pt x="286" y="1617"/>
                      </a:cubicBezTo>
                      <a:cubicBezTo>
                        <a:pt x="302" y="1594"/>
                        <a:pt x="326" y="1586"/>
                        <a:pt x="354" y="1586"/>
                      </a:cubicBezTo>
                      <a:cubicBezTo>
                        <a:pt x="371" y="1586"/>
                        <a:pt x="388" y="1589"/>
                        <a:pt x="406" y="1593"/>
                      </a:cubicBezTo>
                      <a:cubicBezTo>
                        <a:pt x="525" y="1617"/>
                        <a:pt x="644" y="1700"/>
                        <a:pt x="763" y="1724"/>
                      </a:cubicBezTo>
                      <a:cubicBezTo>
                        <a:pt x="805" y="1738"/>
                        <a:pt x="849" y="1745"/>
                        <a:pt x="892" y="1745"/>
                      </a:cubicBezTo>
                      <a:cubicBezTo>
                        <a:pt x="958" y="1745"/>
                        <a:pt x="1022" y="1729"/>
                        <a:pt x="1072" y="1700"/>
                      </a:cubicBezTo>
                      <a:cubicBezTo>
                        <a:pt x="1310" y="1569"/>
                        <a:pt x="1251" y="1212"/>
                        <a:pt x="1251" y="950"/>
                      </a:cubicBezTo>
                      <a:lnTo>
                        <a:pt x="1251" y="498"/>
                      </a:lnTo>
                      <a:cubicBezTo>
                        <a:pt x="1239" y="343"/>
                        <a:pt x="1251" y="164"/>
                        <a:pt x="1168" y="45"/>
                      </a:cubicBezTo>
                      <a:cubicBezTo>
                        <a:pt x="1144" y="16"/>
                        <a:pt x="1108" y="1"/>
                        <a:pt x="1075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29" name="Google Shape;5946;p62">
                  <a:extLst>
                    <a:ext uri="{FF2B5EF4-FFF2-40B4-BE49-F238E27FC236}">
                      <a16:creationId xmlns:a16="http://schemas.microsoft.com/office/drawing/2014/main" id="{90535980-A8E8-B6B1-4A12-414E21DA990F}"/>
                    </a:ext>
                  </a:extLst>
                </p:cNvPr>
                <p:cNvSpPr/>
                <p:nvPr/>
              </p:nvSpPr>
              <p:spPr>
                <a:xfrm>
                  <a:off x="6246078" y="2260127"/>
                  <a:ext cx="41701" cy="62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" h="1276" extrusionOk="0">
                      <a:moveTo>
                        <a:pt x="441" y="1"/>
                      </a:moveTo>
                      <a:cubicBezTo>
                        <a:pt x="215" y="1"/>
                        <a:pt x="24" y="275"/>
                        <a:pt x="12" y="620"/>
                      </a:cubicBezTo>
                      <a:cubicBezTo>
                        <a:pt x="0" y="977"/>
                        <a:pt x="167" y="1263"/>
                        <a:pt x="393" y="1275"/>
                      </a:cubicBezTo>
                      <a:cubicBezTo>
                        <a:pt x="398" y="1275"/>
                        <a:pt x="402" y="1275"/>
                        <a:pt x="407" y="1275"/>
                      </a:cubicBezTo>
                      <a:cubicBezTo>
                        <a:pt x="627" y="1275"/>
                        <a:pt x="810" y="994"/>
                        <a:pt x="822" y="644"/>
                      </a:cubicBezTo>
                      <a:cubicBezTo>
                        <a:pt x="846" y="298"/>
                        <a:pt x="667" y="13"/>
                        <a:pt x="44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0" name="Google Shape;5947;p62">
                  <a:extLst>
                    <a:ext uri="{FF2B5EF4-FFF2-40B4-BE49-F238E27FC236}">
                      <a16:creationId xmlns:a16="http://schemas.microsoft.com/office/drawing/2014/main" id="{D5F6C604-2644-172A-FEF2-5A79C05D43AF}"/>
                    </a:ext>
                  </a:extLst>
                </p:cNvPr>
                <p:cNvSpPr/>
                <p:nvPr/>
              </p:nvSpPr>
              <p:spPr>
                <a:xfrm>
                  <a:off x="6058273" y="2255444"/>
                  <a:ext cx="33519" cy="5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" h="1061" extrusionOk="0">
                      <a:moveTo>
                        <a:pt x="358" y="0"/>
                      </a:moveTo>
                      <a:cubicBezTo>
                        <a:pt x="167" y="0"/>
                        <a:pt x="24" y="227"/>
                        <a:pt x="12" y="524"/>
                      </a:cubicBezTo>
                      <a:cubicBezTo>
                        <a:pt x="0" y="822"/>
                        <a:pt x="143" y="1060"/>
                        <a:pt x="322" y="1060"/>
                      </a:cubicBezTo>
                      <a:cubicBezTo>
                        <a:pt x="501" y="1060"/>
                        <a:pt x="667" y="834"/>
                        <a:pt x="667" y="536"/>
                      </a:cubicBezTo>
                      <a:cubicBezTo>
                        <a:pt x="679" y="239"/>
                        <a:pt x="536" y="0"/>
                        <a:pt x="35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1" name="Google Shape;5948;p62">
                  <a:extLst>
                    <a:ext uri="{FF2B5EF4-FFF2-40B4-BE49-F238E27FC236}">
                      <a16:creationId xmlns:a16="http://schemas.microsoft.com/office/drawing/2014/main" id="{679F4F62-75A4-43A0-CF3E-2F1AD8FCA7AD}"/>
                    </a:ext>
                  </a:extLst>
                </p:cNvPr>
                <p:cNvSpPr/>
                <p:nvPr/>
              </p:nvSpPr>
              <p:spPr>
                <a:xfrm>
                  <a:off x="6206743" y="2167999"/>
                  <a:ext cx="83403" cy="53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2" h="1093" extrusionOk="0">
                      <a:moveTo>
                        <a:pt x="310" y="0"/>
                      </a:moveTo>
                      <a:cubicBezTo>
                        <a:pt x="233" y="0"/>
                        <a:pt x="156" y="12"/>
                        <a:pt x="96" y="48"/>
                      </a:cubicBezTo>
                      <a:cubicBezTo>
                        <a:pt x="13" y="96"/>
                        <a:pt x="1" y="227"/>
                        <a:pt x="132" y="274"/>
                      </a:cubicBezTo>
                      <a:cubicBezTo>
                        <a:pt x="275" y="334"/>
                        <a:pt x="406" y="322"/>
                        <a:pt x="513" y="334"/>
                      </a:cubicBezTo>
                      <a:cubicBezTo>
                        <a:pt x="608" y="346"/>
                        <a:pt x="715" y="358"/>
                        <a:pt x="822" y="393"/>
                      </a:cubicBezTo>
                      <a:cubicBezTo>
                        <a:pt x="1191" y="500"/>
                        <a:pt x="1465" y="751"/>
                        <a:pt x="1596" y="1012"/>
                      </a:cubicBezTo>
                      <a:cubicBezTo>
                        <a:pt x="1608" y="1048"/>
                        <a:pt x="1620" y="1060"/>
                        <a:pt x="1644" y="1072"/>
                      </a:cubicBezTo>
                      <a:cubicBezTo>
                        <a:pt x="1658" y="1086"/>
                        <a:pt x="1668" y="1092"/>
                        <a:pt x="1675" y="1092"/>
                      </a:cubicBezTo>
                      <a:cubicBezTo>
                        <a:pt x="1691" y="1092"/>
                        <a:pt x="1691" y="1061"/>
                        <a:pt x="1691" y="1036"/>
                      </a:cubicBezTo>
                      <a:cubicBezTo>
                        <a:pt x="1691" y="1001"/>
                        <a:pt x="1691" y="989"/>
                        <a:pt x="1668" y="953"/>
                      </a:cubicBezTo>
                      <a:cubicBezTo>
                        <a:pt x="1644" y="715"/>
                        <a:pt x="1489" y="524"/>
                        <a:pt x="1322" y="381"/>
                      </a:cubicBezTo>
                      <a:cubicBezTo>
                        <a:pt x="1203" y="274"/>
                        <a:pt x="1049" y="167"/>
                        <a:pt x="870" y="108"/>
                      </a:cubicBezTo>
                      <a:cubicBezTo>
                        <a:pt x="763" y="84"/>
                        <a:pt x="644" y="48"/>
                        <a:pt x="525" y="24"/>
                      </a:cubicBezTo>
                      <a:cubicBezTo>
                        <a:pt x="465" y="12"/>
                        <a:pt x="388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432" name="Google Shape;5949;p62">
                  <a:extLst>
                    <a:ext uri="{FF2B5EF4-FFF2-40B4-BE49-F238E27FC236}">
                      <a16:creationId xmlns:a16="http://schemas.microsoft.com/office/drawing/2014/main" id="{42E9DA03-494B-9398-4832-0DA3912F4BEF}"/>
                    </a:ext>
                  </a:extLst>
                </p:cNvPr>
                <p:cNvSpPr/>
                <p:nvPr/>
              </p:nvSpPr>
              <p:spPr>
                <a:xfrm>
                  <a:off x="6061773" y="2163316"/>
                  <a:ext cx="62848" cy="4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907" extrusionOk="0">
                      <a:moveTo>
                        <a:pt x="918" y="0"/>
                      </a:moveTo>
                      <a:cubicBezTo>
                        <a:pt x="834" y="0"/>
                        <a:pt x="739" y="12"/>
                        <a:pt x="668" y="24"/>
                      </a:cubicBezTo>
                      <a:cubicBezTo>
                        <a:pt x="537" y="72"/>
                        <a:pt x="418" y="143"/>
                        <a:pt x="310" y="238"/>
                      </a:cubicBezTo>
                      <a:cubicBezTo>
                        <a:pt x="180" y="357"/>
                        <a:pt x="60" y="536"/>
                        <a:pt x="13" y="750"/>
                      </a:cubicBezTo>
                      <a:cubicBezTo>
                        <a:pt x="1" y="786"/>
                        <a:pt x="1" y="798"/>
                        <a:pt x="1" y="834"/>
                      </a:cubicBezTo>
                      <a:cubicBezTo>
                        <a:pt x="1" y="866"/>
                        <a:pt x="1" y="907"/>
                        <a:pt x="18" y="907"/>
                      </a:cubicBezTo>
                      <a:cubicBezTo>
                        <a:pt x="20" y="907"/>
                        <a:pt x="22" y="906"/>
                        <a:pt x="25" y="905"/>
                      </a:cubicBezTo>
                      <a:cubicBezTo>
                        <a:pt x="25" y="893"/>
                        <a:pt x="37" y="869"/>
                        <a:pt x="60" y="846"/>
                      </a:cubicBezTo>
                      <a:cubicBezTo>
                        <a:pt x="180" y="595"/>
                        <a:pt x="382" y="381"/>
                        <a:pt x="668" y="334"/>
                      </a:cubicBezTo>
                      <a:cubicBezTo>
                        <a:pt x="739" y="322"/>
                        <a:pt x="811" y="322"/>
                        <a:pt x="906" y="322"/>
                      </a:cubicBezTo>
                      <a:cubicBezTo>
                        <a:pt x="947" y="322"/>
                        <a:pt x="992" y="325"/>
                        <a:pt x="1040" y="325"/>
                      </a:cubicBezTo>
                      <a:cubicBezTo>
                        <a:pt x="1087" y="325"/>
                        <a:pt x="1138" y="322"/>
                        <a:pt x="1192" y="310"/>
                      </a:cubicBezTo>
                      <a:cubicBezTo>
                        <a:pt x="1275" y="262"/>
                        <a:pt x="1275" y="143"/>
                        <a:pt x="1227" y="84"/>
                      </a:cubicBezTo>
                      <a:cubicBezTo>
                        <a:pt x="1156" y="0"/>
                        <a:pt x="1013" y="0"/>
                        <a:pt x="91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5" name="Google Shape;5784;p62">
                <a:extLst>
                  <a:ext uri="{FF2B5EF4-FFF2-40B4-BE49-F238E27FC236}">
                    <a16:creationId xmlns:a16="http://schemas.microsoft.com/office/drawing/2014/main" id="{3B72DFCF-5FBD-71E7-708F-3EAADC5CAC68}"/>
                  </a:ext>
                </a:extLst>
              </p:cNvPr>
              <p:cNvGrpSpPr/>
              <p:nvPr/>
            </p:nvGrpSpPr>
            <p:grpSpPr>
              <a:xfrm>
                <a:off x="5752411" y="3220827"/>
                <a:ext cx="866311" cy="1806974"/>
                <a:chOff x="4674383" y="1818020"/>
                <a:chExt cx="1065260" cy="2304979"/>
              </a:xfrm>
            </p:grpSpPr>
            <p:sp>
              <p:nvSpPr>
                <p:cNvPr id="338" name="Google Shape;5785;p62">
                  <a:extLst>
                    <a:ext uri="{FF2B5EF4-FFF2-40B4-BE49-F238E27FC236}">
                      <a16:creationId xmlns:a16="http://schemas.microsoft.com/office/drawing/2014/main" id="{00F5419E-F339-634D-3C92-3A0E76BF64EF}"/>
                    </a:ext>
                  </a:extLst>
                </p:cNvPr>
                <p:cNvSpPr/>
                <p:nvPr/>
              </p:nvSpPr>
              <p:spPr>
                <a:xfrm>
                  <a:off x="4787756" y="3281473"/>
                  <a:ext cx="68024" cy="6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" h="1297" extrusionOk="0">
                      <a:moveTo>
                        <a:pt x="323" y="0"/>
                      </a:moveTo>
                      <a:cubicBezTo>
                        <a:pt x="288" y="0"/>
                        <a:pt x="258" y="10"/>
                        <a:pt x="237" y="33"/>
                      </a:cubicBezTo>
                      <a:cubicBezTo>
                        <a:pt x="94" y="176"/>
                        <a:pt x="475" y="593"/>
                        <a:pt x="475" y="593"/>
                      </a:cubicBezTo>
                      <a:cubicBezTo>
                        <a:pt x="475" y="593"/>
                        <a:pt x="278" y="498"/>
                        <a:pt x="156" y="498"/>
                      </a:cubicBezTo>
                      <a:cubicBezTo>
                        <a:pt x="50" y="498"/>
                        <a:pt x="0" y="571"/>
                        <a:pt x="189" y="843"/>
                      </a:cubicBezTo>
                      <a:cubicBezTo>
                        <a:pt x="458" y="1235"/>
                        <a:pt x="918" y="1296"/>
                        <a:pt x="1181" y="1296"/>
                      </a:cubicBezTo>
                      <a:cubicBezTo>
                        <a:pt x="1301" y="1296"/>
                        <a:pt x="1380" y="1283"/>
                        <a:pt x="1380" y="1283"/>
                      </a:cubicBezTo>
                      <a:lnTo>
                        <a:pt x="832" y="259"/>
                      </a:lnTo>
                      <a:cubicBezTo>
                        <a:pt x="832" y="259"/>
                        <a:pt x="506" y="0"/>
                        <a:pt x="323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39" name="Google Shape;5786;p62">
                  <a:extLst>
                    <a:ext uri="{FF2B5EF4-FFF2-40B4-BE49-F238E27FC236}">
                      <a16:creationId xmlns:a16="http://schemas.microsoft.com/office/drawing/2014/main" id="{C9CA11ED-4045-58EF-864D-4900E5724DBF}"/>
                    </a:ext>
                  </a:extLst>
                </p:cNvPr>
                <p:cNvSpPr/>
                <p:nvPr/>
              </p:nvSpPr>
              <p:spPr>
                <a:xfrm>
                  <a:off x="4808804" y="3203837"/>
                  <a:ext cx="146152" cy="1424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5" h="2889" extrusionOk="0">
                      <a:moveTo>
                        <a:pt x="1791" y="0"/>
                      </a:moveTo>
                      <a:cubicBezTo>
                        <a:pt x="1261" y="0"/>
                        <a:pt x="0" y="879"/>
                        <a:pt x="0" y="1001"/>
                      </a:cubicBezTo>
                      <a:cubicBezTo>
                        <a:pt x="0" y="1156"/>
                        <a:pt x="560" y="2787"/>
                        <a:pt x="857" y="2882"/>
                      </a:cubicBezTo>
                      <a:cubicBezTo>
                        <a:pt x="874" y="2887"/>
                        <a:pt x="894" y="2889"/>
                        <a:pt x="917" y="2889"/>
                      </a:cubicBezTo>
                      <a:cubicBezTo>
                        <a:pt x="1320" y="2889"/>
                        <a:pt x="2709" y="2233"/>
                        <a:pt x="2822" y="1715"/>
                      </a:cubicBezTo>
                      <a:cubicBezTo>
                        <a:pt x="2965" y="1168"/>
                        <a:pt x="1988" y="84"/>
                        <a:pt x="1988" y="84"/>
                      </a:cubicBezTo>
                      <a:cubicBezTo>
                        <a:pt x="1950" y="25"/>
                        <a:pt x="1881" y="0"/>
                        <a:pt x="1791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0" name="Google Shape;5787;p62">
                  <a:extLst>
                    <a:ext uri="{FF2B5EF4-FFF2-40B4-BE49-F238E27FC236}">
                      <a16:creationId xmlns:a16="http://schemas.microsoft.com/office/drawing/2014/main" id="{DE0C7987-E33C-865D-42EC-01116804BEC4}"/>
                    </a:ext>
                  </a:extLst>
                </p:cNvPr>
                <p:cNvSpPr/>
                <p:nvPr/>
              </p:nvSpPr>
              <p:spPr>
                <a:xfrm>
                  <a:off x="4818761" y="3290149"/>
                  <a:ext cx="21196" cy="42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870" extrusionOk="0">
                      <a:moveTo>
                        <a:pt x="37" y="0"/>
                      </a:moveTo>
                      <a:cubicBezTo>
                        <a:pt x="20" y="0"/>
                        <a:pt x="0" y="21"/>
                        <a:pt x="0" y="36"/>
                      </a:cubicBezTo>
                      <a:cubicBezTo>
                        <a:pt x="36" y="191"/>
                        <a:pt x="72" y="334"/>
                        <a:pt x="155" y="488"/>
                      </a:cubicBezTo>
                      <a:cubicBezTo>
                        <a:pt x="179" y="560"/>
                        <a:pt x="227" y="619"/>
                        <a:pt x="251" y="691"/>
                      </a:cubicBezTo>
                      <a:cubicBezTo>
                        <a:pt x="274" y="726"/>
                        <a:pt x="298" y="750"/>
                        <a:pt x="334" y="798"/>
                      </a:cubicBezTo>
                      <a:cubicBezTo>
                        <a:pt x="346" y="834"/>
                        <a:pt x="370" y="857"/>
                        <a:pt x="405" y="869"/>
                      </a:cubicBezTo>
                      <a:cubicBezTo>
                        <a:pt x="417" y="869"/>
                        <a:pt x="429" y="869"/>
                        <a:pt x="429" y="857"/>
                      </a:cubicBezTo>
                      <a:cubicBezTo>
                        <a:pt x="429" y="798"/>
                        <a:pt x="417" y="786"/>
                        <a:pt x="393" y="750"/>
                      </a:cubicBezTo>
                      <a:cubicBezTo>
                        <a:pt x="381" y="726"/>
                        <a:pt x="346" y="691"/>
                        <a:pt x="334" y="667"/>
                      </a:cubicBezTo>
                      <a:cubicBezTo>
                        <a:pt x="286" y="607"/>
                        <a:pt x="251" y="536"/>
                        <a:pt x="215" y="453"/>
                      </a:cubicBezTo>
                      <a:cubicBezTo>
                        <a:pt x="155" y="322"/>
                        <a:pt x="96" y="179"/>
                        <a:pt x="60" y="24"/>
                      </a:cubicBezTo>
                      <a:cubicBezTo>
                        <a:pt x="56" y="7"/>
                        <a:pt x="47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1" name="Google Shape;5788;p62">
                  <a:extLst>
                    <a:ext uri="{FF2B5EF4-FFF2-40B4-BE49-F238E27FC236}">
                      <a16:creationId xmlns:a16="http://schemas.microsoft.com/office/drawing/2014/main" id="{AAF8748B-A0DB-C202-BFA4-F04C110589CE}"/>
                    </a:ext>
                  </a:extLst>
                </p:cNvPr>
                <p:cNvSpPr/>
                <p:nvPr/>
              </p:nvSpPr>
              <p:spPr>
                <a:xfrm>
                  <a:off x="4674383" y="2659842"/>
                  <a:ext cx="389756" cy="628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7" h="12752" extrusionOk="0">
                      <a:moveTo>
                        <a:pt x="6965" y="1"/>
                      </a:moveTo>
                      <a:cubicBezTo>
                        <a:pt x="5886" y="1"/>
                        <a:pt x="2558" y="2522"/>
                        <a:pt x="1298" y="4429"/>
                      </a:cubicBezTo>
                      <a:cubicBezTo>
                        <a:pt x="1" y="6382"/>
                        <a:pt x="1024" y="9060"/>
                        <a:pt x="2156" y="11989"/>
                      </a:cubicBezTo>
                      <a:cubicBezTo>
                        <a:pt x="2167" y="12025"/>
                        <a:pt x="2167" y="12037"/>
                        <a:pt x="2191" y="12073"/>
                      </a:cubicBezTo>
                      <a:cubicBezTo>
                        <a:pt x="2275" y="12287"/>
                        <a:pt x="2370" y="12525"/>
                        <a:pt x="2453" y="12751"/>
                      </a:cubicBezTo>
                      <a:lnTo>
                        <a:pt x="5085" y="10894"/>
                      </a:lnTo>
                      <a:cubicBezTo>
                        <a:pt x="5085" y="10894"/>
                        <a:pt x="4965" y="10608"/>
                        <a:pt x="4787" y="10168"/>
                      </a:cubicBezTo>
                      <a:cubicBezTo>
                        <a:pt x="4775" y="10132"/>
                        <a:pt x="4775" y="10108"/>
                        <a:pt x="4763" y="10073"/>
                      </a:cubicBezTo>
                      <a:cubicBezTo>
                        <a:pt x="4370" y="9060"/>
                        <a:pt x="3811" y="7370"/>
                        <a:pt x="3942" y="6441"/>
                      </a:cubicBezTo>
                      <a:cubicBezTo>
                        <a:pt x="4156" y="5072"/>
                        <a:pt x="5918" y="4334"/>
                        <a:pt x="6918" y="3822"/>
                      </a:cubicBezTo>
                      <a:cubicBezTo>
                        <a:pt x="7728" y="3417"/>
                        <a:pt x="7906" y="536"/>
                        <a:pt x="7192" y="59"/>
                      </a:cubicBezTo>
                      <a:cubicBezTo>
                        <a:pt x="7135" y="20"/>
                        <a:pt x="7058" y="1"/>
                        <a:pt x="6965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2" name="Google Shape;5789;p62">
                  <a:extLst>
                    <a:ext uri="{FF2B5EF4-FFF2-40B4-BE49-F238E27FC236}">
                      <a16:creationId xmlns:a16="http://schemas.microsoft.com/office/drawing/2014/main" id="{E7326FB4-6883-FF9D-69C2-587560DE1332}"/>
                    </a:ext>
                  </a:extLst>
                </p:cNvPr>
                <p:cNvSpPr/>
                <p:nvPr/>
              </p:nvSpPr>
              <p:spPr>
                <a:xfrm>
                  <a:off x="4816395" y="2814769"/>
                  <a:ext cx="223098" cy="434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6" h="8823" extrusionOk="0">
                      <a:moveTo>
                        <a:pt x="4525" y="0"/>
                      </a:moveTo>
                      <a:lnTo>
                        <a:pt x="4525" y="0"/>
                      </a:lnTo>
                      <a:cubicBezTo>
                        <a:pt x="4454" y="12"/>
                        <a:pt x="4382" y="36"/>
                        <a:pt x="4311" y="83"/>
                      </a:cubicBezTo>
                      <a:cubicBezTo>
                        <a:pt x="3549" y="441"/>
                        <a:pt x="2787" y="845"/>
                        <a:pt x="2132" y="1369"/>
                      </a:cubicBezTo>
                      <a:cubicBezTo>
                        <a:pt x="1513" y="1857"/>
                        <a:pt x="941" y="2453"/>
                        <a:pt x="572" y="3167"/>
                      </a:cubicBezTo>
                      <a:cubicBezTo>
                        <a:pt x="156" y="3965"/>
                        <a:pt x="1" y="4846"/>
                        <a:pt x="48" y="5739"/>
                      </a:cubicBezTo>
                      <a:cubicBezTo>
                        <a:pt x="84" y="6370"/>
                        <a:pt x="191" y="6977"/>
                        <a:pt x="334" y="7584"/>
                      </a:cubicBezTo>
                      <a:cubicBezTo>
                        <a:pt x="441" y="8001"/>
                        <a:pt x="572" y="8418"/>
                        <a:pt x="703" y="8823"/>
                      </a:cubicBezTo>
                      <a:lnTo>
                        <a:pt x="2227" y="7751"/>
                      </a:lnTo>
                      <a:cubicBezTo>
                        <a:pt x="2227" y="7751"/>
                        <a:pt x="2084" y="7465"/>
                        <a:pt x="1930" y="7025"/>
                      </a:cubicBezTo>
                      <a:cubicBezTo>
                        <a:pt x="1918" y="6989"/>
                        <a:pt x="1918" y="6965"/>
                        <a:pt x="1894" y="6930"/>
                      </a:cubicBezTo>
                      <a:cubicBezTo>
                        <a:pt x="1513" y="5917"/>
                        <a:pt x="930" y="4227"/>
                        <a:pt x="1084" y="3298"/>
                      </a:cubicBezTo>
                      <a:cubicBezTo>
                        <a:pt x="1287" y="1929"/>
                        <a:pt x="3061" y="1191"/>
                        <a:pt x="4061" y="679"/>
                      </a:cubicBezTo>
                      <a:cubicBezTo>
                        <a:pt x="4251" y="572"/>
                        <a:pt x="4418" y="322"/>
                        <a:pt x="4525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3" name="Google Shape;5790;p62">
                  <a:extLst>
                    <a:ext uri="{FF2B5EF4-FFF2-40B4-BE49-F238E27FC236}">
                      <a16:creationId xmlns:a16="http://schemas.microsoft.com/office/drawing/2014/main" id="{A3B47D08-F8B9-3909-DE7B-1BE4790C36BF}"/>
                    </a:ext>
                  </a:extLst>
                </p:cNvPr>
                <p:cNvSpPr/>
                <p:nvPr/>
              </p:nvSpPr>
              <p:spPr>
                <a:xfrm>
                  <a:off x="4782383" y="3155727"/>
                  <a:ext cx="129146" cy="99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0" h="2013" extrusionOk="0">
                      <a:moveTo>
                        <a:pt x="2584" y="1"/>
                      </a:moveTo>
                      <a:cubicBezTo>
                        <a:pt x="2572" y="13"/>
                        <a:pt x="2560" y="13"/>
                        <a:pt x="2548" y="24"/>
                      </a:cubicBezTo>
                      <a:cubicBezTo>
                        <a:pt x="2286" y="191"/>
                        <a:pt x="2036" y="346"/>
                        <a:pt x="1798" y="501"/>
                      </a:cubicBezTo>
                      <a:cubicBezTo>
                        <a:pt x="1322" y="834"/>
                        <a:pt x="858" y="1191"/>
                        <a:pt x="417" y="1560"/>
                      </a:cubicBezTo>
                      <a:cubicBezTo>
                        <a:pt x="262" y="1679"/>
                        <a:pt x="131" y="1810"/>
                        <a:pt x="0" y="1929"/>
                      </a:cubicBezTo>
                      <a:cubicBezTo>
                        <a:pt x="12" y="1965"/>
                        <a:pt x="12" y="1977"/>
                        <a:pt x="24" y="2013"/>
                      </a:cubicBezTo>
                      <a:cubicBezTo>
                        <a:pt x="477" y="1608"/>
                        <a:pt x="953" y="1215"/>
                        <a:pt x="1441" y="858"/>
                      </a:cubicBezTo>
                      <a:cubicBezTo>
                        <a:pt x="1739" y="655"/>
                        <a:pt x="2048" y="441"/>
                        <a:pt x="2370" y="251"/>
                      </a:cubicBezTo>
                      <a:cubicBezTo>
                        <a:pt x="2453" y="203"/>
                        <a:pt x="2524" y="143"/>
                        <a:pt x="2620" y="108"/>
                      </a:cubicBezTo>
                      <a:cubicBezTo>
                        <a:pt x="2608" y="72"/>
                        <a:pt x="2584" y="48"/>
                        <a:pt x="2584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4" name="Google Shape;5791;p62">
                  <a:extLst>
                    <a:ext uri="{FF2B5EF4-FFF2-40B4-BE49-F238E27FC236}">
                      <a16:creationId xmlns:a16="http://schemas.microsoft.com/office/drawing/2014/main" id="{850FA1F2-9C1E-CDC4-0DF2-78101AA587AB}"/>
                    </a:ext>
                  </a:extLst>
                </p:cNvPr>
                <p:cNvSpPr/>
                <p:nvPr/>
              </p:nvSpPr>
              <p:spPr>
                <a:xfrm>
                  <a:off x="4710761" y="4004401"/>
                  <a:ext cx="1028882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3" h="2406" extrusionOk="0">
                      <a:moveTo>
                        <a:pt x="10443" y="0"/>
                      </a:moveTo>
                      <a:cubicBezTo>
                        <a:pt x="4680" y="0"/>
                        <a:pt x="1" y="536"/>
                        <a:pt x="1" y="1203"/>
                      </a:cubicBezTo>
                      <a:cubicBezTo>
                        <a:pt x="1" y="1869"/>
                        <a:pt x="4680" y="2405"/>
                        <a:pt x="10443" y="2405"/>
                      </a:cubicBezTo>
                      <a:cubicBezTo>
                        <a:pt x="16205" y="2405"/>
                        <a:pt x="20872" y="1869"/>
                        <a:pt x="20872" y="1203"/>
                      </a:cubicBezTo>
                      <a:cubicBezTo>
                        <a:pt x="20872" y="536"/>
                        <a:pt x="16205" y="0"/>
                        <a:pt x="10443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5" name="Google Shape;5794;p62">
                  <a:extLst>
                    <a:ext uri="{FF2B5EF4-FFF2-40B4-BE49-F238E27FC236}">
                      <a16:creationId xmlns:a16="http://schemas.microsoft.com/office/drawing/2014/main" id="{9C1706E3-B976-9EE0-32E4-4B074B0E1020}"/>
                    </a:ext>
                  </a:extLst>
                </p:cNvPr>
                <p:cNvSpPr/>
                <p:nvPr/>
              </p:nvSpPr>
              <p:spPr>
                <a:xfrm>
                  <a:off x="4940810" y="3213844"/>
                  <a:ext cx="582243" cy="763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2" h="15491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5" y="2620"/>
                        <a:pt x="156" y="4977"/>
                        <a:pt x="322" y="6096"/>
                      </a:cubicBezTo>
                      <a:cubicBezTo>
                        <a:pt x="739" y="9049"/>
                        <a:pt x="1406" y="15490"/>
                        <a:pt x="1406" y="15490"/>
                      </a:cubicBezTo>
                      <a:lnTo>
                        <a:pt x="4859" y="15490"/>
                      </a:lnTo>
                      <a:cubicBezTo>
                        <a:pt x="4847" y="12752"/>
                        <a:pt x="4371" y="2358"/>
                        <a:pt x="4597" y="2322"/>
                      </a:cubicBezTo>
                      <a:cubicBezTo>
                        <a:pt x="4659" y="2309"/>
                        <a:pt x="4724" y="2300"/>
                        <a:pt x="4796" y="2300"/>
                      </a:cubicBezTo>
                      <a:cubicBezTo>
                        <a:pt x="4988" y="2300"/>
                        <a:pt x="5227" y="2361"/>
                        <a:pt x="5573" y="2560"/>
                      </a:cubicBezTo>
                      <a:cubicBezTo>
                        <a:pt x="6216" y="2894"/>
                        <a:pt x="8395" y="15490"/>
                        <a:pt x="8395" y="15490"/>
                      </a:cubicBezTo>
                      <a:lnTo>
                        <a:pt x="11812" y="15490"/>
                      </a:lnTo>
                      <a:cubicBezTo>
                        <a:pt x="11502" y="12502"/>
                        <a:pt x="10157" y="3310"/>
                        <a:pt x="9788" y="310"/>
                      </a:cubicBezTo>
                      <a:cubicBezTo>
                        <a:pt x="9669" y="310"/>
                        <a:pt x="9586" y="322"/>
                        <a:pt x="9478" y="322"/>
                      </a:cubicBezTo>
                      <a:cubicBezTo>
                        <a:pt x="8190" y="468"/>
                        <a:pt x="6901" y="529"/>
                        <a:pt x="5612" y="529"/>
                      </a:cubicBezTo>
                      <a:cubicBezTo>
                        <a:pt x="4901" y="529"/>
                        <a:pt x="4189" y="510"/>
                        <a:pt x="3478" y="477"/>
                      </a:cubicBezTo>
                      <a:cubicBezTo>
                        <a:pt x="2323" y="417"/>
                        <a:pt x="1132" y="298"/>
                        <a:pt x="1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6" name="Google Shape;5795;p62">
                  <a:extLst>
                    <a:ext uri="{FF2B5EF4-FFF2-40B4-BE49-F238E27FC236}">
                      <a16:creationId xmlns:a16="http://schemas.microsoft.com/office/drawing/2014/main" id="{85B1BBF5-6945-AF92-A743-191662F3D821}"/>
                    </a:ext>
                  </a:extLst>
                </p:cNvPr>
                <p:cNvSpPr/>
                <p:nvPr/>
              </p:nvSpPr>
              <p:spPr>
                <a:xfrm>
                  <a:off x="5337566" y="3862339"/>
                  <a:ext cx="184945" cy="114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2" h="2323" extrusionOk="0">
                      <a:moveTo>
                        <a:pt x="3465" y="1"/>
                      </a:moveTo>
                      <a:cubicBezTo>
                        <a:pt x="3120" y="60"/>
                        <a:pt x="2799" y="120"/>
                        <a:pt x="2465" y="155"/>
                      </a:cubicBezTo>
                      <a:cubicBezTo>
                        <a:pt x="1656" y="275"/>
                        <a:pt x="822" y="370"/>
                        <a:pt x="1" y="429"/>
                      </a:cubicBezTo>
                      <a:cubicBezTo>
                        <a:pt x="191" y="1572"/>
                        <a:pt x="322" y="2322"/>
                        <a:pt x="322" y="2322"/>
                      </a:cubicBezTo>
                      <a:lnTo>
                        <a:pt x="3751" y="2322"/>
                      </a:lnTo>
                      <a:cubicBezTo>
                        <a:pt x="3692" y="1751"/>
                        <a:pt x="3584" y="929"/>
                        <a:pt x="3465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7" name="Google Shape;5796;p62">
                  <a:extLst>
                    <a:ext uri="{FF2B5EF4-FFF2-40B4-BE49-F238E27FC236}">
                      <a16:creationId xmlns:a16="http://schemas.microsoft.com/office/drawing/2014/main" id="{8E4F86AC-F2C6-7A26-1A3D-74A10EAC4730}"/>
                    </a:ext>
                  </a:extLst>
                </p:cNvPr>
                <p:cNvSpPr/>
                <p:nvPr/>
              </p:nvSpPr>
              <p:spPr>
                <a:xfrm>
                  <a:off x="5000109" y="3887577"/>
                  <a:ext cx="179622" cy="89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" h="1823" extrusionOk="0">
                      <a:moveTo>
                        <a:pt x="1" y="1"/>
                      </a:moveTo>
                      <a:cubicBezTo>
                        <a:pt x="120" y="1096"/>
                        <a:pt x="191" y="1822"/>
                        <a:pt x="191" y="1822"/>
                      </a:cubicBezTo>
                      <a:lnTo>
                        <a:pt x="3644" y="1822"/>
                      </a:lnTo>
                      <a:cubicBezTo>
                        <a:pt x="3644" y="1394"/>
                        <a:pt x="3632" y="798"/>
                        <a:pt x="3620" y="84"/>
                      </a:cubicBezTo>
                      <a:cubicBezTo>
                        <a:pt x="2977" y="84"/>
                        <a:pt x="2358" y="84"/>
                        <a:pt x="1715" y="60"/>
                      </a:cubicBezTo>
                      <a:cubicBezTo>
                        <a:pt x="1144" y="48"/>
                        <a:pt x="584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8" name="Google Shape;5797;p62">
                  <a:extLst>
                    <a:ext uri="{FF2B5EF4-FFF2-40B4-BE49-F238E27FC236}">
                      <a16:creationId xmlns:a16="http://schemas.microsoft.com/office/drawing/2014/main" id="{5BA80554-B8B0-F7E9-CCE4-F91A07C81E7A}"/>
                    </a:ext>
                  </a:extLst>
                </p:cNvPr>
                <p:cNvSpPr/>
                <p:nvPr/>
              </p:nvSpPr>
              <p:spPr>
                <a:xfrm>
                  <a:off x="4941401" y="3214435"/>
                  <a:ext cx="542957" cy="478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15" h="970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5" y="2620"/>
                        <a:pt x="168" y="4989"/>
                        <a:pt x="322" y="6096"/>
                      </a:cubicBezTo>
                      <a:cubicBezTo>
                        <a:pt x="418" y="6906"/>
                        <a:pt x="549" y="8001"/>
                        <a:pt x="703" y="9168"/>
                      </a:cubicBezTo>
                      <a:cubicBezTo>
                        <a:pt x="1013" y="9228"/>
                        <a:pt x="1322" y="9287"/>
                        <a:pt x="1656" y="9335"/>
                      </a:cubicBezTo>
                      <a:cubicBezTo>
                        <a:pt x="2513" y="9454"/>
                        <a:pt x="3394" y="9525"/>
                        <a:pt x="4251" y="9597"/>
                      </a:cubicBezTo>
                      <a:cubicBezTo>
                        <a:pt x="4406" y="9609"/>
                        <a:pt x="4537" y="9609"/>
                        <a:pt x="4692" y="9632"/>
                      </a:cubicBezTo>
                      <a:cubicBezTo>
                        <a:pt x="4573" y="6060"/>
                        <a:pt x="4454" y="2334"/>
                        <a:pt x="4585" y="2310"/>
                      </a:cubicBezTo>
                      <a:cubicBezTo>
                        <a:pt x="4647" y="2297"/>
                        <a:pt x="4713" y="2288"/>
                        <a:pt x="4786" y="2288"/>
                      </a:cubicBezTo>
                      <a:cubicBezTo>
                        <a:pt x="4980" y="2288"/>
                        <a:pt x="5224" y="2349"/>
                        <a:pt x="5561" y="2548"/>
                      </a:cubicBezTo>
                      <a:cubicBezTo>
                        <a:pt x="5906" y="2727"/>
                        <a:pt x="6668" y="6334"/>
                        <a:pt x="7323" y="9704"/>
                      </a:cubicBezTo>
                      <a:cubicBezTo>
                        <a:pt x="8561" y="9668"/>
                        <a:pt x="9800" y="9549"/>
                        <a:pt x="11014" y="9394"/>
                      </a:cubicBezTo>
                      <a:cubicBezTo>
                        <a:pt x="10538" y="5894"/>
                        <a:pt x="9990" y="2048"/>
                        <a:pt x="9764" y="298"/>
                      </a:cubicBezTo>
                      <a:cubicBezTo>
                        <a:pt x="9681" y="310"/>
                        <a:pt x="9574" y="310"/>
                        <a:pt x="9478" y="322"/>
                      </a:cubicBezTo>
                      <a:cubicBezTo>
                        <a:pt x="8194" y="468"/>
                        <a:pt x="6900" y="534"/>
                        <a:pt x="5605" y="534"/>
                      </a:cubicBezTo>
                      <a:cubicBezTo>
                        <a:pt x="4896" y="534"/>
                        <a:pt x="4186" y="514"/>
                        <a:pt x="3478" y="476"/>
                      </a:cubicBezTo>
                      <a:cubicBezTo>
                        <a:pt x="2323" y="417"/>
                        <a:pt x="1132" y="298"/>
                        <a:pt x="1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49" name="Google Shape;5798;p62">
                  <a:extLst>
                    <a:ext uri="{FF2B5EF4-FFF2-40B4-BE49-F238E27FC236}">
                      <a16:creationId xmlns:a16="http://schemas.microsoft.com/office/drawing/2014/main" id="{C567A5DE-697D-1EAE-66E3-E2811E746964}"/>
                    </a:ext>
                  </a:extLst>
                </p:cNvPr>
                <p:cNvSpPr/>
                <p:nvPr/>
              </p:nvSpPr>
              <p:spPr>
                <a:xfrm>
                  <a:off x="4898566" y="3967924"/>
                  <a:ext cx="306994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8" h="1961" extrusionOk="0">
                      <a:moveTo>
                        <a:pt x="2992" y="1"/>
                      </a:moveTo>
                      <a:cubicBezTo>
                        <a:pt x="2561" y="1"/>
                        <a:pt x="2243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65" y="990"/>
                        <a:pt x="179" y="1335"/>
                        <a:pt x="60" y="1573"/>
                      </a:cubicBezTo>
                      <a:cubicBezTo>
                        <a:pt x="1" y="1693"/>
                        <a:pt x="96" y="1847"/>
                        <a:pt x="227" y="1847"/>
                      </a:cubicBezTo>
                      <a:cubicBezTo>
                        <a:pt x="923" y="1869"/>
                        <a:pt x="2945" y="1961"/>
                        <a:pt x="4412" y="1961"/>
                      </a:cubicBezTo>
                      <a:cubicBezTo>
                        <a:pt x="5304" y="1961"/>
                        <a:pt x="5991" y="1927"/>
                        <a:pt x="6049" y="1823"/>
                      </a:cubicBezTo>
                      <a:cubicBezTo>
                        <a:pt x="6228" y="1514"/>
                        <a:pt x="5894" y="121"/>
                        <a:pt x="5740" y="73"/>
                      </a:cubicBezTo>
                      <a:cubicBezTo>
                        <a:pt x="5631" y="40"/>
                        <a:pt x="4003" y="1"/>
                        <a:pt x="299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0" name="Google Shape;5799;p62">
                  <a:extLst>
                    <a:ext uri="{FF2B5EF4-FFF2-40B4-BE49-F238E27FC236}">
                      <a16:creationId xmlns:a16="http://schemas.microsoft.com/office/drawing/2014/main" id="{277940C1-7CB6-71D9-BE96-8B4D0101AD38}"/>
                    </a:ext>
                  </a:extLst>
                </p:cNvPr>
                <p:cNvSpPr/>
                <p:nvPr/>
              </p:nvSpPr>
              <p:spPr>
                <a:xfrm>
                  <a:off x="5243072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5" y="1"/>
                      </a:moveTo>
                      <a:cubicBezTo>
                        <a:pt x="2555" y="1"/>
                        <a:pt x="2239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53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15" y="1847"/>
                      </a:cubicBezTo>
                      <a:cubicBezTo>
                        <a:pt x="911" y="1869"/>
                        <a:pt x="2938" y="1961"/>
                        <a:pt x="4405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19" y="40"/>
                        <a:pt x="3991" y="1"/>
                        <a:pt x="298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1" name="Google Shape;5800;p62">
                  <a:extLst>
                    <a:ext uri="{FF2B5EF4-FFF2-40B4-BE49-F238E27FC236}">
                      <a16:creationId xmlns:a16="http://schemas.microsoft.com/office/drawing/2014/main" id="{0C2CF659-DD32-34E7-91EF-13E44C17E2CF}"/>
                    </a:ext>
                  </a:extLst>
                </p:cNvPr>
                <p:cNvSpPr/>
                <p:nvPr/>
              </p:nvSpPr>
              <p:spPr>
                <a:xfrm>
                  <a:off x="4887426" y="3206203"/>
                  <a:ext cx="642084" cy="450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6" h="9147" extrusionOk="0">
                      <a:moveTo>
                        <a:pt x="203" y="1"/>
                      </a:moveTo>
                      <a:cubicBezTo>
                        <a:pt x="203" y="1"/>
                        <a:pt x="143" y="894"/>
                        <a:pt x="96" y="2060"/>
                      </a:cubicBezTo>
                      <a:lnTo>
                        <a:pt x="96" y="2203"/>
                      </a:lnTo>
                      <a:cubicBezTo>
                        <a:pt x="36" y="3489"/>
                        <a:pt x="1" y="5049"/>
                        <a:pt x="36" y="6025"/>
                      </a:cubicBezTo>
                      <a:cubicBezTo>
                        <a:pt x="143" y="7930"/>
                        <a:pt x="239" y="8442"/>
                        <a:pt x="239" y="8442"/>
                      </a:cubicBezTo>
                      <a:cubicBezTo>
                        <a:pt x="239" y="8442"/>
                        <a:pt x="2048" y="8787"/>
                        <a:pt x="3632" y="8918"/>
                      </a:cubicBezTo>
                      <a:cubicBezTo>
                        <a:pt x="4022" y="8954"/>
                        <a:pt x="4390" y="8967"/>
                        <a:pt x="4723" y="8967"/>
                      </a:cubicBezTo>
                      <a:cubicBezTo>
                        <a:pt x="5723" y="8967"/>
                        <a:pt x="6406" y="8847"/>
                        <a:pt x="6406" y="8847"/>
                      </a:cubicBezTo>
                      <a:cubicBezTo>
                        <a:pt x="6406" y="8847"/>
                        <a:pt x="5787" y="6227"/>
                        <a:pt x="5989" y="5989"/>
                      </a:cubicBezTo>
                      <a:cubicBezTo>
                        <a:pt x="6013" y="5966"/>
                        <a:pt x="6013" y="5966"/>
                        <a:pt x="6025" y="5966"/>
                      </a:cubicBezTo>
                      <a:cubicBezTo>
                        <a:pt x="6049" y="5966"/>
                        <a:pt x="6085" y="5989"/>
                        <a:pt x="6108" y="6025"/>
                      </a:cubicBezTo>
                      <a:cubicBezTo>
                        <a:pt x="6394" y="6442"/>
                        <a:pt x="6859" y="8787"/>
                        <a:pt x="6859" y="8787"/>
                      </a:cubicBezTo>
                      <a:cubicBezTo>
                        <a:pt x="6859" y="8787"/>
                        <a:pt x="7991" y="9147"/>
                        <a:pt x="9997" y="9147"/>
                      </a:cubicBezTo>
                      <a:cubicBezTo>
                        <a:pt x="10088" y="9147"/>
                        <a:pt x="10181" y="9146"/>
                        <a:pt x="10276" y="9145"/>
                      </a:cubicBezTo>
                      <a:cubicBezTo>
                        <a:pt x="11097" y="9145"/>
                        <a:pt x="11681" y="8990"/>
                        <a:pt x="12097" y="8823"/>
                      </a:cubicBezTo>
                      <a:cubicBezTo>
                        <a:pt x="12133" y="8811"/>
                        <a:pt x="12169" y="8799"/>
                        <a:pt x="12193" y="8787"/>
                      </a:cubicBezTo>
                      <a:cubicBezTo>
                        <a:pt x="12835" y="8513"/>
                        <a:pt x="13026" y="8168"/>
                        <a:pt x="13026" y="8168"/>
                      </a:cubicBezTo>
                      <a:cubicBezTo>
                        <a:pt x="13026" y="8168"/>
                        <a:pt x="11752" y="1203"/>
                        <a:pt x="11419" y="298"/>
                      </a:cubicBezTo>
                      <a:cubicBezTo>
                        <a:pt x="11419" y="298"/>
                        <a:pt x="11288" y="286"/>
                        <a:pt x="11050" y="286"/>
                      </a:cubicBezTo>
                      <a:lnTo>
                        <a:pt x="10919" y="286"/>
                      </a:lnTo>
                      <a:cubicBezTo>
                        <a:pt x="10418" y="274"/>
                        <a:pt x="9537" y="239"/>
                        <a:pt x="8513" y="215"/>
                      </a:cubicBezTo>
                      <a:lnTo>
                        <a:pt x="8383" y="215"/>
                      </a:lnTo>
                      <a:cubicBezTo>
                        <a:pt x="7370" y="179"/>
                        <a:pt x="6227" y="155"/>
                        <a:pt x="5132" y="120"/>
                      </a:cubicBezTo>
                      <a:lnTo>
                        <a:pt x="5037" y="120"/>
                      </a:lnTo>
                      <a:cubicBezTo>
                        <a:pt x="4906" y="120"/>
                        <a:pt x="4787" y="108"/>
                        <a:pt x="4656" y="108"/>
                      </a:cubicBezTo>
                      <a:lnTo>
                        <a:pt x="4573" y="108"/>
                      </a:lnTo>
                      <a:cubicBezTo>
                        <a:pt x="3239" y="72"/>
                        <a:pt x="2013" y="36"/>
                        <a:pt x="1239" y="12"/>
                      </a:cubicBezTo>
                      <a:lnTo>
                        <a:pt x="1144" y="12"/>
                      </a:lnTo>
                      <a:cubicBezTo>
                        <a:pt x="679" y="12"/>
                        <a:pt x="405" y="1"/>
                        <a:pt x="382" y="1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2" name="Google Shape;5801;p62">
                  <a:extLst>
                    <a:ext uri="{FF2B5EF4-FFF2-40B4-BE49-F238E27FC236}">
                      <a16:creationId xmlns:a16="http://schemas.microsoft.com/office/drawing/2014/main" id="{B52C92FA-A6DC-7791-DA1E-387CCE2556AA}"/>
                    </a:ext>
                  </a:extLst>
                </p:cNvPr>
                <p:cNvSpPr/>
                <p:nvPr/>
              </p:nvSpPr>
              <p:spPr>
                <a:xfrm>
                  <a:off x="5301780" y="3219709"/>
                  <a:ext cx="187854" cy="421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1" h="8550" extrusionOk="0">
                      <a:moveTo>
                        <a:pt x="0" y="0"/>
                      </a:moveTo>
                      <a:cubicBezTo>
                        <a:pt x="191" y="1143"/>
                        <a:pt x="834" y="2215"/>
                        <a:pt x="1762" y="2929"/>
                      </a:cubicBezTo>
                      <a:cubicBezTo>
                        <a:pt x="2120" y="3215"/>
                        <a:pt x="2524" y="3417"/>
                        <a:pt x="2953" y="3572"/>
                      </a:cubicBezTo>
                      <a:cubicBezTo>
                        <a:pt x="3108" y="4703"/>
                        <a:pt x="3275" y="5834"/>
                        <a:pt x="3453" y="6966"/>
                      </a:cubicBezTo>
                      <a:cubicBezTo>
                        <a:pt x="3513" y="7323"/>
                        <a:pt x="3572" y="7692"/>
                        <a:pt x="3632" y="8049"/>
                      </a:cubicBezTo>
                      <a:cubicBezTo>
                        <a:pt x="3656" y="8216"/>
                        <a:pt x="3679" y="8394"/>
                        <a:pt x="3703" y="8549"/>
                      </a:cubicBezTo>
                      <a:cubicBezTo>
                        <a:pt x="3751" y="8537"/>
                        <a:pt x="3775" y="8525"/>
                        <a:pt x="3810" y="8513"/>
                      </a:cubicBezTo>
                      <a:cubicBezTo>
                        <a:pt x="3787" y="8406"/>
                        <a:pt x="3763" y="8299"/>
                        <a:pt x="3763" y="8192"/>
                      </a:cubicBezTo>
                      <a:cubicBezTo>
                        <a:pt x="3715" y="7870"/>
                        <a:pt x="3656" y="7537"/>
                        <a:pt x="3608" y="7216"/>
                      </a:cubicBezTo>
                      <a:cubicBezTo>
                        <a:pt x="3525" y="6561"/>
                        <a:pt x="3417" y="5906"/>
                        <a:pt x="3334" y="5251"/>
                      </a:cubicBezTo>
                      <a:cubicBezTo>
                        <a:pt x="3155" y="3941"/>
                        <a:pt x="2977" y="2608"/>
                        <a:pt x="2822" y="1286"/>
                      </a:cubicBezTo>
                      <a:cubicBezTo>
                        <a:pt x="2774" y="917"/>
                        <a:pt x="2739" y="560"/>
                        <a:pt x="2691" y="191"/>
                      </a:cubicBezTo>
                      <a:cubicBezTo>
                        <a:pt x="2691" y="155"/>
                        <a:pt x="2679" y="119"/>
                        <a:pt x="2679" y="72"/>
                      </a:cubicBezTo>
                      <a:lnTo>
                        <a:pt x="2536" y="72"/>
                      </a:lnTo>
                      <a:lnTo>
                        <a:pt x="2536" y="84"/>
                      </a:lnTo>
                      <a:cubicBezTo>
                        <a:pt x="2584" y="417"/>
                        <a:pt x="2620" y="739"/>
                        <a:pt x="2655" y="1072"/>
                      </a:cubicBezTo>
                      <a:cubicBezTo>
                        <a:pt x="2739" y="1739"/>
                        <a:pt x="2810" y="2394"/>
                        <a:pt x="2894" y="3048"/>
                      </a:cubicBezTo>
                      <a:cubicBezTo>
                        <a:pt x="2917" y="3191"/>
                        <a:pt x="2941" y="3358"/>
                        <a:pt x="2953" y="3513"/>
                      </a:cubicBezTo>
                      <a:cubicBezTo>
                        <a:pt x="2227" y="3191"/>
                        <a:pt x="1596" y="2739"/>
                        <a:pt x="1084" y="2120"/>
                      </a:cubicBezTo>
                      <a:cubicBezTo>
                        <a:pt x="572" y="1512"/>
                        <a:pt x="250" y="774"/>
                        <a:pt x="119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3" name="Google Shape;5802;p62">
                  <a:extLst>
                    <a:ext uri="{FF2B5EF4-FFF2-40B4-BE49-F238E27FC236}">
                      <a16:creationId xmlns:a16="http://schemas.microsoft.com/office/drawing/2014/main" id="{1B9BC77D-6459-5FB5-EA21-4FCC7038EEAB}"/>
                    </a:ext>
                  </a:extLst>
                </p:cNvPr>
                <p:cNvSpPr/>
                <p:nvPr/>
              </p:nvSpPr>
              <p:spPr>
                <a:xfrm>
                  <a:off x="5106334" y="3212661"/>
                  <a:ext cx="34110" cy="180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" h="3656" extrusionOk="0">
                      <a:moveTo>
                        <a:pt x="155" y="1"/>
                      </a:moveTo>
                      <a:cubicBezTo>
                        <a:pt x="72" y="501"/>
                        <a:pt x="48" y="1001"/>
                        <a:pt x="36" y="1489"/>
                      </a:cubicBezTo>
                      <a:cubicBezTo>
                        <a:pt x="1" y="2203"/>
                        <a:pt x="48" y="2906"/>
                        <a:pt x="120" y="3608"/>
                      </a:cubicBezTo>
                      <a:cubicBezTo>
                        <a:pt x="120" y="3620"/>
                        <a:pt x="132" y="3656"/>
                        <a:pt x="167" y="3656"/>
                      </a:cubicBezTo>
                      <a:cubicBezTo>
                        <a:pt x="310" y="3620"/>
                        <a:pt x="453" y="3608"/>
                        <a:pt x="596" y="3596"/>
                      </a:cubicBezTo>
                      <a:cubicBezTo>
                        <a:pt x="620" y="3596"/>
                        <a:pt x="643" y="3572"/>
                        <a:pt x="643" y="3549"/>
                      </a:cubicBezTo>
                      <a:cubicBezTo>
                        <a:pt x="513" y="2370"/>
                        <a:pt x="524" y="1179"/>
                        <a:pt x="691" y="24"/>
                      </a:cubicBezTo>
                      <a:lnTo>
                        <a:pt x="596" y="24"/>
                      </a:lnTo>
                      <a:cubicBezTo>
                        <a:pt x="572" y="155"/>
                        <a:pt x="548" y="286"/>
                        <a:pt x="536" y="417"/>
                      </a:cubicBezTo>
                      <a:cubicBezTo>
                        <a:pt x="465" y="1072"/>
                        <a:pt x="429" y="1751"/>
                        <a:pt x="453" y="2417"/>
                      </a:cubicBezTo>
                      <a:cubicBezTo>
                        <a:pt x="465" y="2775"/>
                        <a:pt x="489" y="3144"/>
                        <a:pt x="536" y="3501"/>
                      </a:cubicBezTo>
                      <a:cubicBezTo>
                        <a:pt x="429" y="3513"/>
                        <a:pt x="310" y="3537"/>
                        <a:pt x="191" y="3549"/>
                      </a:cubicBezTo>
                      <a:cubicBezTo>
                        <a:pt x="120" y="2882"/>
                        <a:pt x="96" y="2191"/>
                        <a:pt x="108" y="1525"/>
                      </a:cubicBezTo>
                      <a:cubicBezTo>
                        <a:pt x="120" y="1013"/>
                        <a:pt x="167" y="512"/>
                        <a:pt x="227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4" name="Google Shape;5803;p62">
                  <a:extLst>
                    <a:ext uri="{FF2B5EF4-FFF2-40B4-BE49-F238E27FC236}">
                      <a16:creationId xmlns:a16="http://schemas.microsoft.com/office/drawing/2014/main" id="{14496C65-65E5-E110-0496-94C0D2887D28}"/>
                    </a:ext>
                  </a:extLst>
                </p:cNvPr>
                <p:cNvSpPr/>
                <p:nvPr/>
              </p:nvSpPr>
              <p:spPr>
                <a:xfrm>
                  <a:off x="4892109" y="3208569"/>
                  <a:ext cx="57574" cy="106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2168" extrusionOk="0">
                      <a:moveTo>
                        <a:pt x="1025" y="0"/>
                      </a:moveTo>
                      <a:cubicBezTo>
                        <a:pt x="1025" y="12"/>
                        <a:pt x="1013" y="48"/>
                        <a:pt x="1013" y="72"/>
                      </a:cubicBezTo>
                      <a:cubicBezTo>
                        <a:pt x="846" y="715"/>
                        <a:pt x="548" y="1322"/>
                        <a:pt x="156" y="1846"/>
                      </a:cubicBezTo>
                      <a:cubicBezTo>
                        <a:pt x="108" y="1905"/>
                        <a:pt x="60" y="1965"/>
                        <a:pt x="1" y="2024"/>
                      </a:cubicBezTo>
                      <a:lnTo>
                        <a:pt x="1" y="2167"/>
                      </a:lnTo>
                      <a:cubicBezTo>
                        <a:pt x="572" y="1560"/>
                        <a:pt x="965" y="798"/>
                        <a:pt x="1168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5" name="Google Shape;5804;p62">
                  <a:extLst>
                    <a:ext uri="{FF2B5EF4-FFF2-40B4-BE49-F238E27FC236}">
                      <a16:creationId xmlns:a16="http://schemas.microsoft.com/office/drawing/2014/main" id="{D69A08BE-642D-461C-3CBC-353232DF793D}"/>
                    </a:ext>
                  </a:extLst>
                </p:cNvPr>
                <p:cNvSpPr/>
                <p:nvPr/>
              </p:nvSpPr>
              <p:spPr>
                <a:xfrm>
                  <a:off x="5092237" y="3472088"/>
                  <a:ext cx="104451" cy="34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9" h="697" extrusionOk="0">
                      <a:moveTo>
                        <a:pt x="48" y="0"/>
                      </a:moveTo>
                      <a:cubicBezTo>
                        <a:pt x="25" y="0"/>
                        <a:pt x="1" y="36"/>
                        <a:pt x="37" y="36"/>
                      </a:cubicBezTo>
                      <a:cubicBezTo>
                        <a:pt x="739" y="202"/>
                        <a:pt x="1418" y="417"/>
                        <a:pt x="2072" y="691"/>
                      </a:cubicBezTo>
                      <a:cubicBezTo>
                        <a:pt x="2078" y="694"/>
                        <a:pt x="2083" y="696"/>
                        <a:pt x="2088" y="696"/>
                      </a:cubicBezTo>
                      <a:cubicBezTo>
                        <a:pt x="2111" y="696"/>
                        <a:pt x="2118" y="651"/>
                        <a:pt x="2108" y="631"/>
                      </a:cubicBezTo>
                      <a:cubicBezTo>
                        <a:pt x="1465" y="310"/>
                        <a:pt x="763" y="83"/>
                        <a:pt x="4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6" name="Google Shape;5805;p62">
                  <a:extLst>
                    <a:ext uri="{FF2B5EF4-FFF2-40B4-BE49-F238E27FC236}">
                      <a16:creationId xmlns:a16="http://schemas.microsoft.com/office/drawing/2014/main" id="{AF37F60C-5431-5088-CFA6-0BFBB608B65B}"/>
                    </a:ext>
                  </a:extLst>
                </p:cNvPr>
                <p:cNvSpPr/>
                <p:nvPr/>
              </p:nvSpPr>
              <p:spPr>
                <a:xfrm>
                  <a:off x="4957865" y="2622232"/>
                  <a:ext cx="389707" cy="604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6" h="12256" extrusionOk="0">
                      <a:moveTo>
                        <a:pt x="4968" y="0"/>
                      </a:moveTo>
                      <a:cubicBezTo>
                        <a:pt x="4266" y="0"/>
                        <a:pt x="3407" y="175"/>
                        <a:pt x="2739" y="406"/>
                      </a:cubicBezTo>
                      <a:cubicBezTo>
                        <a:pt x="2715" y="418"/>
                        <a:pt x="2691" y="418"/>
                        <a:pt x="2679" y="429"/>
                      </a:cubicBezTo>
                      <a:cubicBezTo>
                        <a:pt x="2143" y="608"/>
                        <a:pt x="1739" y="822"/>
                        <a:pt x="1643" y="953"/>
                      </a:cubicBezTo>
                      <a:cubicBezTo>
                        <a:pt x="1048" y="1906"/>
                        <a:pt x="453" y="6525"/>
                        <a:pt x="0" y="11562"/>
                      </a:cubicBezTo>
                      <a:cubicBezTo>
                        <a:pt x="298" y="11705"/>
                        <a:pt x="596" y="11788"/>
                        <a:pt x="905" y="11883"/>
                      </a:cubicBezTo>
                      <a:cubicBezTo>
                        <a:pt x="1940" y="12163"/>
                        <a:pt x="3023" y="12256"/>
                        <a:pt x="4111" y="12256"/>
                      </a:cubicBezTo>
                      <a:cubicBezTo>
                        <a:pt x="4551" y="12256"/>
                        <a:pt x="4991" y="12241"/>
                        <a:pt x="5430" y="12217"/>
                      </a:cubicBezTo>
                      <a:cubicBezTo>
                        <a:pt x="6263" y="12193"/>
                        <a:pt x="7096" y="12074"/>
                        <a:pt x="7906" y="11907"/>
                      </a:cubicBezTo>
                      <a:cubicBezTo>
                        <a:pt x="7882" y="11669"/>
                        <a:pt x="7846" y="11502"/>
                        <a:pt x="7858" y="11371"/>
                      </a:cubicBezTo>
                      <a:cubicBezTo>
                        <a:pt x="7632" y="9514"/>
                        <a:pt x="7561" y="1501"/>
                        <a:pt x="7406" y="1084"/>
                      </a:cubicBezTo>
                      <a:cubicBezTo>
                        <a:pt x="7299" y="775"/>
                        <a:pt x="6727" y="310"/>
                        <a:pt x="5858" y="108"/>
                      </a:cubicBezTo>
                      <a:cubicBezTo>
                        <a:pt x="5834" y="108"/>
                        <a:pt x="5799" y="96"/>
                        <a:pt x="5775" y="96"/>
                      </a:cubicBezTo>
                      <a:cubicBezTo>
                        <a:pt x="5549" y="48"/>
                        <a:pt x="5299" y="13"/>
                        <a:pt x="5037" y="1"/>
                      </a:cubicBezTo>
                      <a:cubicBezTo>
                        <a:pt x="5014" y="0"/>
                        <a:pt x="4991" y="0"/>
                        <a:pt x="49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7" name="Google Shape;5806;p62">
                  <a:extLst>
                    <a:ext uri="{FF2B5EF4-FFF2-40B4-BE49-F238E27FC236}">
                      <a16:creationId xmlns:a16="http://schemas.microsoft.com/office/drawing/2014/main" id="{0D43651E-7F05-739D-98BF-DC2ADAA775E5}"/>
                    </a:ext>
                  </a:extLst>
                </p:cNvPr>
                <p:cNvSpPr/>
                <p:nvPr/>
              </p:nvSpPr>
              <p:spPr>
                <a:xfrm>
                  <a:off x="4853365" y="2617943"/>
                  <a:ext cx="653865" cy="751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5" h="15245" extrusionOk="0">
                      <a:moveTo>
                        <a:pt x="7816" y="1"/>
                      </a:moveTo>
                      <a:cubicBezTo>
                        <a:pt x="6719" y="1"/>
                        <a:pt x="5411" y="213"/>
                        <a:pt x="4371" y="445"/>
                      </a:cubicBezTo>
                      <a:cubicBezTo>
                        <a:pt x="4347" y="457"/>
                        <a:pt x="4299" y="457"/>
                        <a:pt x="4275" y="481"/>
                      </a:cubicBezTo>
                      <a:cubicBezTo>
                        <a:pt x="3418" y="683"/>
                        <a:pt x="2763" y="909"/>
                        <a:pt x="2632" y="1076"/>
                      </a:cubicBezTo>
                      <a:cubicBezTo>
                        <a:pt x="1668" y="2160"/>
                        <a:pt x="715" y="8827"/>
                        <a:pt x="1" y="14447"/>
                      </a:cubicBezTo>
                      <a:cubicBezTo>
                        <a:pt x="477" y="14602"/>
                        <a:pt x="965" y="14721"/>
                        <a:pt x="1454" y="14804"/>
                      </a:cubicBezTo>
                      <a:cubicBezTo>
                        <a:pt x="2275" y="14971"/>
                        <a:pt x="3108" y="15078"/>
                        <a:pt x="3942" y="15137"/>
                      </a:cubicBezTo>
                      <a:cubicBezTo>
                        <a:pt x="3918" y="14625"/>
                        <a:pt x="3870" y="14125"/>
                        <a:pt x="3835" y="13613"/>
                      </a:cubicBezTo>
                      <a:cubicBezTo>
                        <a:pt x="3740" y="12208"/>
                        <a:pt x="3644" y="9303"/>
                        <a:pt x="3597" y="7886"/>
                      </a:cubicBezTo>
                      <a:cubicBezTo>
                        <a:pt x="3561" y="6493"/>
                        <a:pt x="3537" y="5088"/>
                        <a:pt x="3704" y="3707"/>
                      </a:cubicBezTo>
                      <a:cubicBezTo>
                        <a:pt x="3811" y="2862"/>
                        <a:pt x="3954" y="1886"/>
                        <a:pt x="4656" y="1314"/>
                      </a:cubicBezTo>
                      <a:cubicBezTo>
                        <a:pt x="4966" y="1040"/>
                        <a:pt x="5359" y="909"/>
                        <a:pt x="5740" y="778"/>
                      </a:cubicBezTo>
                      <a:cubicBezTo>
                        <a:pt x="6133" y="659"/>
                        <a:pt x="6537" y="528"/>
                        <a:pt x="6930" y="481"/>
                      </a:cubicBezTo>
                      <a:cubicBezTo>
                        <a:pt x="7109" y="459"/>
                        <a:pt x="7292" y="440"/>
                        <a:pt x="7472" y="440"/>
                      </a:cubicBezTo>
                      <a:cubicBezTo>
                        <a:pt x="7689" y="440"/>
                        <a:pt x="7902" y="468"/>
                        <a:pt x="8097" y="552"/>
                      </a:cubicBezTo>
                      <a:cubicBezTo>
                        <a:pt x="8264" y="624"/>
                        <a:pt x="8407" y="719"/>
                        <a:pt x="8514" y="862"/>
                      </a:cubicBezTo>
                      <a:cubicBezTo>
                        <a:pt x="8645" y="1040"/>
                        <a:pt x="8681" y="1231"/>
                        <a:pt x="8645" y="1457"/>
                      </a:cubicBezTo>
                      <a:cubicBezTo>
                        <a:pt x="8621" y="1707"/>
                        <a:pt x="8514" y="1945"/>
                        <a:pt x="8431" y="2171"/>
                      </a:cubicBezTo>
                      <a:cubicBezTo>
                        <a:pt x="8323" y="2421"/>
                        <a:pt x="8228" y="2683"/>
                        <a:pt x="8157" y="2945"/>
                      </a:cubicBezTo>
                      <a:cubicBezTo>
                        <a:pt x="7942" y="3612"/>
                        <a:pt x="7752" y="4291"/>
                        <a:pt x="7573" y="4957"/>
                      </a:cubicBezTo>
                      <a:cubicBezTo>
                        <a:pt x="7395" y="5624"/>
                        <a:pt x="7252" y="6315"/>
                        <a:pt x="7121" y="6982"/>
                      </a:cubicBezTo>
                      <a:cubicBezTo>
                        <a:pt x="6966" y="7648"/>
                        <a:pt x="6847" y="8351"/>
                        <a:pt x="6740" y="9029"/>
                      </a:cubicBezTo>
                      <a:cubicBezTo>
                        <a:pt x="6633" y="9732"/>
                        <a:pt x="6573" y="10434"/>
                        <a:pt x="6549" y="11137"/>
                      </a:cubicBezTo>
                      <a:cubicBezTo>
                        <a:pt x="6526" y="11827"/>
                        <a:pt x="6561" y="14030"/>
                        <a:pt x="6609" y="14733"/>
                      </a:cubicBezTo>
                      <a:cubicBezTo>
                        <a:pt x="6609" y="14911"/>
                        <a:pt x="6621" y="15078"/>
                        <a:pt x="6621" y="15244"/>
                      </a:cubicBezTo>
                      <a:cubicBezTo>
                        <a:pt x="7323" y="15244"/>
                        <a:pt x="8014" y="15221"/>
                        <a:pt x="8693" y="15197"/>
                      </a:cubicBezTo>
                      <a:cubicBezTo>
                        <a:pt x="10014" y="15137"/>
                        <a:pt x="11955" y="15042"/>
                        <a:pt x="13265" y="14863"/>
                      </a:cubicBezTo>
                      <a:cubicBezTo>
                        <a:pt x="13217" y="14613"/>
                        <a:pt x="13181" y="14411"/>
                        <a:pt x="13157" y="14268"/>
                      </a:cubicBezTo>
                      <a:cubicBezTo>
                        <a:pt x="12800" y="12208"/>
                        <a:pt x="12086" y="1671"/>
                        <a:pt x="11860" y="1207"/>
                      </a:cubicBezTo>
                      <a:cubicBezTo>
                        <a:pt x="11681" y="850"/>
                        <a:pt x="10752" y="362"/>
                        <a:pt x="9359" y="124"/>
                      </a:cubicBezTo>
                      <a:cubicBezTo>
                        <a:pt x="9312" y="124"/>
                        <a:pt x="9276" y="100"/>
                        <a:pt x="9228" y="100"/>
                      </a:cubicBezTo>
                      <a:cubicBezTo>
                        <a:pt x="8871" y="40"/>
                        <a:pt x="8478" y="16"/>
                        <a:pt x="8061" y="5"/>
                      </a:cubicBezTo>
                      <a:cubicBezTo>
                        <a:pt x="7981" y="2"/>
                        <a:pt x="7899" y="1"/>
                        <a:pt x="7816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8" name="Google Shape;5807;p62">
                  <a:extLst>
                    <a:ext uri="{FF2B5EF4-FFF2-40B4-BE49-F238E27FC236}">
                      <a16:creationId xmlns:a16="http://schemas.microsoft.com/office/drawing/2014/main" id="{732D07B9-0C06-452C-1283-6D06DB7BB935}"/>
                    </a:ext>
                  </a:extLst>
                </p:cNvPr>
                <p:cNvSpPr/>
                <p:nvPr/>
              </p:nvSpPr>
              <p:spPr>
                <a:xfrm>
                  <a:off x="5266535" y="2618140"/>
                  <a:ext cx="235421" cy="567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6" h="11514" extrusionOk="0">
                      <a:moveTo>
                        <a:pt x="870" y="1"/>
                      </a:moveTo>
                      <a:cubicBezTo>
                        <a:pt x="846" y="1"/>
                        <a:pt x="811" y="12"/>
                        <a:pt x="799" y="36"/>
                      </a:cubicBezTo>
                      <a:cubicBezTo>
                        <a:pt x="1" y="1846"/>
                        <a:pt x="25" y="4180"/>
                        <a:pt x="596" y="6251"/>
                      </a:cubicBezTo>
                      <a:cubicBezTo>
                        <a:pt x="1168" y="8394"/>
                        <a:pt x="2477" y="10311"/>
                        <a:pt x="4132" y="11442"/>
                      </a:cubicBezTo>
                      <a:cubicBezTo>
                        <a:pt x="4201" y="11490"/>
                        <a:pt x="4280" y="11514"/>
                        <a:pt x="4356" y="11514"/>
                      </a:cubicBezTo>
                      <a:cubicBezTo>
                        <a:pt x="4489" y="11514"/>
                        <a:pt x="4615" y="11439"/>
                        <a:pt x="4668" y="11288"/>
                      </a:cubicBezTo>
                      <a:cubicBezTo>
                        <a:pt x="4775" y="11026"/>
                        <a:pt x="4597" y="10680"/>
                        <a:pt x="4418" y="10430"/>
                      </a:cubicBezTo>
                      <a:cubicBezTo>
                        <a:pt x="3930" y="9740"/>
                        <a:pt x="2644" y="7918"/>
                        <a:pt x="2061" y="5644"/>
                      </a:cubicBezTo>
                      <a:cubicBezTo>
                        <a:pt x="1489" y="3382"/>
                        <a:pt x="1989" y="1560"/>
                        <a:pt x="2346" y="512"/>
                      </a:cubicBezTo>
                      <a:cubicBezTo>
                        <a:pt x="2358" y="453"/>
                        <a:pt x="2358" y="381"/>
                        <a:pt x="2299" y="346"/>
                      </a:cubicBezTo>
                      <a:cubicBezTo>
                        <a:pt x="1942" y="191"/>
                        <a:pt x="1251" y="36"/>
                        <a:pt x="870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59" name="Google Shape;5808;p62">
                  <a:extLst>
                    <a:ext uri="{FF2B5EF4-FFF2-40B4-BE49-F238E27FC236}">
                      <a16:creationId xmlns:a16="http://schemas.microsoft.com/office/drawing/2014/main" id="{0472CCDD-35D1-EAE4-586E-2A6016D660BD}"/>
                    </a:ext>
                  </a:extLst>
                </p:cNvPr>
                <p:cNvSpPr/>
                <p:nvPr/>
              </p:nvSpPr>
              <p:spPr>
                <a:xfrm>
                  <a:off x="4847499" y="2634752"/>
                  <a:ext cx="217824" cy="455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9" h="9234" extrusionOk="0">
                      <a:moveTo>
                        <a:pt x="4284" y="1"/>
                      </a:moveTo>
                      <a:cubicBezTo>
                        <a:pt x="4067" y="1"/>
                        <a:pt x="3654" y="158"/>
                        <a:pt x="3585" y="175"/>
                      </a:cubicBezTo>
                      <a:cubicBezTo>
                        <a:pt x="3525" y="211"/>
                        <a:pt x="3466" y="235"/>
                        <a:pt x="3418" y="259"/>
                      </a:cubicBezTo>
                      <a:cubicBezTo>
                        <a:pt x="2858" y="509"/>
                        <a:pt x="2370" y="914"/>
                        <a:pt x="2049" y="1509"/>
                      </a:cubicBezTo>
                      <a:cubicBezTo>
                        <a:pt x="1" y="5271"/>
                        <a:pt x="465" y="9034"/>
                        <a:pt x="584" y="9188"/>
                      </a:cubicBezTo>
                      <a:cubicBezTo>
                        <a:pt x="606" y="9220"/>
                        <a:pt x="629" y="9233"/>
                        <a:pt x="654" y="9233"/>
                      </a:cubicBezTo>
                      <a:cubicBezTo>
                        <a:pt x="777" y="9233"/>
                        <a:pt x="922" y="8891"/>
                        <a:pt x="941" y="8831"/>
                      </a:cubicBezTo>
                      <a:cubicBezTo>
                        <a:pt x="1561" y="5164"/>
                        <a:pt x="2346" y="3176"/>
                        <a:pt x="2906" y="2176"/>
                      </a:cubicBezTo>
                      <a:cubicBezTo>
                        <a:pt x="3156" y="1723"/>
                        <a:pt x="3418" y="1307"/>
                        <a:pt x="3739" y="926"/>
                      </a:cubicBezTo>
                      <a:cubicBezTo>
                        <a:pt x="3894" y="735"/>
                        <a:pt x="4061" y="533"/>
                        <a:pt x="4228" y="354"/>
                      </a:cubicBezTo>
                      <a:cubicBezTo>
                        <a:pt x="4275" y="295"/>
                        <a:pt x="4418" y="175"/>
                        <a:pt x="4418" y="80"/>
                      </a:cubicBezTo>
                      <a:cubicBezTo>
                        <a:pt x="4418" y="22"/>
                        <a:pt x="4364" y="1"/>
                        <a:pt x="4284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0" name="Google Shape;5809;p62">
                  <a:extLst>
                    <a:ext uri="{FF2B5EF4-FFF2-40B4-BE49-F238E27FC236}">
                      <a16:creationId xmlns:a16="http://schemas.microsoft.com/office/drawing/2014/main" id="{7527AB5B-23BA-F5B8-1512-D0237021409B}"/>
                    </a:ext>
                  </a:extLst>
                </p:cNvPr>
                <p:cNvSpPr/>
                <p:nvPr/>
              </p:nvSpPr>
              <p:spPr>
                <a:xfrm>
                  <a:off x="5066999" y="2554750"/>
                  <a:ext cx="209000" cy="135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40" extrusionOk="0">
                      <a:moveTo>
                        <a:pt x="3692" y="1"/>
                      </a:moveTo>
                      <a:lnTo>
                        <a:pt x="1" y="786"/>
                      </a:lnTo>
                      <a:lnTo>
                        <a:pt x="453" y="2441"/>
                      </a:lnTo>
                      <a:cubicBezTo>
                        <a:pt x="453" y="2441"/>
                        <a:pt x="636" y="2740"/>
                        <a:pt x="1385" y="2740"/>
                      </a:cubicBezTo>
                      <a:cubicBezTo>
                        <a:pt x="1683" y="2740"/>
                        <a:pt x="2071" y="2693"/>
                        <a:pt x="2573" y="2560"/>
                      </a:cubicBezTo>
                      <a:cubicBezTo>
                        <a:pt x="4239" y="2120"/>
                        <a:pt x="4073" y="1310"/>
                        <a:pt x="4073" y="1310"/>
                      </a:cubicBez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1" name="Google Shape;5810;p62">
                  <a:extLst>
                    <a:ext uri="{FF2B5EF4-FFF2-40B4-BE49-F238E27FC236}">
                      <a16:creationId xmlns:a16="http://schemas.microsoft.com/office/drawing/2014/main" id="{5C7D18D5-6314-A983-C9EE-4A000E50F613}"/>
                    </a:ext>
                  </a:extLst>
                </p:cNvPr>
                <p:cNvSpPr/>
                <p:nvPr/>
              </p:nvSpPr>
              <p:spPr>
                <a:xfrm>
                  <a:off x="5066975" y="2523800"/>
                  <a:ext cx="207253" cy="112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5" h="2282" extrusionOk="0">
                      <a:moveTo>
                        <a:pt x="3755" y="1"/>
                      </a:moveTo>
                      <a:cubicBezTo>
                        <a:pt x="3580" y="1"/>
                        <a:pt x="3405" y="16"/>
                        <a:pt x="3239" y="45"/>
                      </a:cubicBezTo>
                      <a:cubicBezTo>
                        <a:pt x="2358" y="164"/>
                        <a:pt x="1525" y="438"/>
                        <a:pt x="691" y="736"/>
                      </a:cubicBezTo>
                      <a:cubicBezTo>
                        <a:pt x="501" y="807"/>
                        <a:pt x="275" y="902"/>
                        <a:pt x="168" y="1045"/>
                      </a:cubicBezTo>
                      <a:cubicBezTo>
                        <a:pt x="37" y="1236"/>
                        <a:pt x="1" y="1676"/>
                        <a:pt x="144" y="1867"/>
                      </a:cubicBezTo>
                      <a:cubicBezTo>
                        <a:pt x="298" y="2117"/>
                        <a:pt x="763" y="2236"/>
                        <a:pt x="1096" y="2272"/>
                      </a:cubicBezTo>
                      <a:cubicBezTo>
                        <a:pt x="1167" y="2278"/>
                        <a:pt x="1238" y="2281"/>
                        <a:pt x="1309" y="2281"/>
                      </a:cubicBezTo>
                      <a:cubicBezTo>
                        <a:pt x="1638" y="2281"/>
                        <a:pt x="1978" y="2219"/>
                        <a:pt x="2311" y="2141"/>
                      </a:cubicBezTo>
                      <a:cubicBezTo>
                        <a:pt x="2799" y="2022"/>
                        <a:pt x="3275" y="1879"/>
                        <a:pt x="3692" y="1605"/>
                      </a:cubicBezTo>
                      <a:cubicBezTo>
                        <a:pt x="4120" y="1355"/>
                        <a:pt x="4442" y="986"/>
                        <a:pt x="4549" y="581"/>
                      </a:cubicBezTo>
                      <a:cubicBezTo>
                        <a:pt x="4573" y="450"/>
                        <a:pt x="4585" y="283"/>
                        <a:pt x="4501" y="188"/>
                      </a:cubicBezTo>
                      <a:cubicBezTo>
                        <a:pt x="4406" y="81"/>
                        <a:pt x="4263" y="45"/>
                        <a:pt x="4097" y="21"/>
                      </a:cubicBezTo>
                      <a:cubicBezTo>
                        <a:pt x="3984" y="7"/>
                        <a:pt x="3869" y="1"/>
                        <a:pt x="3755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2" name="Google Shape;5811;p62">
                  <a:extLst>
                    <a:ext uri="{FF2B5EF4-FFF2-40B4-BE49-F238E27FC236}">
                      <a16:creationId xmlns:a16="http://schemas.microsoft.com/office/drawing/2014/main" id="{874A8E85-0424-DCB8-3A78-C6DBA3C6C1A4}"/>
                    </a:ext>
                  </a:extLst>
                </p:cNvPr>
                <p:cNvSpPr/>
                <p:nvPr/>
              </p:nvSpPr>
              <p:spPr>
                <a:xfrm>
                  <a:off x="5048218" y="2592903"/>
                  <a:ext cx="243801" cy="15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6" h="3075" extrusionOk="0">
                      <a:moveTo>
                        <a:pt x="4220" y="1"/>
                      </a:moveTo>
                      <a:cubicBezTo>
                        <a:pt x="4175" y="1"/>
                        <a:pt x="4129" y="15"/>
                        <a:pt x="4085" y="48"/>
                      </a:cubicBezTo>
                      <a:cubicBezTo>
                        <a:pt x="3700" y="331"/>
                        <a:pt x="2831" y="1367"/>
                        <a:pt x="1356" y="1367"/>
                      </a:cubicBezTo>
                      <a:cubicBezTo>
                        <a:pt x="1279" y="1367"/>
                        <a:pt x="1200" y="1364"/>
                        <a:pt x="1120" y="1358"/>
                      </a:cubicBezTo>
                      <a:cubicBezTo>
                        <a:pt x="739" y="1322"/>
                        <a:pt x="596" y="882"/>
                        <a:pt x="525" y="691"/>
                      </a:cubicBezTo>
                      <a:cubicBezTo>
                        <a:pt x="518" y="663"/>
                        <a:pt x="498" y="652"/>
                        <a:pt x="479" y="652"/>
                      </a:cubicBezTo>
                      <a:cubicBezTo>
                        <a:pt x="465" y="652"/>
                        <a:pt x="451" y="657"/>
                        <a:pt x="441" y="667"/>
                      </a:cubicBezTo>
                      <a:cubicBezTo>
                        <a:pt x="298" y="905"/>
                        <a:pt x="37" y="1525"/>
                        <a:pt x="25" y="1679"/>
                      </a:cubicBezTo>
                      <a:cubicBezTo>
                        <a:pt x="1" y="1941"/>
                        <a:pt x="227" y="2834"/>
                        <a:pt x="382" y="2846"/>
                      </a:cubicBezTo>
                      <a:cubicBezTo>
                        <a:pt x="383" y="2846"/>
                        <a:pt x="384" y="2846"/>
                        <a:pt x="385" y="2846"/>
                      </a:cubicBezTo>
                      <a:cubicBezTo>
                        <a:pt x="533" y="2846"/>
                        <a:pt x="1156" y="1917"/>
                        <a:pt x="1156" y="1917"/>
                      </a:cubicBezTo>
                      <a:cubicBezTo>
                        <a:pt x="1156" y="1917"/>
                        <a:pt x="1780" y="3074"/>
                        <a:pt x="1998" y="3074"/>
                      </a:cubicBezTo>
                      <a:cubicBezTo>
                        <a:pt x="2003" y="3074"/>
                        <a:pt x="2008" y="3074"/>
                        <a:pt x="2013" y="3072"/>
                      </a:cubicBezTo>
                      <a:cubicBezTo>
                        <a:pt x="2346" y="2965"/>
                        <a:pt x="4025" y="2918"/>
                        <a:pt x="4882" y="1072"/>
                      </a:cubicBezTo>
                      <a:cubicBezTo>
                        <a:pt x="4946" y="956"/>
                        <a:pt x="4586" y="1"/>
                        <a:pt x="4220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3" name="Google Shape;5812;p62">
                  <a:extLst>
                    <a:ext uri="{FF2B5EF4-FFF2-40B4-BE49-F238E27FC236}">
                      <a16:creationId xmlns:a16="http://schemas.microsoft.com/office/drawing/2014/main" id="{72207D9E-9203-DD7B-FFEF-07F12EEF681C}"/>
                    </a:ext>
                  </a:extLst>
                </p:cNvPr>
                <p:cNvSpPr/>
                <p:nvPr/>
              </p:nvSpPr>
              <p:spPr>
                <a:xfrm>
                  <a:off x="5048218" y="2583537"/>
                  <a:ext cx="247991" cy="14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1" h="3039" extrusionOk="0">
                      <a:moveTo>
                        <a:pt x="4292" y="0"/>
                      </a:moveTo>
                      <a:cubicBezTo>
                        <a:pt x="4246" y="0"/>
                        <a:pt x="4201" y="15"/>
                        <a:pt x="4156" y="48"/>
                      </a:cubicBezTo>
                      <a:cubicBezTo>
                        <a:pt x="3786" y="328"/>
                        <a:pt x="2911" y="1346"/>
                        <a:pt x="1419" y="1346"/>
                      </a:cubicBezTo>
                      <a:cubicBezTo>
                        <a:pt x="1326" y="1346"/>
                        <a:pt x="1230" y="1342"/>
                        <a:pt x="1132" y="1334"/>
                      </a:cubicBezTo>
                      <a:cubicBezTo>
                        <a:pt x="751" y="1310"/>
                        <a:pt x="596" y="857"/>
                        <a:pt x="525" y="667"/>
                      </a:cubicBezTo>
                      <a:cubicBezTo>
                        <a:pt x="518" y="641"/>
                        <a:pt x="498" y="629"/>
                        <a:pt x="479" y="629"/>
                      </a:cubicBezTo>
                      <a:cubicBezTo>
                        <a:pt x="463" y="629"/>
                        <a:pt x="447" y="638"/>
                        <a:pt x="441" y="655"/>
                      </a:cubicBezTo>
                      <a:cubicBezTo>
                        <a:pt x="298" y="893"/>
                        <a:pt x="25" y="1500"/>
                        <a:pt x="25" y="1655"/>
                      </a:cubicBezTo>
                      <a:cubicBezTo>
                        <a:pt x="1" y="1905"/>
                        <a:pt x="239" y="2798"/>
                        <a:pt x="394" y="2810"/>
                      </a:cubicBezTo>
                      <a:cubicBezTo>
                        <a:pt x="395" y="2810"/>
                        <a:pt x="396" y="2810"/>
                        <a:pt x="397" y="2810"/>
                      </a:cubicBezTo>
                      <a:cubicBezTo>
                        <a:pt x="545" y="2810"/>
                        <a:pt x="1180" y="1893"/>
                        <a:pt x="1180" y="1893"/>
                      </a:cubicBezTo>
                      <a:cubicBezTo>
                        <a:pt x="1180" y="1893"/>
                        <a:pt x="1803" y="3038"/>
                        <a:pt x="2043" y="3038"/>
                      </a:cubicBezTo>
                      <a:cubicBezTo>
                        <a:pt x="2049" y="3038"/>
                        <a:pt x="2055" y="3038"/>
                        <a:pt x="2061" y="3036"/>
                      </a:cubicBezTo>
                      <a:cubicBezTo>
                        <a:pt x="2382" y="2941"/>
                        <a:pt x="4097" y="2905"/>
                        <a:pt x="4978" y="1072"/>
                      </a:cubicBezTo>
                      <a:cubicBezTo>
                        <a:pt x="5031" y="955"/>
                        <a:pt x="4660" y="0"/>
                        <a:pt x="429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4" name="Google Shape;5813;p62">
                  <a:extLst>
                    <a:ext uri="{FF2B5EF4-FFF2-40B4-BE49-F238E27FC236}">
                      <a16:creationId xmlns:a16="http://schemas.microsoft.com/office/drawing/2014/main" id="{3158DDCB-1090-4B03-AE8D-A92FD1B88026}"/>
                    </a:ext>
                  </a:extLst>
                </p:cNvPr>
                <p:cNvSpPr/>
                <p:nvPr/>
              </p:nvSpPr>
              <p:spPr>
                <a:xfrm>
                  <a:off x="4837542" y="1934893"/>
                  <a:ext cx="184354" cy="288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0" h="5850" extrusionOk="0">
                      <a:moveTo>
                        <a:pt x="2917" y="0"/>
                      </a:moveTo>
                      <a:cubicBezTo>
                        <a:pt x="2544" y="0"/>
                        <a:pt x="2102" y="246"/>
                        <a:pt x="1870" y="431"/>
                      </a:cubicBezTo>
                      <a:cubicBezTo>
                        <a:pt x="572" y="1419"/>
                        <a:pt x="0" y="3229"/>
                        <a:pt x="453" y="4789"/>
                      </a:cubicBezTo>
                      <a:cubicBezTo>
                        <a:pt x="524" y="5063"/>
                        <a:pt x="632" y="5313"/>
                        <a:pt x="822" y="5527"/>
                      </a:cubicBezTo>
                      <a:cubicBezTo>
                        <a:pt x="993" y="5721"/>
                        <a:pt x="1252" y="5849"/>
                        <a:pt x="1514" y="5849"/>
                      </a:cubicBezTo>
                      <a:cubicBezTo>
                        <a:pt x="1525" y="5849"/>
                        <a:pt x="1537" y="5849"/>
                        <a:pt x="1548" y="5849"/>
                      </a:cubicBezTo>
                      <a:cubicBezTo>
                        <a:pt x="2036" y="5801"/>
                        <a:pt x="2334" y="5301"/>
                        <a:pt x="2537" y="4848"/>
                      </a:cubicBezTo>
                      <a:cubicBezTo>
                        <a:pt x="2894" y="4098"/>
                        <a:pt x="3239" y="3324"/>
                        <a:pt x="3429" y="2491"/>
                      </a:cubicBezTo>
                      <a:cubicBezTo>
                        <a:pt x="3572" y="1872"/>
                        <a:pt x="3739" y="836"/>
                        <a:pt x="3418" y="265"/>
                      </a:cubicBezTo>
                      <a:cubicBezTo>
                        <a:pt x="3301" y="72"/>
                        <a:pt x="3119" y="0"/>
                        <a:pt x="2917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5" name="Google Shape;5814;p62">
                  <a:extLst>
                    <a:ext uri="{FF2B5EF4-FFF2-40B4-BE49-F238E27FC236}">
                      <a16:creationId xmlns:a16="http://schemas.microsoft.com/office/drawing/2014/main" id="{2EE43E96-7519-A4C0-7B88-3F5458E01E1A}"/>
                    </a:ext>
                  </a:extLst>
                </p:cNvPr>
                <p:cNvSpPr/>
                <p:nvPr/>
              </p:nvSpPr>
              <p:spPr>
                <a:xfrm>
                  <a:off x="4844590" y="1928485"/>
                  <a:ext cx="599249" cy="684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7" h="13885" extrusionOk="0">
                      <a:moveTo>
                        <a:pt x="5857" y="1"/>
                      </a:moveTo>
                      <a:cubicBezTo>
                        <a:pt x="2498" y="1"/>
                        <a:pt x="46" y="2793"/>
                        <a:pt x="0" y="7229"/>
                      </a:cubicBezTo>
                      <a:cubicBezTo>
                        <a:pt x="0" y="7800"/>
                        <a:pt x="12" y="8324"/>
                        <a:pt x="72" y="8848"/>
                      </a:cubicBezTo>
                      <a:lnTo>
                        <a:pt x="72" y="8884"/>
                      </a:lnTo>
                      <a:cubicBezTo>
                        <a:pt x="84" y="9039"/>
                        <a:pt x="119" y="9193"/>
                        <a:pt x="131" y="9360"/>
                      </a:cubicBezTo>
                      <a:cubicBezTo>
                        <a:pt x="346" y="10682"/>
                        <a:pt x="810" y="11813"/>
                        <a:pt x="1679" y="12598"/>
                      </a:cubicBezTo>
                      <a:lnTo>
                        <a:pt x="1703" y="12610"/>
                      </a:lnTo>
                      <a:cubicBezTo>
                        <a:pt x="1846" y="12753"/>
                        <a:pt x="2024" y="12884"/>
                        <a:pt x="2203" y="13003"/>
                      </a:cubicBezTo>
                      <a:cubicBezTo>
                        <a:pt x="2965" y="13491"/>
                        <a:pt x="3977" y="13801"/>
                        <a:pt x="5299" y="13884"/>
                      </a:cubicBezTo>
                      <a:lnTo>
                        <a:pt x="5692" y="13884"/>
                      </a:lnTo>
                      <a:cubicBezTo>
                        <a:pt x="5834" y="13884"/>
                        <a:pt x="5989" y="13884"/>
                        <a:pt x="6144" y="13861"/>
                      </a:cubicBezTo>
                      <a:cubicBezTo>
                        <a:pt x="8037" y="13730"/>
                        <a:pt x="9716" y="12587"/>
                        <a:pt x="10752" y="10848"/>
                      </a:cubicBezTo>
                      <a:cubicBezTo>
                        <a:pt x="10764" y="10824"/>
                        <a:pt x="10764" y="10813"/>
                        <a:pt x="10776" y="10801"/>
                      </a:cubicBezTo>
                      <a:cubicBezTo>
                        <a:pt x="10871" y="10646"/>
                        <a:pt x="10942" y="10515"/>
                        <a:pt x="11014" y="10348"/>
                      </a:cubicBezTo>
                      <a:cubicBezTo>
                        <a:pt x="11383" y="9574"/>
                        <a:pt x="11633" y="8717"/>
                        <a:pt x="11740" y="7765"/>
                      </a:cubicBezTo>
                      <a:cubicBezTo>
                        <a:pt x="12157" y="3847"/>
                        <a:pt x="9752" y="228"/>
                        <a:pt x="6251" y="14"/>
                      </a:cubicBezTo>
                      <a:cubicBezTo>
                        <a:pt x="6119" y="5"/>
                        <a:pt x="5987" y="1"/>
                        <a:pt x="5857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5815;p62">
                  <a:extLst>
                    <a:ext uri="{FF2B5EF4-FFF2-40B4-BE49-F238E27FC236}">
                      <a16:creationId xmlns:a16="http://schemas.microsoft.com/office/drawing/2014/main" id="{D94283A3-5EC5-05E9-0360-61DE63A41842}"/>
                    </a:ext>
                  </a:extLst>
                </p:cNvPr>
                <p:cNvSpPr/>
                <p:nvPr/>
              </p:nvSpPr>
              <p:spPr>
                <a:xfrm>
                  <a:off x="4819353" y="1818020"/>
                  <a:ext cx="738944" cy="525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91" h="10656" extrusionOk="0">
                      <a:moveTo>
                        <a:pt x="2980" y="0"/>
                      </a:moveTo>
                      <a:cubicBezTo>
                        <a:pt x="2631" y="0"/>
                        <a:pt x="2280" y="21"/>
                        <a:pt x="1929" y="64"/>
                      </a:cubicBezTo>
                      <a:cubicBezTo>
                        <a:pt x="1679" y="88"/>
                        <a:pt x="1417" y="135"/>
                        <a:pt x="1167" y="231"/>
                      </a:cubicBezTo>
                      <a:cubicBezTo>
                        <a:pt x="1001" y="290"/>
                        <a:pt x="810" y="385"/>
                        <a:pt x="750" y="564"/>
                      </a:cubicBezTo>
                      <a:cubicBezTo>
                        <a:pt x="667" y="826"/>
                        <a:pt x="846" y="1076"/>
                        <a:pt x="1036" y="1243"/>
                      </a:cubicBezTo>
                      <a:cubicBezTo>
                        <a:pt x="1262" y="1397"/>
                        <a:pt x="1512" y="1481"/>
                        <a:pt x="1774" y="1493"/>
                      </a:cubicBezTo>
                      <a:cubicBezTo>
                        <a:pt x="1096" y="1778"/>
                        <a:pt x="512" y="2326"/>
                        <a:pt x="203" y="3005"/>
                      </a:cubicBezTo>
                      <a:cubicBezTo>
                        <a:pt x="96" y="3290"/>
                        <a:pt x="0" y="3552"/>
                        <a:pt x="36" y="3802"/>
                      </a:cubicBezTo>
                      <a:cubicBezTo>
                        <a:pt x="48" y="4124"/>
                        <a:pt x="239" y="4422"/>
                        <a:pt x="477" y="4600"/>
                      </a:cubicBezTo>
                      <a:cubicBezTo>
                        <a:pt x="739" y="4803"/>
                        <a:pt x="1036" y="4886"/>
                        <a:pt x="1346" y="4933"/>
                      </a:cubicBezTo>
                      <a:cubicBezTo>
                        <a:pt x="1440" y="4945"/>
                        <a:pt x="1535" y="4951"/>
                        <a:pt x="1631" y="4951"/>
                      </a:cubicBezTo>
                      <a:cubicBezTo>
                        <a:pt x="2391" y="4951"/>
                        <a:pt x="3165" y="4579"/>
                        <a:pt x="3620" y="3933"/>
                      </a:cubicBezTo>
                      <a:lnTo>
                        <a:pt x="3620" y="3933"/>
                      </a:lnTo>
                      <a:cubicBezTo>
                        <a:pt x="3548" y="4052"/>
                        <a:pt x="3560" y="4219"/>
                        <a:pt x="3644" y="4338"/>
                      </a:cubicBezTo>
                      <a:cubicBezTo>
                        <a:pt x="3715" y="4457"/>
                        <a:pt x="3810" y="4529"/>
                        <a:pt x="3953" y="4588"/>
                      </a:cubicBezTo>
                      <a:cubicBezTo>
                        <a:pt x="4184" y="4704"/>
                        <a:pt x="4462" y="4745"/>
                        <a:pt x="4736" y="4745"/>
                      </a:cubicBezTo>
                      <a:cubicBezTo>
                        <a:pt x="4773" y="4745"/>
                        <a:pt x="4810" y="4744"/>
                        <a:pt x="4846" y="4743"/>
                      </a:cubicBezTo>
                      <a:cubicBezTo>
                        <a:pt x="5513" y="4719"/>
                        <a:pt x="6168" y="4517"/>
                        <a:pt x="6727" y="4160"/>
                      </a:cubicBezTo>
                      <a:lnTo>
                        <a:pt x="6727" y="4160"/>
                      </a:lnTo>
                      <a:cubicBezTo>
                        <a:pt x="6573" y="4386"/>
                        <a:pt x="6465" y="4660"/>
                        <a:pt x="6525" y="4922"/>
                      </a:cubicBezTo>
                      <a:cubicBezTo>
                        <a:pt x="6573" y="5088"/>
                        <a:pt x="6692" y="5231"/>
                        <a:pt x="6811" y="5350"/>
                      </a:cubicBezTo>
                      <a:cubicBezTo>
                        <a:pt x="7192" y="5708"/>
                        <a:pt x="7742" y="5898"/>
                        <a:pt x="8274" y="5898"/>
                      </a:cubicBezTo>
                      <a:cubicBezTo>
                        <a:pt x="8291" y="5898"/>
                        <a:pt x="8307" y="5898"/>
                        <a:pt x="8323" y="5898"/>
                      </a:cubicBezTo>
                      <a:cubicBezTo>
                        <a:pt x="8871" y="5874"/>
                        <a:pt x="9430" y="5648"/>
                        <a:pt x="9883" y="5291"/>
                      </a:cubicBezTo>
                      <a:lnTo>
                        <a:pt x="9883" y="5291"/>
                      </a:lnTo>
                      <a:cubicBezTo>
                        <a:pt x="9787" y="5707"/>
                        <a:pt x="9525" y="6065"/>
                        <a:pt x="9394" y="6481"/>
                      </a:cubicBezTo>
                      <a:cubicBezTo>
                        <a:pt x="9323" y="6719"/>
                        <a:pt x="9287" y="6969"/>
                        <a:pt x="9311" y="7208"/>
                      </a:cubicBezTo>
                      <a:cubicBezTo>
                        <a:pt x="9323" y="7434"/>
                        <a:pt x="9383" y="7660"/>
                        <a:pt x="9549" y="7803"/>
                      </a:cubicBezTo>
                      <a:cubicBezTo>
                        <a:pt x="9622" y="7882"/>
                        <a:pt x="9729" y="7923"/>
                        <a:pt x="9836" y="7923"/>
                      </a:cubicBezTo>
                      <a:cubicBezTo>
                        <a:pt x="9940" y="7923"/>
                        <a:pt x="10045" y="7885"/>
                        <a:pt x="10121" y="7803"/>
                      </a:cubicBezTo>
                      <a:lnTo>
                        <a:pt x="10121" y="7803"/>
                      </a:lnTo>
                      <a:cubicBezTo>
                        <a:pt x="10085" y="8017"/>
                        <a:pt x="10049" y="8220"/>
                        <a:pt x="10049" y="8422"/>
                      </a:cubicBezTo>
                      <a:cubicBezTo>
                        <a:pt x="10049" y="8553"/>
                        <a:pt x="10061" y="8660"/>
                        <a:pt x="10145" y="8743"/>
                      </a:cubicBezTo>
                      <a:cubicBezTo>
                        <a:pt x="10198" y="8812"/>
                        <a:pt x="10285" y="8842"/>
                        <a:pt x="10375" y="8842"/>
                      </a:cubicBezTo>
                      <a:cubicBezTo>
                        <a:pt x="10426" y="8842"/>
                        <a:pt x="10478" y="8832"/>
                        <a:pt x="10526" y="8815"/>
                      </a:cubicBezTo>
                      <a:cubicBezTo>
                        <a:pt x="10656" y="8767"/>
                        <a:pt x="10776" y="8660"/>
                        <a:pt x="10883" y="8577"/>
                      </a:cubicBezTo>
                      <a:lnTo>
                        <a:pt x="10883" y="8577"/>
                      </a:lnTo>
                      <a:cubicBezTo>
                        <a:pt x="10799" y="8934"/>
                        <a:pt x="10585" y="9267"/>
                        <a:pt x="10502" y="9613"/>
                      </a:cubicBezTo>
                      <a:cubicBezTo>
                        <a:pt x="10406" y="9970"/>
                        <a:pt x="10454" y="10422"/>
                        <a:pt x="10764" y="10601"/>
                      </a:cubicBezTo>
                      <a:cubicBezTo>
                        <a:pt x="10839" y="10638"/>
                        <a:pt x="10920" y="10656"/>
                        <a:pt x="11004" y="10656"/>
                      </a:cubicBezTo>
                      <a:cubicBezTo>
                        <a:pt x="11186" y="10656"/>
                        <a:pt x="11375" y="10573"/>
                        <a:pt x="11514" y="10434"/>
                      </a:cubicBezTo>
                      <a:cubicBezTo>
                        <a:pt x="11716" y="10244"/>
                        <a:pt x="11823" y="9958"/>
                        <a:pt x="11871" y="9672"/>
                      </a:cubicBezTo>
                      <a:cubicBezTo>
                        <a:pt x="12113" y="9696"/>
                        <a:pt x="12371" y="9724"/>
                        <a:pt x="12624" y="9724"/>
                      </a:cubicBezTo>
                      <a:cubicBezTo>
                        <a:pt x="12756" y="9724"/>
                        <a:pt x="12887" y="9716"/>
                        <a:pt x="13014" y="9696"/>
                      </a:cubicBezTo>
                      <a:cubicBezTo>
                        <a:pt x="13145" y="9672"/>
                        <a:pt x="13300" y="9648"/>
                        <a:pt x="13431" y="9577"/>
                      </a:cubicBezTo>
                      <a:cubicBezTo>
                        <a:pt x="13716" y="9446"/>
                        <a:pt x="13907" y="9124"/>
                        <a:pt x="14050" y="8851"/>
                      </a:cubicBezTo>
                      <a:cubicBezTo>
                        <a:pt x="14514" y="7958"/>
                        <a:pt x="14824" y="6981"/>
                        <a:pt x="14931" y="5993"/>
                      </a:cubicBezTo>
                      <a:cubicBezTo>
                        <a:pt x="14967" y="5755"/>
                        <a:pt x="14978" y="5517"/>
                        <a:pt x="14978" y="5279"/>
                      </a:cubicBezTo>
                      <a:cubicBezTo>
                        <a:pt x="14990" y="4826"/>
                        <a:pt x="14967" y="4386"/>
                        <a:pt x="14812" y="3981"/>
                      </a:cubicBezTo>
                      <a:cubicBezTo>
                        <a:pt x="14752" y="3802"/>
                        <a:pt x="14669" y="3636"/>
                        <a:pt x="14562" y="3493"/>
                      </a:cubicBezTo>
                      <a:cubicBezTo>
                        <a:pt x="14431" y="3290"/>
                        <a:pt x="14252" y="3136"/>
                        <a:pt x="14026" y="3028"/>
                      </a:cubicBezTo>
                      <a:cubicBezTo>
                        <a:pt x="13837" y="2934"/>
                        <a:pt x="13612" y="2889"/>
                        <a:pt x="13389" y="2889"/>
                      </a:cubicBezTo>
                      <a:cubicBezTo>
                        <a:pt x="13303" y="2889"/>
                        <a:pt x="13216" y="2896"/>
                        <a:pt x="13133" y="2909"/>
                      </a:cubicBezTo>
                      <a:cubicBezTo>
                        <a:pt x="13014" y="2338"/>
                        <a:pt x="12692" y="1838"/>
                        <a:pt x="12252" y="1445"/>
                      </a:cubicBezTo>
                      <a:cubicBezTo>
                        <a:pt x="12073" y="1278"/>
                        <a:pt x="11883" y="1135"/>
                        <a:pt x="11680" y="1016"/>
                      </a:cubicBezTo>
                      <a:cubicBezTo>
                        <a:pt x="11245" y="755"/>
                        <a:pt x="10739" y="583"/>
                        <a:pt x="10228" y="583"/>
                      </a:cubicBezTo>
                      <a:cubicBezTo>
                        <a:pt x="10180" y="583"/>
                        <a:pt x="10133" y="585"/>
                        <a:pt x="10085" y="588"/>
                      </a:cubicBezTo>
                      <a:lnTo>
                        <a:pt x="9990" y="588"/>
                      </a:lnTo>
                      <a:cubicBezTo>
                        <a:pt x="9775" y="612"/>
                        <a:pt x="9537" y="671"/>
                        <a:pt x="9371" y="850"/>
                      </a:cubicBezTo>
                      <a:cubicBezTo>
                        <a:pt x="9323" y="909"/>
                        <a:pt x="9275" y="969"/>
                        <a:pt x="9263" y="1052"/>
                      </a:cubicBezTo>
                      <a:cubicBezTo>
                        <a:pt x="8799" y="588"/>
                        <a:pt x="8240" y="254"/>
                        <a:pt x="7608" y="88"/>
                      </a:cubicBezTo>
                      <a:cubicBezTo>
                        <a:pt x="7493" y="55"/>
                        <a:pt x="7370" y="34"/>
                        <a:pt x="7246" y="34"/>
                      </a:cubicBezTo>
                      <a:cubicBezTo>
                        <a:pt x="7140" y="34"/>
                        <a:pt x="7034" y="49"/>
                        <a:pt x="6930" y="88"/>
                      </a:cubicBezTo>
                      <a:cubicBezTo>
                        <a:pt x="6811" y="135"/>
                        <a:pt x="6692" y="231"/>
                        <a:pt x="6680" y="350"/>
                      </a:cubicBezTo>
                      <a:cubicBezTo>
                        <a:pt x="6656" y="421"/>
                        <a:pt x="6680" y="504"/>
                        <a:pt x="6704" y="564"/>
                      </a:cubicBezTo>
                      <a:cubicBezTo>
                        <a:pt x="6751" y="719"/>
                        <a:pt x="6823" y="850"/>
                        <a:pt x="6930" y="969"/>
                      </a:cubicBezTo>
                      <a:cubicBezTo>
                        <a:pt x="6632" y="778"/>
                        <a:pt x="6287" y="623"/>
                        <a:pt x="5942" y="504"/>
                      </a:cubicBezTo>
                      <a:cubicBezTo>
                        <a:pt x="5002" y="177"/>
                        <a:pt x="3997" y="0"/>
                        <a:pt x="2980" y="0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5816;p62">
                  <a:extLst>
                    <a:ext uri="{FF2B5EF4-FFF2-40B4-BE49-F238E27FC236}">
                      <a16:creationId xmlns:a16="http://schemas.microsoft.com/office/drawing/2014/main" id="{02843610-311C-DE34-A9BE-FAD52E8BDDCA}"/>
                    </a:ext>
                  </a:extLst>
                </p:cNvPr>
                <p:cNvSpPr/>
                <p:nvPr/>
              </p:nvSpPr>
              <p:spPr>
                <a:xfrm>
                  <a:off x="5307645" y="1845673"/>
                  <a:ext cx="250652" cy="305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5" h="6195" extrusionOk="0">
                      <a:moveTo>
                        <a:pt x="279" y="1"/>
                      </a:moveTo>
                      <a:cubicBezTo>
                        <a:pt x="246" y="1"/>
                        <a:pt x="212" y="1"/>
                        <a:pt x="179" y="3"/>
                      </a:cubicBezTo>
                      <a:lnTo>
                        <a:pt x="84" y="3"/>
                      </a:lnTo>
                      <a:cubicBezTo>
                        <a:pt x="12" y="253"/>
                        <a:pt x="0" y="455"/>
                        <a:pt x="12" y="646"/>
                      </a:cubicBezTo>
                      <a:cubicBezTo>
                        <a:pt x="72" y="1122"/>
                        <a:pt x="358" y="1527"/>
                        <a:pt x="691" y="1872"/>
                      </a:cubicBezTo>
                      <a:cubicBezTo>
                        <a:pt x="369" y="2051"/>
                        <a:pt x="0" y="2313"/>
                        <a:pt x="60" y="2694"/>
                      </a:cubicBezTo>
                      <a:cubicBezTo>
                        <a:pt x="72" y="2837"/>
                        <a:pt x="179" y="2968"/>
                        <a:pt x="274" y="3075"/>
                      </a:cubicBezTo>
                      <a:cubicBezTo>
                        <a:pt x="548" y="3349"/>
                        <a:pt x="905" y="3491"/>
                        <a:pt x="1262" y="3527"/>
                      </a:cubicBezTo>
                      <a:cubicBezTo>
                        <a:pt x="1322" y="3527"/>
                        <a:pt x="1382" y="3527"/>
                        <a:pt x="1441" y="3551"/>
                      </a:cubicBezTo>
                      <a:cubicBezTo>
                        <a:pt x="1632" y="3670"/>
                        <a:pt x="1465" y="3968"/>
                        <a:pt x="1512" y="4194"/>
                      </a:cubicBezTo>
                      <a:cubicBezTo>
                        <a:pt x="1556" y="4385"/>
                        <a:pt x="1758" y="4462"/>
                        <a:pt x="1970" y="4462"/>
                      </a:cubicBezTo>
                      <a:cubicBezTo>
                        <a:pt x="2049" y="4462"/>
                        <a:pt x="2129" y="4451"/>
                        <a:pt x="2203" y="4432"/>
                      </a:cubicBezTo>
                      <a:cubicBezTo>
                        <a:pt x="2391" y="4378"/>
                        <a:pt x="2598" y="4291"/>
                        <a:pt x="2791" y="4291"/>
                      </a:cubicBezTo>
                      <a:cubicBezTo>
                        <a:pt x="2855" y="4291"/>
                        <a:pt x="2917" y="4301"/>
                        <a:pt x="2977" y="4325"/>
                      </a:cubicBezTo>
                      <a:cubicBezTo>
                        <a:pt x="3298" y="4444"/>
                        <a:pt x="3370" y="4861"/>
                        <a:pt x="3465" y="5194"/>
                      </a:cubicBezTo>
                      <a:cubicBezTo>
                        <a:pt x="3548" y="5468"/>
                        <a:pt x="3668" y="5754"/>
                        <a:pt x="3846" y="5992"/>
                      </a:cubicBezTo>
                      <a:cubicBezTo>
                        <a:pt x="3894" y="6051"/>
                        <a:pt x="3953" y="6123"/>
                        <a:pt x="4013" y="6158"/>
                      </a:cubicBezTo>
                      <a:cubicBezTo>
                        <a:pt x="4057" y="6183"/>
                        <a:pt x="4103" y="6194"/>
                        <a:pt x="4151" y="6194"/>
                      </a:cubicBezTo>
                      <a:cubicBezTo>
                        <a:pt x="4305" y="6194"/>
                        <a:pt x="4468" y="6078"/>
                        <a:pt x="4596" y="5968"/>
                      </a:cubicBezTo>
                      <a:cubicBezTo>
                        <a:pt x="4739" y="5813"/>
                        <a:pt x="4894" y="5635"/>
                        <a:pt x="5025" y="5444"/>
                      </a:cubicBezTo>
                      <a:cubicBezTo>
                        <a:pt x="5061" y="5206"/>
                        <a:pt x="5072" y="4968"/>
                        <a:pt x="5072" y="4730"/>
                      </a:cubicBezTo>
                      <a:cubicBezTo>
                        <a:pt x="5084" y="4277"/>
                        <a:pt x="5061" y="3837"/>
                        <a:pt x="4906" y="3432"/>
                      </a:cubicBezTo>
                      <a:cubicBezTo>
                        <a:pt x="4846" y="3253"/>
                        <a:pt x="4763" y="3087"/>
                        <a:pt x="4656" y="2944"/>
                      </a:cubicBezTo>
                      <a:cubicBezTo>
                        <a:pt x="4596" y="2968"/>
                        <a:pt x="4525" y="3027"/>
                        <a:pt x="4477" y="3075"/>
                      </a:cubicBezTo>
                      <a:cubicBezTo>
                        <a:pt x="4346" y="3241"/>
                        <a:pt x="4287" y="3444"/>
                        <a:pt x="4251" y="3658"/>
                      </a:cubicBezTo>
                      <a:cubicBezTo>
                        <a:pt x="3882" y="3468"/>
                        <a:pt x="3465" y="3349"/>
                        <a:pt x="3048" y="3313"/>
                      </a:cubicBezTo>
                      <a:cubicBezTo>
                        <a:pt x="2858" y="3301"/>
                        <a:pt x="2632" y="3289"/>
                        <a:pt x="2525" y="3122"/>
                      </a:cubicBezTo>
                      <a:cubicBezTo>
                        <a:pt x="2394" y="2884"/>
                        <a:pt x="2667" y="2575"/>
                        <a:pt x="2536" y="2301"/>
                      </a:cubicBezTo>
                      <a:cubicBezTo>
                        <a:pt x="2477" y="2134"/>
                        <a:pt x="2286" y="2063"/>
                        <a:pt x="2144" y="1956"/>
                      </a:cubicBezTo>
                      <a:cubicBezTo>
                        <a:pt x="2024" y="1872"/>
                        <a:pt x="1929" y="1765"/>
                        <a:pt x="1870" y="1634"/>
                      </a:cubicBezTo>
                      <a:cubicBezTo>
                        <a:pt x="1846" y="1551"/>
                        <a:pt x="1810" y="1479"/>
                        <a:pt x="1810" y="1408"/>
                      </a:cubicBezTo>
                      <a:cubicBezTo>
                        <a:pt x="1822" y="1134"/>
                        <a:pt x="2155" y="1051"/>
                        <a:pt x="2346" y="872"/>
                      </a:cubicBezTo>
                      <a:cubicBezTo>
                        <a:pt x="2167" y="705"/>
                        <a:pt x="1977" y="562"/>
                        <a:pt x="1763" y="443"/>
                      </a:cubicBezTo>
                      <a:cubicBezTo>
                        <a:pt x="1315" y="175"/>
                        <a:pt x="804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8" name="Google Shape;5817;p62">
                  <a:extLst>
                    <a:ext uri="{FF2B5EF4-FFF2-40B4-BE49-F238E27FC236}">
                      <a16:creationId xmlns:a16="http://schemas.microsoft.com/office/drawing/2014/main" id="{1EB9C264-BADE-EC56-0627-87C4D2C68516}"/>
                    </a:ext>
                  </a:extLst>
                </p:cNvPr>
                <p:cNvSpPr/>
                <p:nvPr/>
              </p:nvSpPr>
              <p:spPr>
                <a:xfrm>
                  <a:off x="5366895" y="2242135"/>
                  <a:ext cx="183171" cy="22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" h="4480" extrusionOk="0">
                      <a:moveTo>
                        <a:pt x="2317" y="1"/>
                      </a:moveTo>
                      <a:cubicBezTo>
                        <a:pt x="972" y="1"/>
                        <a:pt x="227" y="1554"/>
                        <a:pt x="72" y="2699"/>
                      </a:cubicBezTo>
                      <a:cubicBezTo>
                        <a:pt x="25" y="2985"/>
                        <a:pt x="1" y="3295"/>
                        <a:pt x="72" y="3580"/>
                      </a:cubicBezTo>
                      <a:cubicBezTo>
                        <a:pt x="194" y="4112"/>
                        <a:pt x="616" y="4479"/>
                        <a:pt x="1154" y="4479"/>
                      </a:cubicBezTo>
                      <a:cubicBezTo>
                        <a:pt x="1193" y="4479"/>
                        <a:pt x="1234" y="4477"/>
                        <a:pt x="1275" y="4473"/>
                      </a:cubicBezTo>
                      <a:cubicBezTo>
                        <a:pt x="1799" y="4426"/>
                        <a:pt x="2311" y="4116"/>
                        <a:pt x="2692" y="3771"/>
                      </a:cubicBezTo>
                      <a:cubicBezTo>
                        <a:pt x="3323" y="3223"/>
                        <a:pt x="3704" y="2425"/>
                        <a:pt x="3704" y="1616"/>
                      </a:cubicBezTo>
                      <a:cubicBezTo>
                        <a:pt x="3716" y="1235"/>
                        <a:pt x="3632" y="842"/>
                        <a:pt x="3406" y="520"/>
                      </a:cubicBezTo>
                      <a:cubicBezTo>
                        <a:pt x="3204" y="247"/>
                        <a:pt x="2930" y="92"/>
                        <a:pt x="2656" y="32"/>
                      </a:cubicBezTo>
                      <a:cubicBezTo>
                        <a:pt x="2539" y="11"/>
                        <a:pt x="2426" y="1"/>
                        <a:pt x="2317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69" name="Google Shape;5818;p62">
                  <a:extLst>
                    <a:ext uri="{FF2B5EF4-FFF2-40B4-BE49-F238E27FC236}">
                      <a16:creationId xmlns:a16="http://schemas.microsoft.com/office/drawing/2014/main" id="{D94E1DDB-C264-D64D-E0B6-93D7E509A309}"/>
                    </a:ext>
                  </a:extLst>
                </p:cNvPr>
                <p:cNvSpPr/>
                <p:nvPr/>
              </p:nvSpPr>
              <p:spPr>
                <a:xfrm>
                  <a:off x="5425011" y="2301237"/>
                  <a:ext cx="90452" cy="10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" h="2120" extrusionOk="0">
                      <a:moveTo>
                        <a:pt x="1275" y="0"/>
                      </a:moveTo>
                      <a:cubicBezTo>
                        <a:pt x="989" y="0"/>
                        <a:pt x="751" y="179"/>
                        <a:pt x="584" y="369"/>
                      </a:cubicBezTo>
                      <a:cubicBezTo>
                        <a:pt x="179" y="834"/>
                        <a:pt x="1" y="1441"/>
                        <a:pt x="60" y="2048"/>
                      </a:cubicBezTo>
                      <a:cubicBezTo>
                        <a:pt x="66" y="2096"/>
                        <a:pt x="102" y="2119"/>
                        <a:pt x="136" y="2119"/>
                      </a:cubicBezTo>
                      <a:cubicBezTo>
                        <a:pt x="170" y="2119"/>
                        <a:pt x="203" y="2096"/>
                        <a:pt x="203" y="2048"/>
                      </a:cubicBezTo>
                      <a:cubicBezTo>
                        <a:pt x="179" y="1560"/>
                        <a:pt x="346" y="1048"/>
                        <a:pt x="644" y="667"/>
                      </a:cubicBezTo>
                      <a:cubicBezTo>
                        <a:pt x="703" y="572"/>
                        <a:pt x="775" y="488"/>
                        <a:pt x="858" y="417"/>
                      </a:cubicBezTo>
                      <a:cubicBezTo>
                        <a:pt x="953" y="512"/>
                        <a:pt x="1013" y="631"/>
                        <a:pt x="1036" y="750"/>
                      </a:cubicBezTo>
                      <a:cubicBezTo>
                        <a:pt x="1048" y="834"/>
                        <a:pt x="1048" y="893"/>
                        <a:pt x="1048" y="976"/>
                      </a:cubicBezTo>
                      <a:lnTo>
                        <a:pt x="1048" y="1036"/>
                      </a:lnTo>
                      <a:lnTo>
                        <a:pt x="1048" y="1048"/>
                      </a:lnTo>
                      <a:lnTo>
                        <a:pt x="1048" y="1084"/>
                      </a:lnTo>
                      <a:cubicBezTo>
                        <a:pt x="1036" y="1131"/>
                        <a:pt x="1025" y="1167"/>
                        <a:pt x="1036" y="1215"/>
                      </a:cubicBezTo>
                      <a:cubicBezTo>
                        <a:pt x="1036" y="1263"/>
                        <a:pt x="1081" y="1301"/>
                        <a:pt x="1128" y="1301"/>
                      </a:cubicBezTo>
                      <a:cubicBezTo>
                        <a:pt x="1150" y="1301"/>
                        <a:pt x="1172" y="1293"/>
                        <a:pt x="1191" y="1274"/>
                      </a:cubicBezTo>
                      <a:cubicBezTo>
                        <a:pt x="1263" y="1203"/>
                        <a:pt x="1275" y="1084"/>
                        <a:pt x="1287" y="976"/>
                      </a:cubicBezTo>
                      <a:cubicBezTo>
                        <a:pt x="1310" y="881"/>
                        <a:pt x="1287" y="786"/>
                        <a:pt x="1263" y="691"/>
                      </a:cubicBezTo>
                      <a:cubicBezTo>
                        <a:pt x="1215" y="548"/>
                        <a:pt x="1144" y="417"/>
                        <a:pt x="1036" y="298"/>
                      </a:cubicBezTo>
                      <a:cubicBezTo>
                        <a:pt x="1084" y="262"/>
                        <a:pt x="1132" y="250"/>
                        <a:pt x="1191" y="238"/>
                      </a:cubicBezTo>
                      <a:cubicBezTo>
                        <a:pt x="1226" y="223"/>
                        <a:pt x="1265" y="217"/>
                        <a:pt x="1306" y="217"/>
                      </a:cubicBezTo>
                      <a:cubicBezTo>
                        <a:pt x="1362" y="217"/>
                        <a:pt x="1422" y="229"/>
                        <a:pt x="1477" y="250"/>
                      </a:cubicBezTo>
                      <a:cubicBezTo>
                        <a:pt x="1560" y="298"/>
                        <a:pt x="1608" y="381"/>
                        <a:pt x="1691" y="429"/>
                      </a:cubicBezTo>
                      <a:cubicBezTo>
                        <a:pt x="1704" y="435"/>
                        <a:pt x="1718" y="438"/>
                        <a:pt x="1732" y="438"/>
                      </a:cubicBezTo>
                      <a:cubicBezTo>
                        <a:pt x="1773" y="438"/>
                        <a:pt x="1817" y="413"/>
                        <a:pt x="1834" y="369"/>
                      </a:cubicBezTo>
                      <a:cubicBezTo>
                        <a:pt x="1822" y="131"/>
                        <a:pt x="1477" y="0"/>
                        <a:pt x="1275" y="0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5821;p62">
                  <a:extLst>
                    <a:ext uri="{FF2B5EF4-FFF2-40B4-BE49-F238E27FC236}">
                      <a16:creationId xmlns:a16="http://schemas.microsoft.com/office/drawing/2014/main" id="{ECC894AD-FBDA-5CB4-FD1D-3C5A430BAC05}"/>
                    </a:ext>
                  </a:extLst>
                </p:cNvPr>
                <p:cNvSpPr/>
                <p:nvPr/>
              </p:nvSpPr>
              <p:spPr>
                <a:xfrm>
                  <a:off x="5073456" y="2154295"/>
                  <a:ext cx="105782" cy="38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783" extrusionOk="0">
                      <a:moveTo>
                        <a:pt x="538" y="0"/>
                      </a:moveTo>
                      <a:cubicBezTo>
                        <a:pt x="502" y="0"/>
                        <a:pt x="465" y="2"/>
                        <a:pt x="429" y="5"/>
                      </a:cubicBezTo>
                      <a:cubicBezTo>
                        <a:pt x="287" y="16"/>
                        <a:pt x="120" y="76"/>
                        <a:pt x="60" y="207"/>
                      </a:cubicBezTo>
                      <a:cubicBezTo>
                        <a:pt x="1" y="326"/>
                        <a:pt x="37" y="457"/>
                        <a:pt x="108" y="552"/>
                      </a:cubicBezTo>
                      <a:cubicBezTo>
                        <a:pt x="238" y="726"/>
                        <a:pt x="445" y="767"/>
                        <a:pt x="658" y="767"/>
                      </a:cubicBezTo>
                      <a:cubicBezTo>
                        <a:pt x="737" y="767"/>
                        <a:pt x="817" y="761"/>
                        <a:pt x="894" y="755"/>
                      </a:cubicBezTo>
                      <a:cubicBezTo>
                        <a:pt x="953" y="751"/>
                        <a:pt x="1013" y="749"/>
                        <a:pt x="1073" y="749"/>
                      </a:cubicBezTo>
                      <a:cubicBezTo>
                        <a:pt x="1193" y="749"/>
                        <a:pt x="1314" y="755"/>
                        <a:pt x="1441" y="755"/>
                      </a:cubicBezTo>
                      <a:cubicBezTo>
                        <a:pt x="1494" y="755"/>
                        <a:pt x="1679" y="783"/>
                        <a:pt x="1839" y="783"/>
                      </a:cubicBezTo>
                      <a:cubicBezTo>
                        <a:pt x="2006" y="783"/>
                        <a:pt x="2146" y="752"/>
                        <a:pt x="2072" y="624"/>
                      </a:cubicBezTo>
                      <a:cubicBezTo>
                        <a:pt x="2061" y="600"/>
                        <a:pt x="2013" y="564"/>
                        <a:pt x="1977" y="540"/>
                      </a:cubicBezTo>
                      <a:cubicBezTo>
                        <a:pt x="1894" y="493"/>
                        <a:pt x="1799" y="433"/>
                        <a:pt x="1715" y="386"/>
                      </a:cubicBezTo>
                      <a:cubicBezTo>
                        <a:pt x="1365" y="178"/>
                        <a:pt x="945" y="0"/>
                        <a:pt x="538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1" name="Google Shape;5822;p62">
                  <a:extLst>
                    <a:ext uri="{FF2B5EF4-FFF2-40B4-BE49-F238E27FC236}">
                      <a16:creationId xmlns:a16="http://schemas.microsoft.com/office/drawing/2014/main" id="{92683306-FDA5-8DEE-3BBB-5D245A469DE2}"/>
                    </a:ext>
                  </a:extLst>
                </p:cNvPr>
                <p:cNvSpPr/>
                <p:nvPr/>
              </p:nvSpPr>
              <p:spPr>
                <a:xfrm>
                  <a:off x="4889496" y="2152176"/>
                  <a:ext cx="80741" cy="382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" h="776" extrusionOk="0">
                      <a:moveTo>
                        <a:pt x="1094" y="0"/>
                      </a:moveTo>
                      <a:cubicBezTo>
                        <a:pt x="794" y="0"/>
                        <a:pt x="495" y="156"/>
                        <a:pt x="268" y="321"/>
                      </a:cubicBezTo>
                      <a:cubicBezTo>
                        <a:pt x="209" y="369"/>
                        <a:pt x="149" y="417"/>
                        <a:pt x="101" y="476"/>
                      </a:cubicBezTo>
                      <a:cubicBezTo>
                        <a:pt x="66" y="500"/>
                        <a:pt x="54" y="524"/>
                        <a:pt x="42" y="560"/>
                      </a:cubicBezTo>
                      <a:cubicBezTo>
                        <a:pt x="1" y="711"/>
                        <a:pt x="155" y="743"/>
                        <a:pt x="308" y="743"/>
                      </a:cubicBezTo>
                      <a:cubicBezTo>
                        <a:pt x="420" y="743"/>
                        <a:pt x="531" y="726"/>
                        <a:pt x="566" y="726"/>
                      </a:cubicBezTo>
                      <a:cubicBezTo>
                        <a:pt x="709" y="726"/>
                        <a:pt x="840" y="726"/>
                        <a:pt x="994" y="750"/>
                      </a:cubicBezTo>
                      <a:cubicBezTo>
                        <a:pt x="1076" y="763"/>
                        <a:pt x="1162" y="776"/>
                        <a:pt x="1244" y="776"/>
                      </a:cubicBezTo>
                      <a:cubicBezTo>
                        <a:pt x="1390" y="776"/>
                        <a:pt x="1521" y="735"/>
                        <a:pt x="1590" y="583"/>
                      </a:cubicBezTo>
                      <a:cubicBezTo>
                        <a:pt x="1637" y="476"/>
                        <a:pt x="1637" y="357"/>
                        <a:pt x="1554" y="238"/>
                      </a:cubicBezTo>
                      <a:cubicBezTo>
                        <a:pt x="1483" y="95"/>
                        <a:pt x="1352" y="24"/>
                        <a:pt x="1232" y="12"/>
                      </a:cubicBezTo>
                      <a:cubicBezTo>
                        <a:pt x="1186" y="4"/>
                        <a:pt x="1140" y="0"/>
                        <a:pt x="1094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5823;p62">
                  <a:extLst>
                    <a:ext uri="{FF2B5EF4-FFF2-40B4-BE49-F238E27FC236}">
                      <a16:creationId xmlns:a16="http://schemas.microsoft.com/office/drawing/2014/main" id="{08AD74D3-6342-B7AB-2886-F583FFB748D2}"/>
                    </a:ext>
                  </a:extLst>
                </p:cNvPr>
                <p:cNvSpPr/>
                <p:nvPr/>
              </p:nvSpPr>
              <p:spPr>
                <a:xfrm>
                  <a:off x="4959590" y="2234298"/>
                  <a:ext cx="49391" cy="128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612" extrusionOk="0">
                      <a:moveTo>
                        <a:pt x="689" y="0"/>
                      </a:moveTo>
                      <a:cubicBezTo>
                        <a:pt x="655" y="0"/>
                        <a:pt x="625" y="30"/>
                        <a:pt x="632" y="72"/>
                      </a:cubicBezTo>
                      <a:cubicBezTo>
                        <a:pt x="715" y="429"/>
                        <a:pt x="799" y="822"/>
                        <a:pt x="811" y="1191"/>
                      </a:cubicBezTo>
                      <a:cubicBezTo>
                        <a:pt x="823" y="1275"/>
                        <a:pt x="823" y="1382"/>
                        <a:pt x="823" y="1465"/>
                      </a:cubicBezTo>
                      <a:lnTo>
                        <a:pt x="823" y="1501"/>
                      </a:lnTo>
                      <a:cubicBezTo>
                        <a:pt x="799" y="1489"/>
                        <a:pt x="763" y="1465"/>
                        <a:pt x="727" y="1465"/>
                      </a:cubicBezTo>
                      <a:cubicBezTo>
                        <a:pt x="679" y="1457"/>
                        <a:pt x="627" y="1451"/>
                        <a:pt x="573" y="1451"/>
                      </a:cubicBezTo>
                      <a:cubicBezTo>
                        <a:pt x="481" y="1451"/>
                        <a:pt x="386" y="1468"/>
                        <a:pt x="311" y="1513"/>
                      </a:cubicBezTo>
                      <a:cubicBezTo>
                        <a:pt x="49" y="1668"/>
                        <a:pt x="1" y="2025"/>
                        <a:pt x="96" y="2275"/>
                      </a:cubicBezTo>
                      <a:cubicBezTo>
                        <a:pt x="156" y="2406"/>
                        <a:pt x="263" y="2525"/>
                        <a:pt x="406" y="2584"/>
                      </a:cubicBezTo>
                      <a:cubicBezTo>
                        <a:pt x="455" y="2602"/>
                        <a:pt x="508" y="2612"/>
                        <a:pt x="562" y="2612"/>
                      </a:cubicBezTo>
                      <a:cubicBezTo>
                        <a:pt x="653" y="2612"/>
                        <a:pt x="743" y="2585"/>
                        <a:pt x="811" y="2525"/>
                      </a:cubicBezTo>
                      <a:cubicBezTo>
                        <a:pt x="834" y="2489"/>
                        <a:pt x="811" y="2430"/>
                        <a:pt x="763" y="2430"/>
                      </a:cubicBezTo>
                      <a:cubicBezTo>
                        <a:pt x="737" y="2432"/>
                        <a:pt x="711" y="2434"/>
                        <a:pt x="685" y="2434"/>
                      </a:cubicBezTo>
                      <a:cubicBezTo>
                        <a:pt x="581" y="2434"/>
                        <a:pt x="480" y="2411"/>
                        <a:pt x="394" y="2334"/>
                      </a:cubicBezTo>
                      <a:cubicBezTo>
                        <a:pt x="287" y="2251"/>
                        <a:pt x="239" y="2108"/>
                        <a:pt x="239" y="1977"/>
                      </a:cubicBezTo>
                      <a:cubicBezTo>
                        <a:pt x="263" y="1846"/>
                        <a:pt x="322" y="1715"/>
                        <a:pt x="453" y="1668"/>
                      </a:cubicBezTo>
                      <a:cubicBezTo>
                        <a:pt x="494" y="1659"/>
                        <a:pt x="541" y="1646"/>
                        <a:pt x="586" y="1646"/>
                      </a:cubicBezTo>
                      <a:cubicBezTo>
                        <a:pt x="606" y="1646"/>
                        <a:pt x="625" y="1648"/>
                        <a:pt x="644" y="1656"/>
                      </a:cubicBezTo>
                      <a:cubicBezTo>
                        <a:pt x="703" y="1668"/>
                        <a:pt x="763" y="1692"/>
                        <a:pt x="823" y="1692"/>
                      </a:cubicBezTo>
                      <a:cubicBezTo>
                        <a:pt x="832" y="1693"/>
                        <a:pt x="842" y="1694"/>
                        <a:pt x="851" y="1694"/>
                      </a:cubicBezTo>
                      <a:cubicBezTo>
                        <a:pt x="960" y="1694"/>
                        <a:pt x="1001" y="1565"/>
                        <a:pt x="1001" y="1477"/>
                      </a:cubicBezTo>
                      <a:cubicBezTo>
                        <a:pt x="1001" y="1311"/>
                        <a:pt x="977" y="1144"/>
                        <a:pt x="953" y="977"/>
                      </a:cubicBezTo>
                      <a:cubicBezTo>
                        <a:pt x="918" y="668"/>
                        <a:pt x="858" y="358"/>
                        <a:pt x="751" y="48"/>
                      </a:cubicBezTo>
                      <a:cubicBezTo>
                        <a:pt x="736" y="14"/>
                        <a:pt x="712" y="0"/>
                        <a:pt x="689" y="0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5824;p62">
                  <a:extLst>
                    <a:ext uri="{FF2B5EF4-FFF2-40B4-BE49-F238E27FC236}">
                      <a16:creationId xmlns:a16="http://schemas.microsoft.com/office/drawing/2014/main" id="{E79FD52E-ACD8-8AE3-BCAE-B0640107F336}"/>
                    </a:ext>
                  </a:extLst>
                </p:cNvPr>
                <p:cNvSpPr/>
                <p:nvPr/>
              </p:nvSpPr>
              <p:spPr>
                <a:xfrm>
                  <a:off x="5075822" y="2276196"/>
                  <a:ext cx="102627" cy="3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" h="799" extrusionOk="0">
                      <a:moveTo>
                        <a:pt x="1040" y="1"/>
                      </a:moveTo>
                      <a:cubicBezTo>
                        <a:pt x="995" y="1"/>
                        <a:pt x="951" y="3"/>
                        <a:pt x="905" y="8"/>
                      </a:cubicBezTo>
                      <a:cubicBezTo>
                        <a:pt x="679" y="44"/>
                        <a:pt x="489" y="115"/>
                        <a:pt x="322" y="246"/>
                      </a:cubicBezTo>
                      <a:cubicBezTo>
                        <a:pt x="239" y="318"/>
                        <a:pt x="179" y="377"/>
                        <a:pt x="119" y="472"/>
                      </a:cubicBezTo>
                      <a:cubicBezTo>
                        <a:pt x="60" y="544"/>
                        <a:pt x="0" y="663"/>
                        <a:pt x="0" y="734"/>
                      </a:cubicBezTo>
                      <a:cubicBezTo>
                        <a:pt x="0" y="775"/>
                        <a:pt x="28" y="799"/>
                        <a:pt x="53" y="799"/>
                      </a:cubicBezTo>
                      <a:cubicBezTo>
                        <a:pt x="65" y="799"/>
                        <a:pt x="76" y="793"/>
                        <a:pt x="84" y="782"/>
                      </a:cubicBezTo>
                      <a:cubicBezTo>
                        <a:pt x="143" y="722"/>
                        <a:pt x="179" y="639"/>
                        <a:pt x="239" y="580"/>
                      </a:cubicBezTo>
                      <a:cubicBezTo>
                        <a:pt x="298" y="520"/>
                        <a:pt x="358" y="437"/>
                        <a:pt x="429" y="401"/>
                      </a:cubicBezTo>
                      <a:cubicBezTo>
                        <a:pt x="572" y="294"/>
                        <a:pt x="739" y="222"/>
                        <a:pt x="917" y="199"/>
                      </a:cubicBezTo>
                      <a:cubicBezTo>
                        <a:pt x="943" y="197"/>
                        <a:pt x="968" y="196"/>
                        <a:pt x="994" y="196"/>
                      </a:cubicBezTo>
                      <a:cubicBezTo>
                        <a:pt x="1168" y="196"/>
                        <a:pt x="1333" y="231"/>
                        <a:pt x="1489" y="294"/>
                      </a:cubicBezTo>
                      <a:cubicBezTo>
                        <a:pt x="1572" y="341"/>
                        <a:pt x="1667" y="377"/>
                        <a:pt x="1751" y="437"/>
                      </a:cubicBezTo>
                      <a:cubicBezTo>
                        <a:pt x="1846" y="496"/>
                        <a:pt x="1905" y="580"/>
                        <a:pt x="1989" y="615"/>
                      </a:cubicBezTo>
                      <a:cubicBezTo>
                        <a:pt x="2000" y="620"/>
                        <a:pt x="2010" y="622"/>
                        <a:pt x="2019" y="622"/>
                      </a:cubicBezTo>
                      <a:cubicBezTo>
                        <a:pt x="2060" y="622"/>
                        <a:pt x="2082" y="583"/>
                        <a:pt x="2072" y="544"/>
                      </a:cubicBezTo>
                      <a:cubicBezTo>
                        <a:pt x="2024" y="437"/>
                        <a:pt x="1929" y="353"/>
                        <a:pt x="1846" y="294"/>
                      </a:cubicBezTo>
                      <a:cubicBezTo>
                        <a:pt x="1751" y="222"/>
                        <a:pt x="1643" y="163"/>
                        <a:pt x="1548" y="115"/>
                      </a:cubicBezTo>
                      <a:cubicBezTo>
                        <a:pt x="1386" y="39"/>
                        <a:pt x="1217" y="1"/>
                        <a:pt x="1040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4" name="Google Shape;5825;p62">
                  <a:extLst>
                    <a:ext uri="{FF2B5EF4-FFF2-40B4-BE49-F238E27FC236}">
                      <a16:creationId xmlns:a16="http://schemas.microsoft.com/office/drawing/2014/main" id="{C18C4DE3-5918-2378-34EC-E5A37694AB3E}"/>
                    </a:ext>
                  </a:extLst>
                </p:cNvPr>
                <p:cNvSpPr/>
                <p:nvPr/>
              </p:nvSpPr>
              <p:spPr>
                <a:xfrm>
                  <a:off x="4887031" y="2276196"/>
                  <a:ext cx="66151" cy="3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" h="799" extrusionOk="0">
                      <a:moveTo>
                        <a:pt x="686" y="1"/>
                      </a:moveTo>
                      <a:cubicBezTo>
                        <a:pt x="575" y="1"/>
                        <a:pt x="468" y="39"/>
                        <a:pt x="354" y="115"/>
                      </a:cubicBezTo>
                      <a:cubicBezTo>
                        <a:pt x="282" y="163"/>
                        <a:pt x="223" y="222"/>
                        <a:pt x="163" y="294"/>
                      </a:cubicBezTo>
                      <a:cubicBezTo>
                        <a:pt x="104" y="353"/>
                        <a:pt x="44" y="437"/>
                        <a:pt x="20" y="544"/>
                      </a:cubicBezTo>
                      <a:cubicBezTo>
                        <a:pt x="1" y="583"/>
                        <a:pt x="21" y="622"/>
                        <a:pt x="42" y="622"/>
                      </a:cubicBezTo>
                      <a:cubicBezTo>
                        <a:pt x="47" y="622"/>
                        <a:pt x="52" y="620"/>
                        <a:pt x="56" y="615"/>
                      </a:cubicBezTo>
                      <a:cubicBezTo>
                        <a:pt x="116" y="580"/>
                        <a:pt x="163" y="496"/>
                        <a:pt x="211" y="437"/>
                      </a:cubicBezTo>
                      <a:cubicBezTo>
                        <a:pt x="270" y="377"/>
                        <a:pt x="318" y="341"/>
                        <a:pt x="390" y="294"/>
                      </a:cubicBezTo>
                      <a:cubicBezTo>
                        <a:pt x="493" y="231"/>
                        <a:pt x="597" y="196"/>
                        <a:pt x="701" y="196"/>
                      </a:cubicBezTo>
                      <a:cubicBezTo>
                        <a:pt x="716" y="196"/>
                        <a:pt x="732" y="197"/>
                        <a:pt x="747" y="199"/>
                      </a:cubicBezTo>
                      <a:cubicBezTo>
                        <a:pt x="866" y="222"/>
                        <a:pt x="973" y="294"/>
                        <a:pt x="1056" y="401"/>
                      </a:cubicBezTo>
                      <a:cubicBezTo>
                        <a:pt x="1104" y="437"/>
                        <a:pt x="1152" y="520"/>
                        <a:pt x="1175" y="580"/>
                      </a:cubicBezTo>
                      <a:cubicBezTo>
                        <a:pt x="1211" y="639"/>
                        <a:pt x="1235" y="722"/>
                        <a:pt x="1282" y="782"/>
                      </a:cubicBezTo>
                      <a:cubicBezTo>
                        <a:pt x="1286" y="793"/>
                        <a:pt x="1294" y="799"/>
                        <a:pt x="1302" y="799"/>
                      </a:cubicBezTo>
                      <a:cubicBezTo>
                        <a:pt x="1320" y="799"/>
                        <a:pt x="1342" y="775"/>
                        <a:pt x="1342" y="734"/>
                      </a:cubicBezTo>
                      <a:cubicBezTo>
                        <a:pt x="1342" y="663"/>
                        <a:pt x="1306" y="544"/>
                        <a:pt x="1282" y="472"/>
                      </a:cubicBezTo>
                      <a:cubicBezTo>
                        <a:pt x="1235" y="377"/>
                        <a:pt x="1211" y="318"/>
                        <a:pt x="1152" y="246"/>
                      </a:cubicBezTo>
                      <a:cubicBezTo>
                        <a:pt x="1044" y="115"/>
                        <a:pt x="913" y="44"/>
                        <a:pt x="771" y="8"/>
                      </a:cubicBezTo>
                      <a:cubicBezTo>
                        <a:pt x="742" y="3"/>
                        <a:pt x="714" y="1"/>
                        <a:pt x="686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5826;p62">
                  <a:extLst>
                    <a:ext uri="{FF2B5EF4-FFF2-40B4-BE49-F238E27FC236}">
                      <a16:creationId xmlns:a16="http://schemas.microsoft.com/office/drawing/2014/main" id="{55516E33-5F3B-6A7F-69F0-D0737AB4C0E4}"/>
                    </a:ext>
                  </a:extLst>
                </p:cNvPr>
                <p:cNvSpPr/>
                <p:nvPr/>
              </p:nvSpPr>
              <p:spPr>
                <a:xfrm>
                  <a:off x="4947119" y="2359945"/>
                  <a:ext cx="150194" cy="49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7" h="1003" extrusionOk="0">
                      <a:moveTo>
                        <a:pt x="2970" y="1"/>
                      </a:moveTo>
                      <a:cubicBezTo>
                        <a:pt x="2958" y="1"/>
                        <a:pt x="2945" y="4"/>
                        <a:pt x="2933" y="12"/>
                      </a:cubicBezTo>
                      <a:cubicBezTo>
                        <a:pt x="2826" y="83"/>
                        <a:pt x="2730" y="178"/>
                        <a:pt x="2623" y="250"/>
                      </a:cubicBezTo>
                      <a:cubicBezTo>
                        <a:pt x="2516" y="321"/>
                        <a:pt x="2409" y="393"/>
                        <a:pt x="2314" y="452"/>
                      </a:cubicBezTo>
                      <a:cubicBezTo>
                        <a:pt x="2099" y="583"/>
                        <a:pt x="1861" y="678"/>
                        <a:pt x="1623" y="738"/>
                      </a:cubicBezTo>
                      <a:cubicBezTo>
                        <a:pt x="1385" y="797"/>
                        <a:pt x="1147" y="833"/>
                        <a:pt x="897" y="833"/>
                      </a:cubicBezTo>
                      <a:cubicBezTo>
                        <a:pt x="766" y="833"/>
                        <a:pt x="647" y="809"/>
                        <a:pt x="504" y="797"/>
                      </a:cubicBezTo>
                      <a:cubicBezTo>
                        <a:pt x="373" y="774"/>
                        <a:pt x="230" y="738"/>
                        <a:pt x="123" y="655"/>
                      </a:cubicBezTo>
                      <a:cubicBezTo>
                        <a:pt x="109" y="644"/>
                        <a:pt x="95" y="639"/>
                        <a:pt x="81" y="639"/>
                      </a:cubicBezTo>
                      <a:cubicBezTo>
                        <a:pt x="36" y="639"/>
                        <a:pt x="0" y="689"/>
                        <a:pt x="28" y="726"/>
                      </a:cubicBezTo>
                      <a:cubicBezTo>
                        <a:pt x="206" y="928"/>
                        <a:pt x="540" y="976"/>
                        <a:pt x="802" y="988"/>
                      </a:cubicBezTo>
                      <a:cubicBezTo>
                        <a:pt x="880" y="998"/>
                        <a:pt x="958" y="1002"/>
                        <a:pt x="1035" y="1002"/>
                      </a:cubicBezTo>
                      <a:cubicBezTo>
                        <a:pt x="1237" y="1002"/>
                        <a:pt x="1433" y="972"/>
                        <a:pt x="1623" y="928"/>
                      </a:cubicBezTo>
                      <a:cubicBezTo>
                        <a:pt x="1897" y="869"/>
                        <a:pt x="2147" y="774"/>
                        <a:pt x="2385" y="631"/>
                      </a:cubicBezTo>
                      <a:cubicBezTo>
                        <a:pt x="2623" y="500"/>
                        <a:pt x="2873" y="321"/>
                        <a:pt x="3028" y="95"/>
                      </a:cubicBezTo>
                      <a:cubicBezTo>
                        <a:pt x="3047" y="48"/>
                        <a:pt x="3014" y="1"/>
                        <a:pt x="2970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6" name="Google Shape;5827;p62">
                  <a:extLst>
                    <a:ext uri="{FF2B5EF4-FFF2-40B4-BE49-F238E27FC236}">
                      <a16:creationId xmlns:a16="http://schemas.microsoft.com/office/drawing/2014/main" id="{F93A7AC7-098F-4BB7-FCE8-C2E2EAC114C9}"/>
                    </a:ext>
                  </a:extLst>
                </p:cNvPr>
                <p:cNvSpPr/>
                <p:nvPr/>
              </p:nvSpPr>
              <p:spPr>
                <a:xfrm>
                  <a:off x="5476078" y="3309472"/>
                  <a:ext cx="80002" cy="60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1233" extrusionOk="0">
                      <a:moveTo>
                        <a:pt x="1291" y="1"/>
                      </a:moveTo>
                      <a:cubicBezTo>
                        <a:pt x="1080" y="1"/>
                        <a:pt x="727" y="203"/>
                        <a:pt x="727" y="203"/>
                      </a:cubicBezTo>
                      <a:lnTo>
                        <a:pt x="0" y="1180"/>
                      </a:lnTo>
                      <a:cubicBezTo>
                        <a:pt x="0" y="1180"/>
                        <a:pt x="188" y="1232"/>
                        <a:pt x="439" y="1232"/>
                      </a:cubicBezTo>
                      <a:cubicBezTo>
                        <a:pt x="722" y="1232"/>
                        <a:pt x="1087" y="1166"/>
                        <a:pt x="1358" y="882"/>
                      </a:cubicBezTo>
                      <a:cubicBezTo>
                        <a:pt x="1623" y="598"/>
                        <a:pt x="1530" y="532"/>
                        <a:pt x="1385" y="532"/>
                      </a:cubicBezTo>
                      <a:cubicBezTo>
                        <a:pt x="1255" y="532"/>
                        <a:pt x="1084" y="584"/>
                        <a:pt x="1084" y="584"/>
                      </a:cubicBezTo>
                      <a:cubicBezTo>
                        <a:pt x="1084" y="584"/>
                        <a:pt x="1548" y="215"/>
                        <a:pt x="1417" y="49"/>
                      </a:cubicBezTo>
                      <a:cubicBezTo>
                        <a:pt x="1390" y="14"/>
                        <a:pt x="1345" y="1"/>
                        <a:pt x="1291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7" name="Google Shape;5828;p62">
                  <a:extLst>
                    <a:ext uri="{FF2B5EF4-FFF2-40B4-BE49-F238E27FC236}">
                      <a16:creationId xmlns:a16="http://schemas.microsoft.com/office/drawing/2014/main" id="{6B244787-33AF-0A9E-C740-70A01051BB9E}"/>
                    </a:ext>
                  </a:extLst>
                </p:cNvPr>
                <p:cNvSpPr/>
                <p:nvPr/>
              </p:nvSpPr>
              <p:spPr>
                <a:xfrm>
                  <a:off x="5378676" y="3217294"/>
                  <a:ext cx="161877" cy="152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" h="3089" extrusionOk="0">
                      <a:moveTo>
                        <a:pt x="1358" y="1"/>
                      </a:moveTo>
                      <a:cubicBezTo>
                        <a:pt x="1287" y="1"/>
                        <a:pt x="1230" y="19"/>
                        <a:pt x="1191" y="61"/>
                      </a:cubicBezTo>
                      <a:cubicBezTo>
                        <a:pt x="1191" y="61"/>
                        <a:pt x="0" y="1038"/>
                        <a:pt x="60" y="1621"/>
                      </a:cubicBezTo>
                      <a:cubicBezTo>
                        <a:pt x="117" y="2187"/>
                        <a:pt x="1630" y="3088"/>
                        <a:pt x="2037" y="3088"/>
                      </a:cubicBezTo>
                      <a:cubicBezTo>
                        <a:pt x="2050" y="3088"/>
                        <a:pt x="2061" y="3087"/>
                        <a:pt x="2072" y="3085"/>
                      </a:cubicBezTo>
                      <a:cubicBezTo>
                        <a:pt x="2417" y="3026"/>
                        <a:pt x="3239" y="1442"/>
                        <a:pt x="3262" y="1276"/>
                      </a:cubicBezTo>
                      <a:cubicBezTo>
                        <a:pt x="3283" y="1139"/>
                        <a:pt x="1911" y="1"/>
                        <a:pt x="1358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8" name="Google Shape;5829;p62">
                  <a:extLst>
                    <a:ext uri="{FF2B5EF4-FFF2-40B4-BE49-F238E27FC236}">
                      <a16:creationId xmlns:a16="http://schemas.microsoft.com/office/drawing/2014/main" id="{9D49240F-9349-EB6F-AF1A-F2BC1FF69E48}"/>
                    </a:ext>
                  </a:extLst>
                </p:cNvPr>
                <p:cNvSpPr/>
                <p:nvPr/>
              </p:nvSpPr>
              <p:spPr>
                <a:xfrm>
                  <a:off x="5493676" y="3315830"/>
                  <a:ext cx="28590" cy="41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49" extrusionOk="0">
                      <a:moveTo>
                        <a:pt x="540" y="1"/>
                      </a:moveTo>
                      <a:cubicBezTo>
                        <a:pt x="529" y="1"/>
                        <a:pt x="517" y="9"/>
                        <a:pt x="513" y="27"/>
                      </a:cubicBezTo>
                      <a:cubicBezTo>
                        <a:pt x="465" y="170"/>
                        <a:pt x="394" y="324"/>
                        <a:pt x="298" y="455"/>
                      </a:cubicBezTo>
                      <a:cubicBezTo>
                        <a:pt x="251" y="527"/>
                        <a:pt x="215" y="586"/>
                        <a:pt x="155" y="646"/>
                      </a:cubicBezTo>
                      <a:cubicBezTo>
                        <a:pt x="144" y="682"/>
                        <a:pt x="108" y="705"/>
                        <a:pt x="84" y="741"/>
                      </a:cubicBezTo>
                      <a:cubicBezTo>
                        <a:pt x="48" y="753"/>
                        <a:pt x="13" y="789"/>
                        <a:pt x="1" y="813"/>
                      </a:cubicBezTo>
                      <a:cubicBezTo>
                        <a:pt x="1" y="825"/>
                        <a:pt x="24" y="848"/>
                        <a:pt x="36" y="848"/>
                      </a:cubicBezTo>
                      <a:cubicBezTo>
                        <a:pt x="60" y="825"/>
                        <a:pt x="96" y="801"/>
                        <a:pt x="120" y="765"/>
                      </a:cubicBezTo>
                      <a:lnTo>
                        <a:pt x="215" y="682"/>
                      </a:lnTo>
                      <a:cubicBezTo>
                        <a:pt x="275" y="622"/>
                        <a:pt x="310" y="563"/>
                        <a:pt x="358" y="479"/>
                      </a:cubicBezTo>
                      <a:cubicBezTo>
                        <a:pt x="453" y="348"/>
                        <a:pt x="525" y="205"/>
                        <a:pt x="572" y="51"/>
                      </a:cubicBezTo>
                      <a:cubicBezTo>
                        <a:pt x="580" y="21"/>
                        <a:pt x="560" y="1"/>
                        <a:pt x="540" y="1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79" name="Google Shape;5830;p62">
                  <a:extLst>
                    <a:ext uri="{FF2B5EF4-FFF2-40B4-BE49-F238E27FC236}">
                      <a16:creationId xmlns:a16="http://schemas.microsoft.com/office/drawing/2014/main" id="{59B3DA00-EA1C-48AA-2351-A678CEBE0034}"/>
                    </a:ext>
                  </a:extLst>
                </p:cNvPr>
                <p:cNvSpPr/>
                <p:nvPr/>
              </p:nvSpPr>
              <p:spPr>
                <a:xfrm>
                  <a:off x="5360734" y="2650674"/>
                  <a:ext cx="360723" cy="66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8" h="13533" extrusionOk="0">
                      <a:moveTo>
                        <a:pt x="718" y="0"/>
                      </a:moveTo>
                      <a:cubicBezTo>
                        <a:pt x="0" y="0"/>
                        <a:pt x="163" y="1569"/>
                        <a:pt x="245" y="2186"/>
                      </a:cubicBezTo>
                      <a:cubicBezTo>
                        <a:pt x="328" y="2900"/>
                        <a:pt x="590" y="3603"/>
                        <a:pt x="1007" y="4198"/>
                      </a:cubicBezTo>
                      <a:cubicBezTo>
                        <a:pt x="1221" y="4532"/>
                        <a:pt x="1507" y="4722"/>
                        <a:pt x="1805" y="4960"/>
                      </a:cubicBezTo>
                      <a:cubicBezTo>
                        <a:pt x="2019" y="5127"/>
                        <a:pt x="2221" y="5317"/>
                        <a:pt x="2400" y="5532"/>
                      </a:cubicBezTo>
                      <a:cubicBezTo>
                        <a:pt x="2733" y="5901"/>
                        <a:pt x="2983" y="6365"/>
                        <a:pt x="2995" y="6865"/>
                      </a:cubicBezTo>
                      <a:cubicBezTo>
                        <a:pt x="3031" y="7830"/>
                        <a:pt x="2174" y="9497"/>
                        <a:pt x="1626" y="10485"/>
                      </a:cubicBezTo>
                      <a:lnTo>
                        <a:pt x="1578" y="10568"/>
                      </a:lnTo>
                      <a:cubicBezTo>
                        <a:pt x="1340" y="10985"/>
                        <a:pt x="1162" y="11271"/>
                        <a:pt x="1162" y="11271"/>
                      </a:cubicBezTo>
                      <a:lnTo>
                        <a:pt x="3817" y="13533"/>
                      </a:lnTo>
                      <a:cubicBezTo>
                        <a:pt x="3936" y="13307"/>
                        <a:pt x="4067" y="13080"/>
                        <a:pt x="4186" y="12866"/>
                      </a:cubicBezTo>
                      <a:cubicBezTo>
                        <a:pt x="4198" y="12830"/>
                        <a:pt x="4222" y="12818"/>
                        <a:pt x="4234" y="12783"/>
                      </a:cubicBezTo>
                      <a:cubicBezTo>
                        <a:pt x="5841" y="9949"/>
                        <a:pt x="7317" y="7341"/>
                        <a:pt x="6139" y="5163"/>
                      </a:cubicBezTo>
                      <a:cubicBezTo>
                        <a:pt x="6031" y="4972"/>
                        <a:pt x="5924" y="4794"/>
                        <a:pt x="5805" y="4615"/>
                      </a:cubicBezTo>
                      <a:cubicBezTo>
                        <a:pt x="5138" y="3603"/>
                        <a:pt x="4293" y="2686"/>
                        <a:pt x="3400" y="1853"/>
                      </a:cubicBezTo>
                      <a:cubicBezTo>
                        <a:pt x="2972" y="1448"/>
                        <a:pt x="2519" y="1055"/>
                        <a:pt x="2043" y="698"/>
                      </a:cubicBezTo>
                      <a:cubicBezTo>
                        <a:pt x="1805" y="519"/>
                        <a:pt x="1376" y="269"/>
                        <a:pt x="1126" y="126"/>
                      </a:cubicBezTo>
                      <a:cubicBezTo>
                        <a:pt x="966" y="39"/>
                        <a:pt x="831" y="0"/>
                        <a:pt x="718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0" name="Google Shape;5831;p62">
                  <a:extLst>
                    <a:ext uri="{FF2B5EF4-FFF2-40B4-BE49-F238E27FC236}">
                      <a16:creationId xmlns:a16="http://schemas.microsoft.com/office/drawing/2014/main" id="{6120FD8C-DEB1-8B48-876E-75C1EC35DE20}"/>
                    </a:ext>
                  </a:extLst>
                </p:cNvPr>
                <p:cNvSpPr/>
                <p:nvPr/>
              </p:nvSpPr>
              <p:spPr>
                <a:xfrm>
                  <a:off x="5439109" y="3167459"/>
                  <a:ext cx="130921" cy="117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382" extrusionOk="0">
                      <a:moveTo>
                        <a:pt x="72" y="1"/>
                      </a:moveTo>
                      <a:cubicBezTo>
                        <a:pt x="24" y="25"/>
                        <a:pt x="12" y="60"/>
                        <a:pt x="0" y="84"/>
                      </a:cubicBezTo>
                      <a:cubicBezTo>
                        <a:pt x="84" y="144"/>
                        <a:pt x="167" y="203"/>
                        <a:pt x="262" y="286"/>
                      </a:cubicBezTo>
                      <a:cubicBezTo>
                        <a:pt x="596" y="525"/>
                        <a:pt x="905" y="775"/>
                        <a:pt x="1203" y="1025"/>
                      </a:cubicBezTo>
                      <a:cubicBezTo>
                        <a:pt x="1703" y="1453"/>
                        <a:pt x="2167" y="1918"/>
                        <a:pt x="2620" y="2382"/>
                      </a:cubicBezTo>
                      <a:cubicBezTo>
                        <a:pt x="2632" y="2346"/>
                        <a:pt x="2644" y="2334"/>
                        <a:pt x="2655" y="2311"/>
                      </a:cubicBezTo>
                      <a:cubicBezTo>
                        <a:pt x="2525" y="2156"/>
                        <a:pt x="2394" y="2025"/>
                        <a:pt x="2263" y="1870"/>
                      </a:cubicBezTo>
                      <a:cubicBezTo>
                        <a:pt x="1822" y="1429"/>
                        <a:pt x="1370" y="1013"/>
                        <a:pt x="870" y="608"/>
                      </a:cubicBezTo>
                      <a:cubicBezTo>
                        <a:pt x="620" y="406"/>
                        <a:pt x="369" y="203"/>
                        <a:pt x="119" y="25"/>
                      </a:cubicBezTo>
                      <a:cubicBezTo>
                        <a:pt x="96" y="13"/>
                        <a:pt x="84" y="1"/>
                        <a:pt x="7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381" name="Google Shape;5832;p62">
                  <a:extLst>
                    <a:ext uri="{FF2B5EF4-FFF2-40B4-BE49-F238E27FC236}">
                      <a16:creationId xmlns:a16="http://schemas.microsoft.com/office/drawing/2014/main" id="{1E7D9432-0A13-DED6-3308-74AA1C052F55}"/>
                    </a:ext>
                  </a:extLst>
                </p:cNvPr>
                <p:cNvSpPr/>
                <p:nvPr/>
              </p:nvSpPr>
              <p:spPr>
                <a:xfrm>
                  <a:off x="5398590" y="2865245"/>
                  <a:ext cx="62848" cy="40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822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79" y="179"/>
                        <a:pt x="394" y="321"/>
                        <a:pt x="608" y="464"/>
                      </a:cubicBezTo>
                      <a:cubicBezTo>
                        <a:pt x="691" y="524"/>
                        <a:pt x="787" y="560"/>
                        <a:pt x="882" y="619"/>
                      </a:cubicBezTo>
                      <a:cubicBezTo>
                        <a:pt x="858" y="619"/>
                        <a:pt x="846" y="619"/>
                        <a:pt x="834" y="607"/>
                      </a:cubicBezTo>
                      <a:cubicBezTo>
                        <a:pt x="739" y="595"/>
                        <a:pt x="668" y="595"/>
                        <a:pt x="584" y="595"/>
                      </a:cubicBezTo>
                      <a:cubicBezTo>
                        <a:pt x="489" y="595"/>
                        <a:pt x="418" y="607"/>
                        <a:pt x="322" y="643"/>
                      </a:cubicBezTo>
                      <a:cubicBezTo>
                        <a:pt x="489" y="702"/>
                        <a:pt x="644" y="726"/>
                        <a:pt x="799" y="762"/>
                      </a:cubicBezTo>
                      <a:cubicBezTo>
                        <a:pt x="965" y="786"/>
                        <a:pt x="1120" y="798"/>
                        <a:pt x="1275" y="822"/>
                      </a:cubicBezTo>
                      <a:cubicBezTo>
                        <a:pt x="1096" y="619"/>
                        <a:pt x="894" y="476"/>
                        <a:pt x="680" y="345"/>
                      </a:cubicBezTo>
                      <a:cubicBezTo>
                        <a:pt x="453" y="202"/>
                        <a:pt x="239" y="83"/>
                        <a:pt x="1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6" name="Group 325">
                <a:extLst>
                  <a:ext uri="{FF2B5EF4-FFF2-40B4-BE49-F238E27FC236}">
                    <a16:creationId xmlns:a16="http://schemas.microsoft.com/office/drawing/2014/main" id="{61AB13E7-B847-D292-02D2-C1A664CA4704}"/>
                  </a:ext>
                </a:extLst>
              </p:cNvPr>
              <p:cNvGrpSpPr/>
              <p:nvPr/>
            </p:nvGrpSpPr>
            <p:grpSpPr>
              <a:xfrm>
                <a:off x="2889121" y="4100462"/>
                <a:ext cx="253072" cy="332459"/>
                <a:chOff x="1755044" y="3605854"/>
                <a:chExt cx="356053" cy="467744"/>
              </a:xfrm>
            </p:grpSpPr>
            <p:sp>
              <p:nvSpPr>
                <p:cNvPr id="336" name="Google Shape;3332;p46">
                  <a:extLst>
                    <a:ext uri="{FF2B5EF4-FFF2-40B4-BE49-F238E27FC236}">
                      <a16:creationId xmlns:a16="http://schemas.microsoft.com/office/drawing/2014/main" id="{DD0A3AB3-0498-6134-606A-63352853599D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337" name="Picture 336">
                  <a:extLst>
                    <a:ext uri="{FF2B5EF4-FFF2-40B4-BE49-F238E27FC236}">
                      <a16:creationId xmlns:a16="http://schemas.microsoft.com/office/drawing/2014/main" id="{9CAE2595-931B-0C36-7C72-E05291478D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40A9104C-4DC7-3207-F77C-3C1FB18BC7E4}"/>
                  </a:ext>
                </a:extLst>
              </p:cNvPr>
              <p:cNvGrpSpPr/>
              <p:nvPr/>
            </p:nvGrpSpPr>
            <p:grpSpPr>
              <a:xfrm>
                <a:off x="3937544" y="3940094"/>
                <a:ext cx="253072" cy="332471"/>
                <a:chOff x="1755056" y="3605854"/>
                <a:chExt cx="356055" cy="467763"/>
              </a:xfrm>
            </p:grpSpPr>
            <p:sp>
              <p:nvSpPr>
                <p:cNvPr id="334" name="Google Shape;3332;p46">
                  <a:extLst>
                    <a:ext uri="{FF2B5EF4-FFF2-40B4-BE49-F238E27FC236}">
                      <a16:creationId xmlns:a16="http://schemas.microsoft.com/office/drawing/2014/main" id="{C94A3721-6C3E-8485-498C-971DD471170E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335" name="Picture 334">
                  <a:extLst>
                    <a:ext uri="{FF2B5EF4-FFF2-40B4-BE49-F238E27FC236}">
                      <a16:creationId xmlns:a16="http://schemas.microsoft.com/office/drawing/2014/main" id="{B6146E79-9775-7B9B-0D1C-05ADA77BBF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328" name="Group 327">
                <a:extLst>
                  <a:ext uri="{FF2B5EF4-FFF2-40B4-BE49-F238E27FC236}">
                    <a16:creationId xmlns:a16="http://schemas.microsoft.com/office/drawing/2014/main" id="{A4BE0F5A-A633-C12C-66A4-22A04847EE5D}"/>
                  </a:ext>
                </a:extLst>
              </p:cNvPr>
              <p:cNvGrpSpPr/>
              <p:nvPr/>
            </p:nvGrpSpPr>
            <p:grpSpPr>
              <a:xfrm>
                <a:off x="5115287" y="3858960"/>
                <a:ext cx="253072" cy="332471"/>
                <a:chOff x="1755056" y="3605854"/>
                <a:chExt cx="356055" cy="467763"/>
              </a:xfrm>
            </p:grpSpPr>
            <p:sp>
              <p:nvSpPr>
                <p:cNvPr id="332" name="Google Shape;3332;p46">
                  <a:extLst>
                    <a:ext uri="{FF2B5EF4-FFF2-40B4-BE49-F238E27FC236}">
                      <a16:creationId xmlns:a16="http://schemas.microsoft.com/office/drawing/2014/main" id="{539CBC22-EEB9-74CB-A6F8-FD6652AA0573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333" name="Picture 332">
                  <a:extLst>
                    <a:ext uri="{FF2B5EF4-FFF2-40B4-BE49-F238E27FC236}">
                      <a16:creationId xmlns:a16="http://schemas.microsoft.com/office/drawing/2014/main" id="{02DBE03D-E65B-C6CA-5F53-49A7D638E4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329" name="Group 328">
                <a:extLst>
                  <a:ext uri="{FF2B5EF4-FFF2-40B4-BE49-F238E27FC236}">
                    <a16:creationId xmlns:a16="http://schemas.microsoft.com/office/drawing/2014/main" id="{7E8A67C0-3A54-BA47-A368-E277A5F46F73}"/>
                  </a:ext>
                </a:extLst>
              </p:cNvPr>
              <p:cNvGrpSpPr/>
              <p:nvPr/>
            </p:nvGrpSpPr>
            <p:grpSpPr>
              <a:xfrm>
                <a:off x="5967646" y="3915473"/>
                <a:ext cx="253072" cy="332471"/>
                <a:chOff x="1755056" y="3605854"/>
                <a:chExt cx="356055" cy="467763"/>
              </a:xfrm>
            </p:grpSpPr>
            <p:sp>
              <p:nvSpPr>
                <p:cNvPr id="330" name="Google Shape;3332;p46">
                  <a:extLst>
                    <a:ext uri="{FF2B5EF4-FFF2-40B4-BE49-F238E27FC236}">
                      <a16:creationId xmlns:a16="http://schemas.microsoft.com/office/drawing/2014/main" id="{45ED5429-EDBE-4A62-E320-F0457C3470FE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331" name="Picture 330">
                  <a:extLst>
                    <a:ext uri="{FF2B5EF4-FFF2-40B4-BE49-F238E27FC236}">
                      <a16:creationId xmlns:a16="http://schemas.microsoft.com/office/drawing/2014/main" id="{DB5770DD-E72E-423A-1D43-3639292775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49309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3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B9AE30E-396C-4F9F-E667-A90F87AF68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66" t="50000" r="27565" b="27343"/>
          <a:stretch/>
        </p:blipFill>
        <p:spPr>
          <a:xfrm>
            <a:off x="5963479" y="3657601"/>
            <a:ext cx="3188474" cy="1485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24BD64-6D48-A784-0711-482590F8B8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66" t="50000" r="27565" b="27343"/>
          <a:stretch/>
        </p:blipFill>
        <p:spPr>
          <a:xfrm>
            <a:off x="0" y="1414293"/>
            <a:ext cx="699715" cy="1485900"/>
          </a:xfrm>
          <a:prstGeom prst="rect">
            <a:avLst/>
          </a:prstGeom>
        </p:spPr>
      </p:pic>
      <p:sp>
        <p:nvSpPr>
          <p:cNvPr id="796" name="TextBox 795">
            <a:extLst>
              <a:ext uri="{FF2B5EF4-FFF2-40B4-BE49-F238E27FC236}">
                <a16:creationId xmlns:a16="http://schemas.microsoft.com/office/drawing/2014/main" id="{0C533974-B95A-75E8-D8F4-1E65CE46AAF0}"/>
              </a:ext>
            </a:extLst>
          </p:cNvPr>
          <p:cNvSpPr txBox="1"/>
          <p:nvPr/>
        </p:nvSpPr>
        <p:spPr>
          <a:xfrm>
            <a:off x="2476181" y="105978"/>
            <a:ext cx="3968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Vài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nét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về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tác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giả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,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tác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phẩm</a:t>
            </a:r>
            <a:endParaRPr lang="en-US" sz="2000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sp>
        <p:nvSpPr>
          <p:cNvPr id="797" name="TextBox 796">
            <a:extLst>
              <a:ext uri="{FF2B5EF4-FFF2-40B4-BE49-F238E27FC236}">
                <a16:creationId xmlns:a16="http://schemas.microsoft.com/office/drawing/2014/main" id="{60424575-003F-0EB0-2A9D-5851B768A5B2}"/>
              </a:ext>
            </a:extLst>
          </p:cNvPr>
          <p:cNvSpPr txBox="1"/>
          <p:nvPr/>
        </p:nvSpPr>
        <p:spPr>
          <a:xfrm>
            <a:off x="854354" y="3380215"/>
            <a:ext cx="77972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Khúc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ca 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La 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peregrinnacion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(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cuộc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hành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hương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) do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sĩ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Amirel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Tamirez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người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Argentina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sáng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tác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năm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1964</a:t>
            </a:r>
          </a:p>
          <a:p>
            <a:pPr algn="just"/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-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sĩ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Paul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Mauriat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chuyển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soạn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cho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dàn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theo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phong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cách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bán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cổ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điển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vào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năm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1968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với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tên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gọi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Alouette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-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Nhiều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nước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trên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thế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giới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đã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dùng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bản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này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làm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nền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cho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chương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trình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truyền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hình</a:t>
            </a:r>
            <a:r>
              <a:rPr lang="en-GB" sz="16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Thế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giới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động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GB" sz="1600" i="1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vật</a:t>
            </a:r>
            <a:r>
              <a:rPr lang="en-GB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 </a:t>
            </a:r>
            <a:endParaRPr lang="en-US" sz="1600" i="1" dirty="0">
              <a:solidFill>
                <a:srgbClr val="01C1CB">
                  <a:lumMod val="50000"/>
                </a:srgb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Picture 3" descr="Diagram, text, letter&#10;&#10;Description automatically generated">
            <a:extLst>
              <a:ext uri="{FF2B5EF4-FFF2-40B4-BE49-F238E27FC236}">
                <a16:creationId xmlns:a16="http://schemas.microsoft.com/office/drawing/2014/main" id="{8711C784-D6F5-6D48-687E-80CED4563B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278" b="33218"/>
          <a:stretch/>
        </p:blipFill>
        <p:spPr>
          <a:xfrm>
            <a:off x="2591276" y="616612"/>
            <a:ext cx="3738579" cy="2504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6260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0" name="Google Shape;1380;p35"/>
          <p:cNvGrpSpPr/>
          <p:nvPr/>
        </p:nvGrpSpPr>
        <p:grpSpPr>
          <a:xfrm>
            <a:off x="9394958" y="1125408"/>
            <a:ext cx="3296253" cy="2856352"/>
            <a:chOff x="-848250" y="2307750"/>
            <a:chExt cx="3668618" cy="3179023"/>
          </a:xfrm>
        </p:grpSpPr>
        <p:sp>
          <p:nvSpPr>
            <p:cNvPr id="1381" name="Google Shape;1381;p35"/>
            <p:cNvSpPr/>
            <p:nvPr/>
          </p:nvSpPr>
          <p:spPr>
            <a:xfrm>
              <a:off x="2160734" y="4042436"/>
              <a:ext cx="411471" cy="132135"/>
            </a:xfrm>
            <a:custGeom>
              <a:avLst/>
              <a:gdLst/>
              <a:ahLst/>
              <a:cxnLst/>
              <a:rect l="l" t="t" r="r" b="b"/>
              <a:pathLst>
                <a:path w="9121" h="2929" extrusionOk="0">
                  <a:moveTo>
                    <a:pt x="417" y="0"/>
                  </a:moveTo>
                  <a:cubicBezTo>
                    <a:pt x="167" y="0"/>
                    <a:pt x="0" y="12"/>
                    <a:pt x="0" y="12"/>
                  </a:cubicBezTo>
                  <a:lnTo>
                    <a:pt x="36" y="369"/>
                  </a:lnTo>
                  <a:cubicBezTo>
                    <a:pt x="36" y="369"/>
                    <a:pt x="179" y="357"/>
                    <a:pt x="405" y="357"/>
                  </a:cubicBezTo>
                  <a:cubicBezTo>
                    <a:pt x="667" y="357"/>
                    <a:pt x="1024" y="369"/>
                    <a:pt x="1477" y="405"/>
                  </a:cubicBezTo>
                  <a:cubicBezTo>
                    <a:pt x="2346" y="464"/>
                    <a:pt x="3525" y="643"/>
                    <a:pt x="4656" y="964"/>
                  </a:cubicBezTo>
                  <a:cubicBezTo>
                    <a:pt x="5799" y="1274"/>
                    <a:pt x="6894" y="1750"/>
                    <a:pt x="7668" y="2167"/>
                  </a:cubicBezTo>
                  <a:cubicBezTo>
                    <a:pt x="8049" y="2381"/>
                    <a:pt x="8382" y="2560"/>
                    <a:pt x="8585" y="2715"/>
                  </a:cubicBezTo>
                  <a:cubicBezTo>
                    <a:pt x="8811" y="2858"/>
                    <a:pt x="8930" y="2929"/>
                    <a:pt x="8930" y="2929"/>
                  </a:cubicBezTo>
                  <a:lnTo>
                    <a:pt x="9121" y="2631"/>
                  </a:lnTo>
                  <a:cubicBezTo>
                    <a:pt x="9121" y="2631"/>
                    <a:pt x="9002" y="2560"/>
                    <a:pt x="8775" y="2417"/>
                  </a:cubicBezTo>
                  <a:cubicBezTo>
                    <a:pt x="8573" y="2262"/>
                    <a:pt x="8240" y="2084"/>
                    <a:pt x="7847" y="1857"/>
                  </a:cubicBezTo>
                  <a:cubicBezTo>
                    <a:pt x="7049" y="1441"/>
                    <a:pt x="5942" y="941"/>
                    <a:pt x="4775" y="631"/>
                  </a:cubicBezTo>
                  <a:cubicBezTo>
                    <a:pt x="3620" y="298"/>
                    <a:pt x="2429" y="107"/>
                    <a:pt x="1512" y="48"/>
                  </a:cubicBezTo>
                  <a:cubicBezTo>
                    <a:pt x="1060" y="12"/>
                    <a:pt x="679" y="0"/>
                    <a:pt x="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5"/>
            <p:cNvSpPr/>
            <p:nvPr/>
          </p:nvSpPr>
          <p:spPr>
            <a:xfrm>
              <a:off x="2564089" y="4153053"/>
              <a:ext cx="115533" cy="109668"/>
            </a:xfrm>
            <a:custGeom>
              <a:avLst/>
              <a:gdLst/>
              <a:ahLst/>
              <a:cxnLst/>
              <a:rect l="l" t="t" r="r" b="b"/>
              <a:pathLst>
                <a:path w="2561" h="2431" extrusionOk="0">
                  <a:moveTo>
                    <a:pt x="1001" y="1"/>
                  </a:moveTo>
                  <a:cubicBezTo>
                    <a:pt x="680" y="1"/>
                    <a:pt x="394" y="167"/>
                    <a:pt x="215" y="417"/>
                  </a:cubicBezTo>
                  <a:cubicBezTo>
                    <a:pt x="37" y="679"/>
                    <a:pt x="1" y="977"/>
                    <a:pt x="61" y="1287"/>
                  </a:cubicBezTo>
                  <a:cubicBezTo>
                    <a:pt x="120" y="1596"/>
                    <a:pt x="287" y="1882"/>
                    <a:pt x="561" y="2084"/>
                  </a:cubicBezTo>
                  <a:cubicBezTo>
                    <a:pt x="823" y="2311"/>
                    <a:pt x="1120" y="2430"/>
                    <a:pt x="1418" y="2430"/>
                  </a:cubicBezTo>
                  <a:cubicBezTo>
                    <a:pt x="1434" y="2430"/>
                    <a:pt x="1451" y="2431"/>
                    <a:pt x="1467" y="2431"/>
                  </a:cubicBezTo>
                  <a:cubicBezTo>
                    <a:pt x="1750" y="2431"/>
                    <a:pt x="2038" y="2334"/>
                    <a:pt x="2251" y="2132"/>
                  </a:cubicBezTo>
                  <a:cubicBezTo>
                    <a:pt x="2477" y="1918"/>
                    <a:pt x="2561" y="1620"/>
                    <a:pt x="2525" y="1299"/>
                  </a:cubicBezTo>
                  <a:cubicBezTo>
                    <a:pt x="2477" y="989"/>
                    <a:pt x="2299" y="632"/>
                    <a:pt x="2001" y="382"/>
                  </a:cubicBezTo>
                  <a:cubicBezTo>
                    <a:pt x="1692" y="120"/>
                    <a:pt x="1334" y="1"/>
                    <a:pt x="1001" y="1"/>
                  </a:cubicBezTo>
                  <a:close/>
                </a:path>
              </a:pathLst>
            </a:custGeom>
            <a:solidFill>
              <a:srgbClr val="F35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5"/>
            <p:cNvSpPr/>
            <p:nvPr/>
          </p:nvSpPr>
          <p:spPr>
            <a:xfrm>
              <a:off x="2550690" y="4136722"/>
              <a:ext cx="119819" cy="128661"/>
            </a:xfrm>
            <a:custGeom>
              <a:avLst/>
              <a:gdLst/>
              <a:ahLst/>
              <a:cxnLst/>
              <a:rect l="l" t="t" r="r" b="b"/>
              <a:pathLst>
                <a:path w="2656" h="2852" extrusionOk="0">
                  <a:moveTo>
                    <a:pt x="1458" y="1"/>
                  </a:moveTo>
                  <a:cubicBezTo>
                    <a:pt x="1193" y="1"/>
                    <a:pt x="972" y="63"/>
                    <a:pt x="786" y="125"/>
                  </a:cubicBezTo>
                  <a:cubicBezTo>
                    <a:pt x="369" y="291"/>
                    <a:pt x="167" y="541"/>
                    <a:pt x="167" y="541"/>
                  </a:cubicBezTo>
                  <a:cubicBezTo>
                    <a:pt x="167" y="541"/>
                    <a:pt x="36" y="839"/>
                    <a:pt x="12" y="1268"/>
                  </a:cubicBezTo>
                  <a:cubicBezTo>
                    <a:pt x="0" y="1494"/>
                    <a:pt x="48" y="1732"/>
                    <a:pt x="107" y="2006"/>
                  </a:cubicBezTo>
                  <a:cubicBezTo>
                    <a:pt x="179" y="2268"/>
                    <a:pt x="298" y="2565"/>
                    <a:pt x="524" y="2851"/>
                  </a:cubicBezTo>
                  <a:cubicBezTo>
                    <a:pt x="524" y="2851"/>
                    <a:pt x="631" y="2732"/>
                    <a:pt x="750" y="2542"/>
                  </a:cubicBezTo>
                  <a:cubicBezTo>
                    <a:pt x="858" y="2351"/>
                    <a:pt x="965" y="2065"/>
                    <a:pt x="989" y="1720"/>
                  </a:cubicBezTo>
                  <a:cubicBezTo>
                    <a:pt x="989" y="1720"/>
                    <a:pt x="1131" y="1791"/>
                    <a:pt x="1322" y="1851"/>
                  </a:cubicBezTo>
                  <a:cubicBezTo>
                    <a:pt x="1504" y="1902"/>
                    <a:pt x="1703" y="1978"/>
                    <a:pt x="1898" y="1978"/>
                  </a:cubicBezTo>
                  <a:cubicBezTo>
                    <a:pt x="1932" y="1978"/>
                    <a:pt x="1966" y="1975"/>
                    <a:pt x="2001" y="1970"/>
                  </a:cubicBezTo>
                  <a:cubicBezTo>
                    <a:pt x="2001" y="1756"/>
                    <a:pt x="1905" y="1482"/>
                    <a:pt x="1786" y="1303"/>
                  </a:cubicBezTo>
                  <a:cubicBezTo>
                    <a:pt x="1667" y="1125"/>
                    <a:pt x="1560" y="994"/>
                    <a:pt x="1560" y="994"/>
                  </a:cubicBezTo>
                  <a:cubicBezTo>
                    <a:pt x="1905" y="899"/>
                    <a:pt x="2179" y="744"/>
                    <a:pt x="2370" y="601"/>
                  </a:cubicBezTo>
                  <a:cubicBezTo>
                    <a:pt x="2548" y="458"/>
                    <a:pt x="2655" y="339"/>
                    <a:pt x="2655" y="339"/>
                  </a:cubicBezTo>
                  <a:cubicBezTo>
                    <a:pt x="2251" y="125"/>
                    <a:pt x="1882" y="41"/>
                    <a:pt x="1584" y="6"/>
                  </a:cubicBezTo>
                  <a:cubicBezTo>
                    <a:pt x="1541" y="2"/>
                    <a:pt x="1499" y="1"/>
                    <a:pt x="1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5"/>
            <p:cNvSpPr/>
            <p:nvPr/>
          </p:nvSpPr>
          <p:spPr>
            <a:xfrm>
              <a:off x="-558715" y="3964977"/>
              <a:ext cx="461411" cy="74797"/>
            </a:xfrm>
            <a:custGeom>
              <a:avLst/>
              <a:gdLst/>
              <a:ahLst/>
              <a:cxnLst/>
              <a:rect l="l" t="t" r="r" b="b"/>
              <a:pathLst>
                <a:path w="10228" h="1658" extrusionOk="0">
                  <a:moveTo>
                    <a:pt x="1921" y="1"/>
                  </a:moveTo>
                  <a:cubicBezTo>
                    <a:pt x="1822" y="1"/>
                    <a:pt x="1725" y="1"/>
                    <a:pt x="1631" y="3"/>
                  </a:cubicBezTo>
                  <a:cubicBezTo>
                    <a:pt x="1131" y="38"/>
                    <a:pt x="738" y="38"/>
                    <a:pt x="452" y="62"/>
                  </a:cubicBezTo>
                  <a:cubicBezTo>
                    <a:pt x="167" y="98"/>
                    <a:pt x="0" y="110"/>
                    <a:pt x="0" y="110"/>
                  </a:cubicBezTo>
                  <a:lnTo>
                    <a:pt x="48" y="479"/>
                  </a:lnTo>
                  <a:cubicBezTo>
                    <a:pt x="48" y="479"/>
                    <a:pt x="202" y="467"/>
                    <a:pt x="488" y="443"/>
                  </a:cubicBezTo>
                  <a:cubicBezTo>
                    <a:pt x="750" y="407"/>
                    <a:pt x="1155" y="407"/>
                    <a:pt x="1631" y="384"/>
                  </a:cubicBezTo>
                  <a:cubicBezTo>
                    <a:pt x="1803" y="379"/>
                    <a:pt x="1985" y="377"/>
                    <a:pt x="2176" y="377"/>
                  </a:cubicBezTo>
                  <a:cubicBezTo>
                    <a:pt x="3043" y="377"/>
                    <a:pt x="4088" y="426"/>
                    <a:pt x="5132" y="562"/>
                  </a:cubicBezTo>
                  <a:cubicBezTo>
                    <a:pt x="6394" y="717"/>
                    <a:pt x="7644" y="967"/>
                    <a:pt x="8561" y="1217"/>
                  </a:cubicBezTo>
                  <a:cubicBezTo>
                    <a:pt x="9037" y="1336"/>
                    <a:pt x="9406" y="1431"/>
                    <a:pt x="9680" y="1527"/>
                  </a:cubicBezTo>
                  <a:cubicBezTo>
                    <a:pt x="9954" y="1598"/>
                    <a:pt x="10097" y="1658"/>
                    <a:pt x="10097" y="1658"/>
                  </a:cubicBezTo>
                  <a:lnTo>
                    <a:pt x="10228" y="1300"/>
                  </a:lnTo>
                  <a:cubicBezTo>
                    <a:pt x="10228" y="1300"/>
                    <a:pt x="10073" y="1241"/>
                    <a:pt x="9787" y="1157"/>
                  </a:cubicBezTo>
                  <a:cubicBezTo>
                    <a:pt x="9513" y="1074"/>
                    <a:pt x="9132" y="955"/>
                    <a:pt x="8656" y="836"/>
                  </a:cubicBezTo>
                  <a:cubicBezTo>
                    <a:pt x="7715" y="598"/>
                    <a:pt x="6453" y="336"/>
                    <a:pt x="5167" y="181"/>
                  </a:cubicBezTo>
                  <a:cubicBezTo>
                    <a:pt x="4017" y="52"/>
                    <a:pt x="2848" y="1"/>
                    <a:pt x="19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5"/>
            <p:cNvSpPr/>
            <p:nvPr/>
          </p:nvSpPr>
          <p:spPr>
            <a:xfrm>
              <a:off x="-695182" y="3933218"/>
              <a:ext cx="132721" cy="109262"/>
            </a:xfrm>
            <a:custGeom>
              <a:avLst/>
              <a:gdLst/>
              <a:ahLst/>
              <a:cxnLst/>
              <a:rect l="l" t="t" r="r" b="b"/>
              <a:pathLst>
                <a:path w="2942" h="2422" extrusionOk="0">
                  <a:moveTo>
                    <a:pt x="1594" y="1"/>
                  </a:moveTo>
                  <a:cubicBezTo>
                    <a:pt x="1489" y="1"/>
                    <a:pt x="1382" y="9"/>
                    <a:pt x="1275" y="28"/>
                  </a:cubicBezTo>
                  <a:cubicBezTo>
                    <a:pt x="1072" y="52"/>
                    <a:pt x="870" y="147"/>
                    <a:pt x="715" y="254"/>
                  </a:cubicBezTo>
                  <a:cubicBezTo>
                    <a:pt x="549" y="337"/>
                    <a:pt x="394" y="468"/>
                    <a:pt x="299" y="611"/>
                  </a:cubicBezTo>
                  <a:cubicBezTo>
                    <a:pt x="72" y="873"/>
                    <a:pt x="1" y="1219"/>
                    <a:pt x="84" y="1528"/>
                  </a:cubicBezTo>
                  <a:cubicBezTo>
                    <a:pt x="179" y="1850"/>
                    <a:pt x="394" y="2111"/>
                    <a:pt x="691" y="2254"/>
                  </a:cubicBezTo>
                  <a:cubicBezTo>
                    <a:pt x="846" y="2326"/>
                    <a:pt x="1013" y="2385"/>
                    <a:pt x="1168" y="2409"/>
                  </a:cubicBezTo>
                  <a:cubicBezTo>
                    <a:pt x="1231" y="2418"/>
                    <a:pt x="1294" y="2422"/>
                    <a:pt x="1357" y="2422"/>
                  </a:cubicBezTo>
                  <a:cubicBezTo>
                    <a:pt x="1473" y="2422"/>
                    <a:pt x="1588" y="2408"/>
                    <a:pt x="1703" y="2385"/>
                  </a:cubicBezTo>
                  <a:cubicBezTo>
                    <a:pt x="2084" y="2326"/>
                    <a:pt x="2382" y="2135"/>
                    <a:pt x="2596" y="1885"/>
                  </a:cubicBezTo>
                  <a:cubicBezTo>
                    <a:pt x="2823" y="1647"/>
                    <a:pt x="2942" y="1338"/>
                    <a:pt x="2918" y="1004"/>
                  </a:cubicBezTo>
                  <a:cubicBezTo>
                    <a:pt x="2882" y="683"/>
                    <a:pt x="2692" y="397"/>
                    <a:pt x="2394" y="206"/>
                  </a:cubicBezTo>
                  <a:cubicBezTo>
                    <a:pt x="2173" y="74"/>
                    <a:pt x="1894" y="1"/>
                    <a:pt x="1594" y="1"/>
                  </a:cubicBezTo>
                  <a:close/>
                </a:path>
              </a:pathLst>
            </a:custGeom>
            <a:solidFill>
              <a:srgbClr val="F35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5"/>
            <p:cNvSpPr/>
            <p:nvPr/>
          </p:nvSpPr>
          <p:spPr>
            <a:xfrm>
              <a:off x="-654355" y="3908676"/>
              <a:ext cx="112871" cy="157939"/>
            </a:xfrm>
            <a:custGeom>
              <a:avLst/>
              <a:gdLst/>
              <a:ahLst/>
              <a:cxnLst/>
              <a:rect l="l" t="t" r="r" b="b"/>
              <a:pathLst>
                <a:path w="2502" h="3501" extrusionOk="0">
                  <a:moveTo>
                    <a:pt x="275" y="0"/>
                  </a:moveTo>
                  <a:cubicBezTo>
                    <a:pt x="275" y="0"/>
                    <a:pt x="310" y="167"/>
                    <a:pt x="394" y="393"/>
                  </a:cubicBezTo>
                  <a:cubicBezTo>
                    <a:pt x="477" y="631"/>
                    <a:pt x="632" y="929"/>
                    <a:pt x="918" y="1191"/>
                  </a:cubicBezTo>
                  <a:cubicBezTo>
                    <a:pt x="918" y="1191"/>
                    <a:pt x="763" y="1251"/>
                    <a:pt x="548" y="1370"/>
                  </a:cubicBezTo>
                  <a:cubicBezTo>
                    <a:pt x="334" y="1477"/>
                    <a:pt x="120" y="1667"/>
                    <a:pt x="1" y="1893"/>
                  </a:cubicBezTo>
                  <a:cubicBezTo>
                    <a:pt x="203" y="2048"/>
                    <a:pt x="477" y="2096"/>
                    <a:pt x="703" y="2144"/>
                  </a:cubicBezTo>
                  <a:cubicBezTo>
                    <a:pt x="918" y="2191"/>
                    <a:pt x="1084" y="2191"/>
                    <a:pt x="1084" y="2191"/>
                  </a:cubicBezTo>
                  <a:cubicBezTo>
                    <a:pt x="918" y="2513"/>
                    <a:pt x="870" y="2846"/>
                    <a:pt x="894" y="3096"/>
                  </a:cubicBezTo>
                  <a:cubicBezTo>
                    <a:pt x="894" y="3334"/>
                    <a:pt x="929" y="3501"/>
                    <a:pt x="929" y="3501"/>
                  </a:cubicBezTo>
                  <a:cubicBezTo>
                    <a:pt x="1299" y="3358"/>
                    <a:pt x="1572" y="3144"/>
                    <a:pt x="1787" y="2917"/>
                  </a:cubicBezTo>
                  <a:cubicBezTo>
                    <a:pt x="2001" y="2715"/>
                    <a:pt x="2156" y="2489"/>
                    <a:pt x="2263" y="2286"/>
                  </a:cubicBezTo>
                  <a:cubicBezTo>
                    <a:pt x="2465" y="1870"/>
                    <a:pt x="2501" y="1512"/>
                    <a:pt x="2501" y="1512"/>
                  </a:cubicBezTo>
                  <a:cubicBezTo>
                    <a:pt x="2501" y="1512"/>
                    <a:pt x="2418" y="1167"/>
                    <a:pt x="2108" y="798"/>
                  </a:cubicBezTo>
                  <a:cubicBezTo>
                    <a:pt x="1965" y="620"/>
                    <a:pt x="1739" y="417"/>
                    <a:pt x="1441" y="262"/>
                  </a:cubicBezTo>
                  <a:cubicBezTo>
                    <a:pt x="1144" y="119"/>
                    <a:pt x="751" y="12"/>
                    <a:pt x="2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5"/>
            <p:cNvSpPr/>
            <p:nvPr/>
          </p:nvSpPr>
          <p:spPr>
            <a:xfrm>
              <a:off x="843438" y="2515766"/>
              <a:ext cx="736687" cy="575816"/>
            </a:xfrm>
            <a:custGeom>
              <a:avLst/>
              <a:gdLst/>
              <a:ahLst/>
              <a:cxnLst/>
              <a:rect l="l" t="t" r="r" b="b"/>
              <a:pathLst>
                <a:path w="16330" h="12764" extrusionOk="0">
                  <a:moveTo>
                    <a:pt x="10513" y="1"/>
                  </a:moveTo>
                  <a:cubicBezTo>
                    <a:pt x="10380" y="1"/>
                    <a:pt x="10239" y="13"/>
                    <a:pt x="10091" y="39"/>
                  </a:cubicBezTo>
                  <a:cubicBezTo>
                    <a:pt x="6590" y="670"/>
                    <a:pt x="6983" y="6409"/>
                    <a:pt x="6983" y="6409"/>
                  </a:cubicBezTo>
                  <a:cubicBezTo>
                    <a:pt x="5945" y="3814"/>
                    <a:pt x="4187" y="2784"/>
                    <a:pt x="2725" y="2784"/>
                  </a:cubicBezTo>
                  <a:cubicBezTo>
                    <a:pt x="1202" y="2784"/>
                    <a:pt x="1" y="3900"/>
                    <a:pt x="268" y="5528"/>
                  </a:cubicBezTo>
                  <a:cubicBezTo>
                    <a:pt x="792" y="8731"/>
                    <a:pt x="3733" y="10195"/>
                    <a:pt x="3733" y="10195"/>
                  </a:cubicBezTo>
                  <a:cubicBezTo>
                    <a:pt x="3733" y="10195"/>
                    <a:pt x="5925" y="12764"/>
                    <a:pt x="9593" y="12764"/>
                  </a:cubicBezTo>
                  <a:cubicBezTo>
                    <a:pt x="10104" y="12764"/>
                    <a:pt x="10644" y="12714"/>
                    <a:pt x="11210" y="12600"/>
                  </a:cubicBezTo>
                  <a:cubicBezTo>
                    <a:pt x="15865" y="11684"/>
                    <a:pt x="16330" y="8219"/>
                    <a:pt x="14889" y="7338"/>
                  </a:cubicBezTo>
                  <a:cubicBezTo>
                    <a:pt x="14462" y="7075"/>
                    <a:pt x="14034" y="6982"/>
                    <a:pt x="13642" y="6982"/>
                  </a:cubicBezTo>
                  <a:cubicBezTo>
                    <a:pt x="12702" y="6982"/>
                    <a:pt x="11972" y="7516"/>
                    <a:pt x="11972" y="7516"/>
                  </a:cubicBezTo>
                  <a:cubicBezTo>
                    <a:pt x="12975" y="6456"/>
                    <a:pt x="13542" y="1"/>
                    <a:pt x="105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5"/>
            <p:cNvSpPr/>
            <p:nvPr/>
          </p:nvSpPr>
          <p:spPr>
            <a:xfrm>
              <a:off x="1052085" y="2844099"/>
              <a:ext cx="108541" cy="171924"/>
            </a:xfrm>
            <a:custGeom>
              <a:avLst/>
              <a:gdLst/>
              <a:ahLst/>
              <a:cxnLst/>
              <a:rect l="l" t="t" r="r" b="b"/>
              <a:pathLst>
                <a:path w="2406" h="3811" extrusionOk="0">
                  <a:moveTo>
                    <a:pt x="84" y="0"/>
                  </a:moveTo>
                  <a:lnTo>
                    <a:pt x="1" y="60"/>
                  </a:lnTo>
                  <a:cubicBezTo>
                    <a:pt x="25" y="72"/>
                    <a:pt x="1513" y="2012"/>
                    <a:pt x="2323" y="3810"/>
                  </a:cubicBezTo>
                  <a:lnTo>
                    <a:pt x="2406" y="3775"/>
                  </a:lnTo>
                  <a:cubicBezTo>
                    <a:pt x="1584" y="1965"/>
                    <a:pt x="96" y="12"/>
                    <a:pt x="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5"/>
            <p:cNvSpPr/>
            <p:nvPr/>
          </p:nvSpPr>
          <p:spPr>
            <a:xfrm>
              <a:off x="1266417" y="2682955"/>
              <a:ext cx="59684" cy="319622"/>
            </a:xfrm>
            <a:custGeom>
              <a:avLst/>
              <a:gdLst/>
              <a:ahLst/>
              <a:cxnLst/>
              <a:rect l="l" t="t" r="r" b="b"/>
              <a:pathLst>
                <a:path w="1323" h="7085" extrusionOk="0">
                  <a:moveTo>
                    <a:pt x="1215" y="0"/>
                  </a:moveTo>
                  <a:lnTo>
                    <a:pt x="0" y="7061"/>
                  </a:lnTo>
                  <a:lnTo>
                    <a:pt x="108" y="7085"/>
                  </a:lnTo>
                  <a:lnTo>
                    <a:pt x="1322" y="12"/>
                  </a:lnTo>
                  <a:lnTo>
                    <a:pt x="1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5"/>
            <p:cNvSpPr/>
            <p:nvPr/>
          </p:nvSpPr>
          <p:spPr>
            <a:xfrm>
              <a:off x="-513603" y="3141664"/>
              <a:ext cx="767048" cy="814596"/>
            </a:xfrm>
            <a:custGeom>
              <a:avLst/>
              <a:gdLst/>
              <a:ahLst/>
              <a:cxnLst/>
              <a:rect l="l" t="t" r="r" b="b"/>
              <a:pathLst>
                <a:path w="17003" h="18057" extrusionOk="0">
                  <a:moveTo>
                    <a:pt x="13276" y="0"/>
                  </a:moveTo>
                  <a:cubicBezTo>
                    <a:pt x="10775" y="0"/>
                    <a:pt x="10406" y="2643"/>
                    <a:pt x="11883" y="4608"/>
                  </a:cubicBezTo>
                  <a:cubicBezTo>
                    <a:pt x="11883" y="4608"/>
                    <a:pt x="9667" y="3065"/>
                    <a:pt x="6402" y="3065"/>
                  </a:cubicBezTo>
                  <a:cubicBezTo>
                    <a:pt x="6274" y="3065"/>
                    <a:pt x="6144" y="3067"/>
                    <a:pt x="6013" y="3072"/>
                  </a:cubicBezTo>
                  <a:cubicBezTo>
                    <a:pt x="2560" y="3215"/>
                    <a:pt x="0" y="5763"/>
                    <a:pt x="762" y="8609"/>
                  </a:cubicBezTo>
                  <a:cubicBezTo>
                    <a:pt x="1404" y="11054"/>
                    <a:pt x="4314" y="11878"/>
                    <a:pt x="5833" y="11878"/>
                  </a:cubicBezTo>
                  <a:cubicBezTo>
                    <a:pt x="6089" y="11878"/>
                    <a:pt x="6306" y="11854"/>
                    <a:pt x="6465" y="11811"/>
                  </a:cubicBezTo>
                  <a:lnTo>
                    <a:pt x="6465" y="11811"/>
                  </a:lnTo>
                  <a:cubicBezTo>
                    <a:pt x="6465" y="11811"/>
                    <a:pt x="2655" y="14514"/>
                    <a:pt x="4155" y="16967"/>
                  </a:cubicBezTo>
                  <a:cubicBezTo>
                    <a:pt x="4656" y="17784"/>
                    <a:pt x="5511" y="18057"/>
                    <a:pt x="6430" y="18057"/>
                  </a:cubicBezTo>
                  <a:cubicBezTo>
                    <a:pt x="8268" y="18057"/>
                    <a:pt x="10359" y="16967"/>
                    <a:pt x="10359" y="16967"/>
                  </a:cubicBezTo>
                  <a:lnTo>
                    <a:pt x="17002" y="2655"/>
                  </a:lnTo>
                  <a:cubicBezTo>
                    <a:pt x="17002" y="2655"/>
                    <a:pt x="15776" y="0"/>
                    <a:pt x="13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5"/>
            <p:cNvSpPr/>
            <p:nvPr/>
          </p:nvSpPr>
          <p:spPr>
            <a:xfrm>
              <a:off x="-266519" y="3474689"/>
              <a:ext cx="295442" cy="99383"/>
            </a:xfrm>
            <a:custGeom>
              <a:avLst/>
              <a:gdLst/>
              <a:ahLst/>
              <a:cxnLst/>
              <a:rect l="l" t="t" r="r" b="b"/>
              <a:pathLst>
                <a:path w="6549" h="2203" extrusionOk="0">
                  <a:moveTo>
                    <a:pt x="24" y="0"/>
                  </a:moveTo>
                  <a:lnTo>
                    <a:pt x="0" y="203"/>
                  </a:lnTo>
                  <a:cubicBezTo>
                    <a:pt x="2179" y="429"/>
                    <a:pt x="6429" y="2179"/>
                    <a:pt x="6477" y="2203"/>
                  </a:cubicBezTo>
                  <a:lnTo>
                    <a:pt x="6548" y="2000"/>
                  </a:lnTo>
                  <a:cubicBezTo>
                    <a:pt x="6501" y="1989"/>
                    <a:pt x="2227" y="214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5"/>
            <p:cNvSpPr/>
            <p:nvPr/>
          </p:nvSpPr>
          <p:spPr>
            <a:xfrm>
              <a:off x="-269226" y="3507982"/>
              <a:ext cx="121443" cy="65052"/>
            </a:xfrm>
            <a:custGeom>
              <a:avLst/>
              <a:gdLst/>
              <a:ahLst/>
              <a:cxnLst/>
              <a:rect l="l" t="t" r="r" b="b"/>
              <a:pathLst>
                <a:path w="2692" h="1442" extrusionOk="0">
                  <a:moveTo>
                    <a:pt x="2620" y="0"/>
                  </a:moveTo>
                  <a:cubicBezTo>
                    <a:pt x="2548" y="24"/>
                    <a:pt x="846" y="655"/>
                    <a:pt x="1" y="1274"/>
                  </a:cubicBezTo>
                  <a:lnTo>
                    <a:pt x="120" y="1441"/>
                  </a:lnTo>
                  <a:cubicBezTo>
                    <a:pt x="953" y="834"/>
                    <a:pt x="2668" y="215"/>
                    <a:pt x="2691" y="191"/>
                  </a:cubicBezTo>
                  <a:lnTo>
                    <a:pt x="26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5"/>
            <p:cNvSpPr/>
            <p:nvPr/>
          </p:nvSpPr>
          <p:spPr>
            <a:xfrm>
              <a:off x="-91978" y="3435982"/>
              <a:ext cx="37624" cy="102135"/>
            </a:xfrm>
            <a:custGeom>
              <a:avLst/>
              <a:gdLst/>
              <a:ahLst/>
              <a:cxnLst/>
              <a:rect l="l" t="t" r="r" b="b"/>
              <a:pathLst>
                <a:path w="834" h="2264" extrusionOk="0">
                  <a:moveTo>
                    <a:pt x="215" y="1"/>
                  </a:moveTo>
                  <a:lnTo>
                    <a:pt x="1" y="25"/>
                  </a:lnTo>
                  <a:cubicBezTo>
                    <a:pt x="60" y="644"/>
                    <a:pt x="620" y="2204"/>
                    <a:pt x="644" y="2263"/>
                  </a:cubicBezTo>
                  <a:lnTo>
                    <a:pt x="834" y="2204"/>
                  </a:lnTo>
                  <a:cubicBezTo>
                    <a:pt x="834" y="2192"/>
                    <a:pt x="263" y="620"/>
                    <a:pt x="2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5"/>
            <p:cNvSpPr/>
            <p:nvPr/>
          </p:nvSpPr>
          <p:spPr>
            <a:xfrm>
              <a:off x="-231647" y="3779743"/>
              <a:ext cx="174089" cy="75248"/>
            </a:xfrm>
            <a:custGeom>
              <a:avLst/>
              <a:gdLst/>
              <a:ahLst/>
              <a:cxnLst/>
              <a:rect l="l" t="t" r="r" b="b"/>
              <a:pathLst>
                <a:path w="3859" h="1668" extrusionOk="0">
                  <a:moveTo>
                    <a:pt x="3835" y="1"/>
                  </a:moveTo>
                  <a:cubicBezTo>
                    <a:pt x="3811" y="1"/>
                    <a:pt x="2120" y="263"/>
                    <a:pt x="1" y="1489"/>
                  </a:cubicBezTo>
                  <a:lnTo>
                    <a:pt x="108" y="1668"/>
                  </a:lnTo>
                  <a:cubicBezTo>
                    <a:pt x="2146" y="480"/>
                    <a:pt x="3762" y="215"/>
                    <a:pt x="3855" y="215"/>
                  </a:cubicBezTo>
                  <a:cubicBezTo>
                    <a:pt x="3857" y="215"/>
                    <a:pt x="3858" y="215"/>
                    <a:pt x="3859" y="215"/>
                  </a:cubicBezTo>
                  <a:lnTo>
                    <a:pt x="38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5"/>
            <p:cNvSpPr/>
            <p:nvPr/>
          </p:nvSpPr>
          <p:spPr>
            <a:xfrm>
              <a:off x="90639" y="3239966"/>
              <a:ext cx="101052" cy="147202"/>
            </a:xfrm>
            <a:custGeom>
              <a:avLst/>
              <a:gdLst/>
              <a:ahLst/>
              <a:cxnLst/>
              <a:rect l="l" t="t" r="r" b="b"/>
              <a:pathLst>
                <a:path w="2240" h="3263" extrusionOk="0">
                  <a:moveTo>
                    <a:pt x="203" y="0"/>
                  </a:moveTo>
                  <a:lnTo>
                    <a:pt x="1" y="60"/>
                  </a:lnTo>
                  <a:cubicBezTo>
                    <a:pt x="441" y="1465"/>
                    <a:pt x="2013" y="3191"/>
                    <a:pt x="2084" y="3262"/>
                  </a:cubicBezTo>
                  <a:lnTo>
                    <a:pt x="2239" y="3131"/>
                  </a:lnTo>
                  <a:cubicBezTo>
                    <a:pt x="2227" y="3120"/>
                    <a:pt x="620" y="1357"/>
                    <a:pt x="2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5"/>
            <p:cNvSpPr/>
            <p:nvPr/>
          </p:nvSpPr>
          <p:spPr>
            <a:xfrm>
              <a:off x="-848250" y="4050466"/>
              <a:ext cx="850326" cy="450990"/>
            </a:xfrm>
            <a:custGeom>
              <a:avLst/>
              <a:gdLst/>
              <a:ahLst/>
              <a:cxnLst/>
              <a:rect l="l" t="t" r="r" b="b"/>
              <a:pathLst>
                <a:path w="18849" h="9997" extrusionOk="0">
                  <a:moveTo>
                    <a:pt x="9978" y="1"/>
                  </a:moveTo>
                  <a:cubicBezTo>
                    <a:pt x="7918" y="1"/>
                    <a:pt x="5894" y="370"/>
                    <a:pt x="4203" y="1060"/>
                  </a:cubicBezTo>
                  <a:lnTo>
                    <a:pt x="4132" y="1941"/>
                  </a:lnTo>
                  <a:lnTo>
                    <a:pt x="3703" y="1263"/>
                  </a:lnTo>
                  <a:cubicBezTo>
                    <a:pt x="3418" y="1406"/>
                    <a:pt x="3156" y="1537"/>
                    <a:pt x="2894" y="1679"/>
                  </a:cubicBezTo>
                  <a:lnTo>
                    <a:pt x="3168" y="3322"/>
                  </a:lnTo>
                  <a:lnTo>
                    <a:pt x="3168" y="3322"/>
                  </a:lnTo>
                  <a:lnTo>
                    <a:pt x="2203" y="2144"/>
                  </a:lnTo>
                  <a:cubicBezTo>
                    <a:pt x="1441" y="2691"/>
                    <a:pt x="846" y="3334"/>
                    <a:pt x="477" y="4037"/>
                  </a:cubicBezTo>
                  <a:cubicBezTo>
                    <a:pt x="120" y="4751"/>
                    <a:pt x="1" y="5513"/>
                    <a:pt x="155" y="6323"/>
                  </a:cubicBezTo>
                  <a:cubicBezTo>
                    <a:pt x="310" y="7025"/>
                    <a:pt x="620" y="7621"/>
                    <a:pt x="1072" y="8109"/>
                  </a:cubicBezTo>
                  <a:cubicBezTo>
                    <a:pt x="1286" y="8347"/>
                    <a:pt x="1548" y="8573"/>
                    <a:pt x="1822" y="8764"/>
                  </a:cubicBezTo>
                  <a:cubicBezTo>
                    <a:pt x="2108" y="8966"/>
                    <a:pt x="2418" y="9145"/>
                    <a:pt x="2763" y="9288"/>
                  </a:cubicBezTo>
                  <a:cubicBezTo>
                    <a:pt x="3850" y="9765"/>
                    <a:pt x="5190" y="9997"/>
                    <a:pt x="6660" y="9997"/>
                  </a:cubicBezTo>
                  <a:cubicBezTo>
                    <a:pt x="7024" y="9997"/>
                    <a:pt x="7397" y="9983"/>
                    <a:pt x="7775" y="9954"/>
                  </a:cubicBezTo>
                  <a:lnTo>
                    <a:pt x="8228" y="8526"/>
                  </a:lnTo>
                  <a:lnTo>
                    <a:pt x="8847" y="9835"/>
                  </a:lnTo>
                  <a:cubicBezTo>
                    <a:pt x="9287" y="9776"/>
                    <a:pt x="9716" y="9704"/>
                    <a:pt x="10145" y="9597"/>
                  </a:cubicBezTo>
                  <a:lnTo>
                    <a:pt x="10026" y="8740"/>
                  </a:lnTo>
                  <a:lnTo>
                    <a:pt x="10740" y="9454"/>
                  </a:lnTo>
                  <a:cubicBezTo>
                    <a:pt x="10907" y="9407"/>
                    <a:pt x="11085" y="9359"/>
                    <a:pt x="11252" y="9323"/>
                  </a:cubicBezTo>
                  <a:cubicBezTo>
                    <a:pt x="14252" y="8442"/>
                    <a:pt x="16157" y="7013"/>
                    <a:pt x="17300" y="5787"/>
                  </a:cubicBezTo>
                  <a:cubicBezTo>
                    <a:pt x="18455" y="4573"/>
                    <a:pt x="18848" y="3561"/>
                    <a:pt x="18848" y="3561"/>
                  </a:cubicBezTo>
                  <a:cubicBezTo>
                    <a:pt x="18848" y="3561"/>
                    <a:pt x="17122" y="1120"/>
                    <a:pt x="12871" y="251"/>
                  </a:cubicBezTo>
                  <a:lnTo>
                    <a:pt x="12264" y="1406"/>
                  </a:lnTo>
                  <a:lnTo>
                    <a:pt x="12097" y="155"/>
                  </a:lnTo>
                  <a:cubicBezTo>
                    <a:pt x="11442" y="60"/>
                    <a:pt x="10740" y="1"/>
                    <a:pt x="9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5"/>
            <p:cNvSpPr/>
            <p:nvPr/>
          </p:nvSpPr>
          <p:spPr>
            <a:xfrm>
              <a:off x="-691392" y="4208407"/>
              <a:ext cx="633831" cy="128390"/>
            </a:xfrm>
            <a:custGeom>
              <a:avLst/>
              <a:gdLst/>
              <a:ahLst/>
              <a:cxnLst/>
              <a:rect l="l" t="t" r="r" b="b"/>
              <a:pathLst>
                <a:path w="14050" h="2846" extrusionOk="0">
                  <a:moveTo>
                    <a:pt x="14014" y="0"/>
                  </a:moveTo>
                  <a:lnTo>
                    <a:pt x="0" y="2643"/>
                  </a:lnTo>
                  <a:lnTo>
                    <a:pt x="36" y="2846"/>
                  </a:lnTo>
                  <a:lnTo>
                    <a:pt x="14050" y="202"/>
                  </a:lnTo>
                  <a:lnTo>
                    <a:pt x="140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5"/>
            <p:cNvSpPr/>
            <p:nvPr/>
          </p:nvSpPr>
          <p:spPr>
            <a:xfrm>
              <a:off x="-616189" y="4245445"/>
              <a:ext cx="139127" cy="51609"/>
            </a:xfrm>
            <a:custGeom>
              <a:avLst/>
              <a:gdLst/>
              <a:ahLst/>
              <a:cxnLst/>
              <a:rect l="l" t="t" r="r" b="b"/>
              <a:pathLst>
                <a:path w="3084" h="1144" extrusionOk="0">
                  <a:moveTo>
                    <a:pt x="83" y="1"/>
                  </a:moveTo>
                  <a:lnTo>
                    <a:pt x="0" y="191"/>
                  </a:lnTo>
                  <a:cubicBezTo>
                    <a:pt x="83" y="215"/>
                    <a:pt x="2072" y="1084"/>
                    <a:pt x="3060" y="1144"/>
                  </a:cubicBezTo>
                  <a:lnTo>
                    <a:pt x="3084" y="929"/>
                  </a:lnTo>
                  <a:cubicBezTo>
                    <a:pt x="2107" y="870"/>
                    <a:pt x="107" y="13"/>
                    <a:pt x="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5"/>
            <p:cNvSpPr/>
            <p:nvPr/>
          </p:nvSpPr>
          <p:spPr>
            <a:xfrm>
              <a:off x="-450219" y="4273370"/>
              <a:ext cx="68255" cy="94060"/>
            </a:xfrm>
            <a:custGeom>
              <a:avLst/>
              <a:gdLst/>
              <a:ahLst/>
              <a:cxnLst/>
              <a:rect l="l" t="t" r="r" b="b"/>
              <a:pathLst>
                <a:path w="1513" h="2085" extrusionOk="0">
                  <a:moveTo>
                    <a:pt x="1369" y="1"/>
                  </a:moveTo>
                  <a:cubicBezTo>
                    <a:pt x="1322" y="48"/>
                    <a:pt x="203" y="1191"/>
                    <a:pt x="0" y="2037"/>
                  </a:cubicBezTo>
                  <a:lnTo>
                    <a:pt x="191" y="2084"/>
                  </a:lnTo>
                  <a:cubicBezTo>
                    <a:pt x="381" y="1299"/>
                    <a:pt x="1488" y="156"/>
                    <a:pt x="1512" y="156"/>
                  </a:cubicBezTo>
                  <a:lnTo>
                    <a:pt x="13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5"/>
            <p:cNvSpPr/>
            <p:nvPr/>
          </p:nvSpPr>
          <p:spPr>
            <a:xfrm>
              <a:off x="-337978" y="4174031"/>
              <a:ext cx="110165" cy="75744"/>
            </a:xfrm>
            <a:custGeom>
              <a:avLst/>
              <a:gdLst/>
              <a:ahLst/>
              <a:cxnLst/>
              <a:rect l="l" t="t" r="r" b="b"/>
              <a:pathLst>
                <a:path w="2442" h="1679" extrusionOk="0">
                  <a:moveTo>
                    <a:pt x="143" y="0"/>
                  </a:moveTo>
                  <a:lnTo>
                    <a:pt x="1" y="155"/>
                  </a:lnTo>
                  <a:cubicBezTo>
                    <a:pt x="60" y="214"/>
                    <a:pt x="1251" y="1417"/>
                    <a:pt x="2394" y="1679"/>
                  </a:cubicBezTo>
                  <a:lnTo>
                    <a:pt x="2441" y="1476"/>
                  </a:lnTo>
                  <a:cubicBezTo>
                    <a:pt x="1346" y="1226"/>
                    <a:pt x="155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5"/>
            <p:cNvSpPr/>
            <p:nvPr/>
          </p:nvSpPr>
          <p:spPr>
            <a:xfrm>
              <a:off x="2002298" y="4343836"/>
              <a:ext cx="818070" cy="451351"/>
            </a:xfrm>
            <a:custGeom>
              <a:avLst/>
              <a:gdLst/>
              <a:ahLst/>
              <a:cxnLst/>
              <a:rect l="l" t="t" r="r" b="b"/>
              <a:pathLst>
                <a:path w="18134" h="10005" extrusionOk="0">
                  <a:moveTo>
                    <a:pt x="7696" y="1"/>
                  </a:moveTo>
                  <a:cubicBezTo>
                    <a:pt x="5251" y="1"/>
                    <a:pt x="3419" y="576"/>
                    <a:pt x="2155" y="1213"/>
                  </a:cubicBezTo>
                  <a:cubicBezTo>
                    <a:pt x="703" y="1939"/>
                    <a:pt x="0" y="2725"/>
                    <a:pt x="0" y="2725"/>
                  </a:cubicBezTo>
                  <a:cubicBezTo>
                    <a:pt x="0" y="2725"/>
                    <a:pt x="762" y="5559"/>
                    <a:pt x="4358" y="7773"/>
                  </a:cubicBezTo>
                  <a:lnTo>
                    <a:pt x="5286" y="6964"/>
                  </a:lnTo>
                  <a:lnTo>
                    <a:pt x="5013" y="8154"/>
                  </a:lnTo>
                  <a:cubicBezTo>
                    <a:pt x="5584" y="8452"/>
                    <a:pt x="6203" y="8750"/>
                    <a:pt x="6894" y="9011"/>
                  </a:cubicBezTo>
                  <a:cubicBezTo>
                    <a:pt x="8672" y="9660"/>
                    <a:pt x="10523" y="10004"/>
                    <a:pt x="12211" y="10004"/>
                  </a:cubicBezTo>
                  <a:cubicBezTo>
                    <a:pt x="12321" y="10004"/>
                    <a:pt x="12429" y="10003"/>
                    <a:pt x="12537" y="10000"/>
                  </a:cubicBezTo>
                  <a:lnTo>
                    <a:pt x="12906" y="9214"/>
                  </a:lnTo>
                  <a:lnTo>
                    <a:pt x="13073" y="9976"/>
                  </a:lnTo>
                  <a:cubicBezTo>
                    <a:pt x="13371" y="9940"/>
                    <a:pt x="13668" y="9916"/>
                    <a:pt x="13942" y="9869"/>
                  </a:cubicBezTo>
                  <a:lnTo>
                    <a:pt x="14264" y="8297"/>
                  </a:lnTo>
                  <a:lnTo>
                    <a:pt x="14752" y="9690"/>
                  </a:lnTo>
                  <a:cubicBezTo>
                    <a:pt x="15645" y="9440"/>
                    <a:pt x="16383" y="9071"/>
                    <a:pt x="16966" y="8547"/>
                  </a:cubicBezTo>
                  <a:cubicBezTo>
                    <a:pt x="17538" y="8023"/>
                    <a:pt x="17907" y="7356"/>
                    <a:pt x="18026" y="6547"/>
                  </a:cubicBezTo>
                  <a:cubicBezTo>
                    <a:pt x="18133" y="5868"/>
                    <a:pt x="18038" y="5213"/>
                    <a:pt x="17800" y="4618"/>
                  </a:cubicBezTo>
                  <a:cubicBezTo>
                    <a:pt x="17681" y="4320"/>
                    <a:pt x="17514" y="4035"/>
                    <a:pt x="17324" y="3749"/>
                  </a:cubicBezTo>
                  <a:cubicBezTo>
                    <a:pt x="17133" y="3475"/>
                    <a:pt x="16895" y="3213"/>
                    <a:pt x="16645" y="2963"/>
                  </a:cubicBezTo>
                  <a:cubicBezTo>
                    <a:pt x="15597" y="1963"/>
                    <a:pt x="14061" y="1165"/>
                    <a:pt x="12275" y="641"/>
                  </a:cubicBezTo>
                  <a:lnTo>
                    <a:pt x="11382" y="1808"/>
                  </a:lnTo>
                  <a:lnTo>
                    <a:pt x="11251" y="391"/>
                  </a:lnTo>
                  <a:cubicBezTo>
                    <a:pt x="10835" y="296"/>
                    <a:pt x="10418" y="225"/>
                    <a:pt x="9989" y="165"/>
                  </a:cubicBezTo>
                  <a:lnTo>
                    <a:pt x="9811" y="987"/>
                  </a:lnTo>
                  <a:lnTo>
                    <a:pt x="9406" y="94"/>
                  </a:lnTo>
                  <a:cubicBezTo>
                    <a:pt x="9239" y="70"/>
                    <a:pt x="9061" y="58"/>
                    <a:pt x="8906" y="46"/>
                  </a:cubicBezTo>
                  <a:cubicBezTo>
                    <a:pt x="8487" y="15"/>
                    <a:pt x="8084" y="1"/>
                    <a:pt x="76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5"/>
            <p:cNvSpPr/>
            <p:nvPr/>
          </p:nvSpPr>
          <p:spPr>
            <a:xfrm>
              <a:off x="2056524" y="4482333"/>
              <a:ext cx="620432" cy="114450"/>
            </a:xfrm>
            <a:custGeom>
              <a:avLst/>
              <a:gdLst/>
              <a:ahLst/>
              <a:cxnLst/>
              <a:rect l="l" t="t" r="r" b="b"/>
              <a:pathLst>
                <a:path w="13753" h="2537" extrusionOk="0">
                  <a:moveTo>
                    <a:pt x="36" y="0"/>
                  </a:moveTo>
                  <a:lnTo>
                    <a:pt x="1" y="203"/>
                  </a:lnTo>
                  <a:lnTo>
                    <a:pt x="13728" y="2536"/>
                  </a:lnTo>
                  <a:lnTo>
                    <a:pt x="13752" y="233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5"/>
            <p:cNvSpPr/>
            <p:nvPr/>
          </p:nvSpPr>
          <p:spPr>
            <a:xfrm>
              <a:off x="2466870" y="4552168"/>
              <a:ext cx="114992" cy="93473"/>
            </a:xfrm>
            <a:custGeom>
              <a:avLst/>
              <a:gdLst/>
              <a:ahLst/>
              <a:cxnLst/>
              <a:rect l="l" t="t" r="r" b="b"/>
              <a:pathLst>
                <a:path w="2549" h="2072" extrusionOk="0">
                  <a:moveTo>
                    <a:pt x="72" y="0"/>
                  </a:moveTo>
                  <a:lnTo>
                    <a:pt x="1" y="191"/>
                  </a:lnTo>
                  <a:cubicBezTo>
                    <a:pt x="846" y="560"/>
                    <a:pt x="2394" y="2048"/>
                    <a:pt x="2418" y="2072"/>
                  </a:cubicBezTo>
                  <a:lnTo>
                    <a:pt x="2549" y="1917"/>
                  </a:lnTo>
                  <a:cubicBezTo>
                    <a:pt x="2489" y="1846"/>
                    <a:pt x="965" y="381"/>
                    <a:pt x="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5"/>
            <p:cNvSpPr/>
            <p:nvPr/>
          </p:nvSpPr>
          <p:spPr>
            <a:xfrm>
              <a:off x="2377186" y="4475341"/>
              <a:ext cx="91353" cy="68797"/>
            </a:xfrm>
            <a:custGeom>
              <a:avLst/>
              <a:gdLst/>
              <a:ahLst/>
              <a:cxnLst/>
              <a:rect l="l" t="t" r="r" b="b"/>
              <a:pathLst>
                <a:path w="2025" h="1525" extrusionOk="0">
                  <a:moveTo>
                    <a:pt x="1858" y="0"/>
                  </a:moveTo>
                  <a:cubicBezTo>
                    <a:pt x="1406" y="679"/>
                    <a:pt x="13" y="1346"/>
                    <a:pt x="1" y="1346"/>
                  </a:cubicBezTo>
                  <a:lnTo>
                    <a:pt x="84" y="1524"/>
                  </a:lnTo>
                  <a:cubicBezTo>
                    <a:pt x="143" y="1513"/>
                    <a:pt x="1537" y="834"/>
                    <a:pt x="2025" y="120"/>
                  </a:cubicBezTo>
                  <a:lnTo>
                    <a:pt x="18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5"/>
            <p:cNvSpPr/>
            <p:nvPr/>
          </p:nvSpPr>
          <p:spPr>
            <a:xfrm>
              <a:off x="2222494" y="4511882"/>
              <a:ext cx="80616" cy="103172"/>
            </a:xfrm>
            <a:custGeom>
              <a:avLst/>
              <a:gdLst/>
              <a:ahLst/>
              <a:cxnLst/>
              <a:rect l="l" t="t" r="r" b="b"/>
              <a:pathLst>
                <a:path w="1787" h="2287" extrusionOk="0">
                  <a:moveTo>
                    <a:pt x="120" y="0"/>
                  </a:moveTo>
                  <a:lnTo>
                    <a:pt x="1" y="167"/>
                  </a:lnTo>
                  <a:cubicBezTo>
                    <a:pt x="905" y="762"/>
                    <a:pt x="1596" y="2274"/>
                    <a:pt x="1596" y="2286"/>
                  </a:cubicBezTo>
                  <a:lnTo>
                    <a:pt x="1787" y="2203"/>
                  </a:lnTo>
                  <a:cubicBezTo>
                    <a:pt x="1775" y="2143"/>
                    <a:pt x="1084" y="619"/>
                    <a:pt x="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5"/>
            <p:cNvSpPr/>
            <p:nvPr/>
          </p:nvSpPr>
          <p:spPr>
            <a:xfrm>
              <a:off x="1673560" y="5074758"/>
              <a:ext cx="139713" cy="322870"/>
            </a:xfrm>
            <a:custGeom>
              <a:avLst/>
              <a:gdLst/>
              <a:ahLst/>
              <a:cxnLst/>
              <a:rect l="l" t="t" r="r" b="b"/>
              <a:pathLst>
                <a:path w="3097" h="7157" extrusionOk="0">
                  <a:moveTo>
                    <a:pt x="2691" y="1"/>
                  </a:moveTo>
                  <a:lnTo>
                    <a:pt x="0" y="7002"/>
                  </a:lnTo>
                  <a:lnTo>
                    <a:pt x="405" y="7156"/>
                  </a:lnTo>
                  <a:lnTo>
                    <a:pt x="3096" y="156"/>
                  </a:lnTo>
                  <a:lnTo>
                    <a:pt x="26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5"/>
            <p:cNvSpPr/>
            <p:nvPr/>
          </p:nvSpPr>
          <p:spPr>
            <a:xfrm>
              <a:off x="1795500" y="5074758"/>
              <a:ext cx="139668" cy="322870"/>
            </a:xfrm>
            <a:custGeom>
              <a:avLst/>
              <a:gdLst/>
              <a:ahLst/>
              <a:cxnLst/>
              <a:rect l="l" t="t" r="r" b="b"/>
              <a:pathLst>
                <a:path w="3096" h="7157" extrusionOk="0">
                  <a:moveTo>
                    <a:pt x="405" y="1"/>
                  </a:moveTo>
                  <a:lnTo>
                    <a:pt x="0" y="156"/>
                  </a:lnTo>
                  <a:lnTo>
                    <a:pt x="2691" y="7156"/>
                  </a:lnTo>
                  <a:lnTo>
                    <a:pt x="3096" y="7002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5"/>
            <p:cNvSpPr/>
            <p:nvPr/>
          </p:nvSpPr>
          <p:spPr>
            <a:xfrm>
              <a:off x="1754132" y="5199901"/>
              <a:ext cx="104796" cy="19398"/>
            </a:xfrm>
            <a:custGeom>
              <a:avLst/>
              <a:gdLst/>
              <a:ahLst/>
              <a:cxnLst/>
              <a:rect l="l" t="t" r="r" b="b"/>
              <a:pathLst>
                <a:path w="2323" h="430" extrusionOk="0">
                  <a:moveTo>
                    <a:pt x="0" y="1"/>
                  </a:moveTo>
                  <a:lnTo>
                    <a:pt x="0" y="430"/>
                  </a:lnTo>
                  <a:lnTo>
                    <a:pt x="2322" y="430"/>
                  </a:lnTo>
                  <a:lnTo>
                    <a:pt x="232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5"/>
            <p:cNvSpPr/>
            <p:nvPr/>
          </p:nvSpPr>
          <p:spPr>
            <a:xfrm>
              <a:off x="1729951" y="5269195"/>
              <a:ext cx="152074" cy="19398"/>
            </a:xfrm>
            <a:custGeom>
              <a:avLst/>
              <a:gdLst/>
              <a:ahLst/>
              <a:cxnLst/>
              <a:rect l="l" t="t" r="r" b="b"/>
              <a:pathLst>
                <a:path w="3371" h="430" extrusionOk="0">
                  <a:moveTo>
                    <a:pt x="1" y="1"/>
                  </a:moveTo>
                  <a:lnTo>
                    <a:pt x="1" y="429"/>
                  </a:lnTo>
                  <a:lnTo>
                    <a:pt x="3370" y="429"/>
                  </a:lnTo>
                  <a:lnTo>
                    <a:pt x="33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5"/>
            <p:cNvSpPr/>
            <p:nvPr/>
          </p:nvSpPr>
          <p:spPr>
            <a:xfrm>
              <a:off x="-380429" y="5371917"/>
              <a:ext cx="95458" cy="84451"/>
            </a:xfrm>
            <a:custGeom>
              <a:avLst/>
              <a:gdLst/>
              <a:ahLst/>
              <a:cxnLst/>
              <a:rect l="l" t="t" r="r" b="b"/>
              <a:pathLst>
                <a:path w="2116" h="1872" extrusionOk="0">
                  <a:moveTo>
                    <a:pt x="636" y="0"/>
                  </a:moveTo>
                  <a:cubicBezTo>
                    <a:pt x="518" y="0"/>
                    <a:pt x="424" y="27"/>
                    <a:pt x="394" y="69"/>
                  </a:cubicBezTo>
                  <a:cubicBezTo>
                    <a:pt x="310" y="200"/>
                    <a:pt x="1" y="760"/>
                    <a:pt x="1" y="796"/>
                  </a:cubicBezTo>
                  <a:cubicBezTo>
                    <a:pt x="1" y="843"/>
                    <a:pt x="72" y="927"/>
                    <a:pt x="322" y="1117"/>
                  </a:cubicBezTo>
                  <a:cubicBezTo>
                    <a:pt x="572" y="1308"/>
                    <a:pt x="1668" y="1796"/>
                    <a:pt x="1811" y="1855"/>
                  </a:cubicBezTo>
                  <a:cubicBezTo>
                    <a:pt x="1841" y="1866"/>
                    <a:pt x="1871" y="1871"/>
                    <a:pt x="1899" y="1871"/>
                  </a:cubicBezTo>
                  <a:cubicBezTo>
                    <a:pt x="2024" y="1871"/>
                    <a:pt x="2116" y="1772"/>
                    <a:pt x="2096" y="1665"/>
                  </a:cubicBezTo>
                  <a:cubicBezTo>
                    <a:pt x="2073" y="1546"/>
                    <a:pt x="1799" y="1236"/>
                    <a:pt x="1620" y="998"/>
                  </a:cubicBezTo>
                  <a:cubicBezTo>
                    <a:pt x="1442" y="748"/>
                    <a:pt x="1382" y="486"/>
                    <a:pt x="1382" y="486"/>
                  </a:cubicBezTo>
                  <a:cubicBezTo>
                    <a:pt x="1253" y="122"/>
                    <a:pt x="887" y="0"/>
                    <a:pt x="6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5"/>
            <p:cNvSpPr/>
            <p:nvPr/>
          </p:nvSpPr>
          <p:spPr>
            <a:xfrm>
              <a:off x="-238053" y="5320127"/>
              <a:ext cx="105834" cy="56887"/>
            </a:xfrm>
            <a:custGeom>
              <a:avLst/>
              <a:gdLst/>
              <a:ahLst/>
              <a:cxnLst/>
              <a:rect l="l" t="t" r="r" b="b"/>
              <a:pathLst>
                <a:path w="2346" h="1261" extrusionOk="0">
                  <a:moveTo>
                    <a:pt x="588" y="1"/>
                  </a:moveTo>
                  <a:cubicBezTo>
                    <a:pt x="286" y="1"/>
                    <a:pt x="24" y="180"/>
                    <a:pt x="24" y="289"/>
                  </a:cubicBezTo>
                  <a:cubicBezTo>
                    <a:pt x="12" y="443"/>
                    <a:pt x="0" y="1075"/>
                    <a:pt x="12" y="1122"/>
                  </a:cubicBezTo>
                  <a:cubicBezTo>
                    <a:pt x="24" y="1158"/>
                    <a:pt x="131" y="1194"/>
                    <a:pt x="441" y="1241"/>
                  </a:cubicBezTo>
                  <a:cubicBezTo>
                    <a:pt x="515" y="1255"/>
                    <a:pt x="636" y="1260"/>
                    <a:pt x="780" y="1260"/>
                  </a:cubicBezTo>
                  <a:cubicBezTo>
                    <a:pt x="1258" y="1260"/>
                    <a:pt x="1989" y="1200"/>
                    <a:pt x="2107" y="1182"/>
                  </a:cubicBezTo>
                  <a:cubicBezTo>
                    <a:pt x="2274" y="1158"/>
                    <a:pt x="2346" y="979"/>
                    <a:pt x="2262" y="884"/>
                  </a:cubicBezTo>
                  <a:cubicBezTo>
                    <a:pt x="2167" y="789"/>
                    <a:pt x="1786" y="658"/>
                    <a:pt x="1512" y="527"/>
                  </a:cubicBezTo>
                  <a:cubicBezTo>
                    <a:pt x="1250" y="384"/>
                    <a:pt x="1072" y="193"/>
                    <a:pt x="1072" y="193"/>
                  </a:cubicBezTo>
                  <a:cubicBezTo>
                    <a:pt x="922" y="52"/>
                    <a:pt x="750" y="1"/>
                    <a:pt x="5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5"/>
            <p:cNvSpPr/>
            <p:nvPr/>
          </p:nvSpPr>
          <p:spPr>
            <a:xfrm>
              <a:off x="-238053" y="4892546"/>
              <a:ext cx="75744" cy="438493"/>
            </a:xfrm>
            <a:custGeom>
              <a:avLst/>
              <a:gdLst/>
              <a:ahLst/>
              <a:cxnLst/>
              <a:rect l="l" t="t" r="r" b="b"/>
              <a:pathLst>
                <a:path w="1679" h="9720" extrusionOk="0">
                  <a:moveTo>
                    <a:pt x="794" y="0"/>
                  </a:moveTo>
                  <a:cubicBezTo>
                    <a:pt x="467" y="0"/>
                    <a:pt x="116" y="209"/>
                    <a:pt x="107" y="218"/>
                  </a:cubicBezTo>
                  <a:lnTo>
                    <a:pt x="0" y="4159"/>
                  </a:lnTo>
                  <a:cubicBezTo>
                    <a:pt x="0" y="4159"/>
                    <a:pt x="107" y="6993"/>
                    <a:pt x="107" y="7314"/>
                  </a:cubicBezTo>
                  <a:cubicBezTo>
                    <a:pt x="107" y="7635"/>
                    <a:pt x="0" y="9719"/>
                    <a:pt x="0" y="9719"/>
                  </a:cubicBezTo>
                  <a:lnTo>
                    <a:pt x="1119" y="9719"/>
                  </a:lnTo>
                  <a:cubicBezTo>
                    <a:pt x="1119" y="9719"/>
                    <a:pt x="1679" y="5457"/>
                    <a:pt x="1667" y="4540"/>
                  </a:cubicBezTo>
                  <a:cubicBezTo>
                    <a:pt x="1631" y="3611"/>
                    <a:pt x="1119" y="99"/>
                    <a:pt x="1119" y="99"/>
                  </a:cubicBezTo>
                  <a:cubicBezTo>
                    <a:pt x="1025" y="27"/>
                    <a:pt x="911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5"/>
            <p:cNvSpPr/>
            <p:nvPr/>
          </p:nvSpPr>
          <p:spPr>
            <a:xfrm>
              <a:off x="-369647" y="4893764"/>
              <a:ext cx="167593" cy="501696"/>
            </a:xfrm>
            <a:custGeom>
              <a:avLst/>
              <a:gdLst/>
              <a:ahLst/>
              <a:cxnLst/>
              <a:rect l="l" t="t" r="r" b="b"/>
              <a:pathLst>
                <a:path w="3715" h="11121" extrusionOk="0">
                  <a:moveTo>
                    <a:pt x="3715" y="0"/>
                  </a:moveTo>
                  <a:lnTo>
                    <a:pt x="1453" y="191"/>
                  </a:lnTo>
                  <a:cubicBezTo>
                    <a:pt x="1453" y="191"/>
                    <a:pt x="1119" y="1108"/>
                    <a:pt x="1214" y="2965"/>
                  </a:cubicBezTo>
                  <a:cubicBezTo>
                    <a:pt x="1322" y="4822"/>
                    <a:pt x="1417" y="5251"/>
                    <a:pt x="1417" y="5251"/>
                  </a:cubicBezTo>
                  <a:cubicBezTo>
                    <a:pt x="1417" y="5251"/>
                    <a:pt x="167" y="10097"/>
                    <a:pt x="0" y="10668"/>
                  </a:cubicBezTo>
                  <a:cubicBezTo>
                    <a:pt x="0" y="10668"/>
                    <a:pt x="583" y="11085"/>
                    <a:pt x="1203" y="11121"/>
                  </a:cubicBezTo>
                  <a:cubicBezTo>
                    <a:pt x="1203" y="11121"/>
                    <a:pt x="2524" y="7859"/>
                    <a:pt x="2989" y="6716"/>
                  </a:cubicBezTo>
                  <a:cubicBezTo>
                    <a:pt x="3465" y="5549"/>
                    <a:pt x="3596" y="4751"/>
                    <a:pt x="3596" y="3739"/>
                  </a:cubicBezTo>
                  <a:cubicBezTo>
                    <a:pt x="3596" y="2727"/>
                    <a:pt x="3715" y="0"/>
                    <a:pt x="3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5"/>
            <p:cNvSpPr/>
            <p:nvPr/>
          </p:nvSpPr>
          <p:spPr>
            <a:xfrm>
              <a:off x="-231647" y="5006547"/>
              <a:ext cx="29052" cy="178916"/>
            </a:xfrm>
            <a:custGeom>
              <a:avLst/>
              <a:gdLst/>
              <a:ahLst/>
              <a:cxnLst/>
              <a:rect l="l" t="t" r="r" b="b"/>
              <a:pathLst>
                <a:path w="644" h="3966" extrusionOk="0">
                  <a:moveTo>
                    <a:pt x="537" y="1"/>
                  </a:moveTo>
                  <a:cubicBezTo>
                    <a:pt x="525" y="1501"/>
                    <a:pt x="346" y="2787"/>
                    <a:pt x="1" y="3930"/>
                  </a:cubicBezTo>
                  <a:lnTo>
                    <a:pt x="108" y="3966"/>
                  </a:lnTo>
                  <a:cubicBezTo>
                    <a:pt x="453" y="2811"/>
                    <a:pt x="632" y="1525"/>
                    <a:pt x="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5"/>
            <p:cNvSpPr/>
            <p:nvPr/>
          </p:nvSpPr>
          <p:spPr>
            <a:xfrm>
              <a:off x="-327241" y="4742275"/>
              <a:ext cx="200390" cy="132180"/>
            </a:xfrm>
            <a:custGeom>
              <a:avLst/>
              <a:gdLst/>
              <a:ahLst/>
              <a:cxnLst/>
              <a:rect l="l" t="t" r="r" b="b"/>
              <a:pathLst>
                <a:path w="4442" h="2930" extrusionOk="0">
                  <a:moveTo>
                    <a:pt x="691" y="1"/>
                  </a:moveTo>
                  <a:cubicBezTo>
                    <a:pt x="691" y="1"/>
                    <a:pt x="334" y="620"/>
                    <a:pt x="215" y="918"/>
                  </a:cubicBezTo>
                  <a:cubicBezTo>
                    <a:pt x="96" y="1215"/>
                    <a:pt x="1" y="1620"/>
                    <a:pt x="834" y="2084"/>
                  </a:cubicBezTo>
                  <a:cubicBezTo>
                    <a:pt x="1668" y="2525"/>
                    <a:pt x="3954" y="2930"/>
                    <a:pt x="3954" y="2930"/>
                  </a:cubicBezTo>
                  <a:cubicBezTo>
                    <a:pt x="4442" y="2751"/>
                    <a:pt x="4061" y="2418"/>
                    <a:pt x="4061" y="2418"/>
                  </a:cubicBezTo>
                  <a:cubicBezTo>
                    <a:pt x="4061" y="2418"/>
                    <a:pt x="2430" y="1680"/>
                    <a:pt x="2037" y="1453"/>
                  </a:cubicBezTo>
                  <a:cubicBezTo>
                    <a:pt x="1632" y="1227"/>
                    <a:pt x="1370" y="1072"/>
                    <a:pt x="1370" y="1072"/>
                  </a:cubicBezTo>
                  <a:lnTo>
                    <a:pt x="1501" y="751"/>
                  </a:lnTo>
                  <a:lnTo>
                    <a:pt x="1513" y="572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5"/>
            <p:cNvSpPr/>
            <p:nvPr/>
          </p:nvSpPr>
          <p:spPr>
            <a:xfrm>
              <a:off x="-159647" y="4851944"/>
              <a:ext cx="58601" cy="44616"/>
            </a:xfrm>
            <a:custGeom>
              <a:avLst/>
              <a:gdLst/>
              <a:ahLst/>
              <a:cxnLst/>
              <a:rect l="l" t="t" r="r" b="b"/>
              <a:pathLst>
                <a:path w="1299" h="989" extrusionOk="0">
                  <a:moveTo>
                    <a:pt x="256" y="0"/>
                  </a:moveTo>
                  <a:cubicBezTo>
                    <a:pt x="122" y="0"/>
                    <a:pt x="0" y="11"/>
                    <a:pt x="0" y="11"/>
                  </a:cubicBezTo>
                  <a:lnTo>
                    <a:pt x="179" y="463"/>
                  </a:lnTo>
                  <a:cubicBezTo>
                    <a:pt x="369" y="677"/>
                    <a:pt x="608" y="785"/>
                    <a:pt x="608" y="785"/>
                  </a:cubicBezTo>
                  <a:cubicBezTo>
                    <a:pt x="630" y="917"/>
                    <a:pt x="703" y="988"/>
                    <a:pt x="761" y="988"/>
                  </a:cubicBezTo>
                  <a:cubicBezTo>
                    <a:pt x="766" y="988"/>
                    <a:pt x="770" y="988"/>
                    <a:pt x="774" y="987"/>
                  </a:cubicBezTo>
                  <a:cubicBezTo>
                    <a:pt x="822" y="987"/>
                    <a:pt x="822" y="749"/>
                    <a:pt x="822" y="749"/>
                  </a:cubicBezTo>
                  <a:cubicBezTo>
                    <a:pt x="860" y="835"/>
                    <a:pt x="982" y="921"/>
                    <a:pt x="1036" y="921"/>
                  </a:cubicBezTo>
                  <a:cubicBezTo>
                    <a:pt x="1049" y="921"/>
                    <a:pt x="1058" y="915"/>
                    <a:pt x="1060" y="904"/>
                  </a:cubicBezTo>
                  <a:cubicBezTo>
                    <a:pt x="1084" y="844"/>
                    <a:pt x="1060" y="725"/>
                    <a:pt x="1060" y="725"/>
                  </a:cubicBezTo>
                  <a:lnTo>
                    <a:pt x="1060" y="725"/>
                  </a:lnTo>
                  <a:cubicBezTo>
                    <a:pt x="1060" y="725"/>
                    <a:pt x="1131" y="808"/>
                    <a:pt x="1179" y="808"/>
                  </a:cubicBezTo>
                  <a:cubicBezTo>
                    <a:pt x="1239" y="808"/>
                    <a:pt x="1298" y="761"/>
                    <a:pt x="1262" y="642"/>
                  </a:cubicBezTo>
                  <a:cubicBezTo>
                    <a:pt x="1239" y="523"/>
                    <a:pt x="1179" y="344"/>
                    <a:pt x="1108" y="261"/>
                  </a:cubicBezTo>
                  <a:cubicBezTo>
                    <a:pt x="1024" y="165"/>
                    <a:pt x="989" y="70"/>
                    <a:pt x="834" y="34"/>
                  </a:cubicBezTo>
                  <a:cubicBezTo>
                    <a:pt x="691" y="11"/>
                    <a:pt x="631" y="23"/>
                    <a:pt x="453" y="11"/>
                  </a:cubicBezTo>
                  <a:cubicBezTo>
                    <a:pt x="393" y="3"/>
                    <a:pt x="323" y="0"/>
                    <a:pt x="256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5"/>
            <p:cNvSpPr/>
            <p:nvPr/>
          </p:nvSpPr>
          <p:spPr>
            <a:xfrm>
              <a:off x="-430911" y="4524740"/>
              <a:ext cx="260028" cy="292870"/>
            </a:xfrm>
            <a:custGeom>
              <a:avLst/>
              <a:gdLst/>
              <a:ahLst/>
              <a:cxnLst/>
              <a:rect l="l" t="t" r="r" b="b"/>
              <a:pathLst>
                <a:path w="5764" h="6492" extrusionOk="0">
                  <a:moveTo>
                    <a:pt x="3724" y="0"/>
                  </a:moveTo>
                  <a:cubicBezTo>
                    <a:pt x="3613" y="0"/>
                    <a:pt x="3487" y="18"/>
                    <a:pt x="3346" y="60"/>
                  </a:cubicBezTo>
                  <a:cubicBezTo>
                    <a:pt x="2489" y="310"/>
                    <a:pt x="2751" y="1108"/>
                    <a:pt x="2203" y="1453"/>
                  </a:cubicBezTo>
                  <a:cubicBezTo>
                    <a:pt x="1656" y="1799"/>
                    <a:pt x="822" y="1977"/>
                    <a:pt x="608" y="2930"/>
                  </a:cubicBezTo>
                  <a:cubicBezTo>
                    <a:pt x="406" y="3882"/>
                    <a:pt x="1060" y="3954"/>
                    <a:pt x="608" y="4513"/>
                  </a:cubicBezTo>
                  <a:cubicBezTo>
                    <a:pt x="167" y="5097"/>
                    <a:pt x="1" y="5502"/>
                    <a:pt x="489" y="6097"/>
                  </a:cubicBezTo>
                  <a:cubicBezTo>
                    <a:pt x="731" y="6385"/>
                    <a:pt x="1053" y="6492"/>
                    <a:pt x="1382" y="6492"/>
                  </a:cubicBezTo>
                  <a:cubicBezTo>
                    <a:pt x="1734" y="6492"/>
                    <a:pt x="2093" y="6370"/>
                    <a:pt x="2370" y="6216"/>
                  </a:cubicBezTo>
                  <a:cubicBezTo>
                    <a:pt x="2906" y="5930"/>
                    <a:pt x="5228" y="4835"/>
                    <a:pt x="5228" y="4835"/>
                  </a:cubicBezTo>
                  <a:cubicBezTo>
                    <a:pt x="5228" y="4835"/>
                    <a:pt x="5763" y="4263"/>
                    <a:pt x="5228" y="3656"/>
                  </a:cubicBezTo>
                  <a:cubicBezTo>
                    <a:pt x="4692" y="3049"/>
                    <a:pt x="4835" y="2108"/>
                    <a:pt x="4835" y="2108"/>
                  </a:cubicBezTo>
                  <a:cubicBezTo>
                    <a:pt x="4835" y="2108"/>
                    <a:pt x="5037" y="2084"/>
                    <a:pt x="5109" y="1525"/>
                  </a:cubicBezTo>
                  <a:cubicBezTo>
                    <a:pt x="5151" y="1065"/>
                    <a:pt x="5021" y="452"/>
                    <a:pt x="4650" y="452"/>
                  </a:cubicBezTo>
                  <a:cubicBezTo>
                    <a:pt x="4607" y="452"/>
                    <a:pt x="4562" y="460"/>
                    <a:pt x="4513" y="477"/>
                  </a:cubicBezTo>
                  <a:cubicBezTo>
                    <a:pt x="4513" y="477"/>
                    <a:pt x="4304" y="0"/>
                    <a:pt x="37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5"/>
            <p:cNvSpPr/>
            <p:nvPr/>
          </p:nvSpPr>
          <p:spPr>
            <a:xfrm>
              <a:off x="1619831" y="2504082"/>
              <a:ext cx="366359" cy="207653"/>
            </a:xfrm>
            <a:custGeom>
              <a:avLst/>
              <a:gdLst/>
              <a:ahLst/>
              <a:cxnLst/>
              <a:rect l="l" t="t" r="r" b="b"/>
              <a:pathLst>
                <a:path w="8121" h="4603" extrusionOk="0">
                  <a:moveTo>
                    <a:pt x="1584" y="1"/>
                  </a:moveTo>
                  <a:lnTo>
                    <a:pt x="1287" y="227"/>
                  </a:lnTo>
                  <a:cubicBezTo>
                    <a:pt x="1287" y="227"/>
                    <a:pt x="1" y="286"/>
                    <a:pt x="739" y="1215"/>
                  </a:cubicBezTo>
                  <a:cubicBezTo>
                    <a:pt x="1489" y="2144"/>
                    <a:pt x="4763" y="3572"/>
                    <a:pt x="5573" y="3739"/>
                  </a:cubicBezTo>
                  <a:cubicBezTo>
                    <a:pt x="6394" y="3906"/>
                    <a:pt x="6847" y="4073"/>
                    <a:pt x="6942" y="4073"/>
                  </a:cubicBezTo>
                  <a:cubicBezTo>
                    <a:pt x="6978" y="4192"/>
                    <a:pt x="6990" y="4334"/>
                    <a:pt x="7049" y="4382"/>
                  </a:cubicBezTo>
                  <a:cubicBezTo>
                    <a:pt x="7053" y="4383"/>
                    <a:pt x="7056" y="4384"/>
                    <a:pt x="7059" y="4384"/>
                  </a:cubicBezTo>
                  <a:cubicBezTo>
                    <a:pt x="7110" y="4384"/>
                    <a:pt x="7123" y="4201"/>
                    <a:pt x="7168" y="4156"/>
                  </a:cubicBezTo>
                  <a:cubicBezTo>
                    <a:pt x="7178" y="4144"/>
                    <a:pt x="7193" y="4138"/>
                    <a:pt x="7211" y="4138"/>
                  </a:cubicBezTo>
                  <a:cubicBezTo>
                    <a:pt x="7283" y="4138"/>
                    <a:pt x="7412" y="4223"/>
                    <a:pt x="7526" y="4346"/>
                  </a:cubicBezTo>
                  <a:cubicBezTo>
                    <a:pt x="7651" y="4481"/>
                    <a:pt x="7791" y="4603"/>
                    <a:pt x="7847" y="4603"/>
                  </a:cubicBezTo>
                  <a:cubicBezTo>
                    <a:pt x="7865" y="4603"/>
                    <a:pt x="7874" y="4590"/>
                    <a:pt x="7871" y="4561"/>
                  </a:cubicBezTo>
                  <a:cubicBezTo>
                    <a:pt x="7859" y="4442"/>
                    <a:pt x="7562" y="4049"/>
                    <a:pt x="7561" y="4049"/>
                  </a:cubicBezTo>
                  <a:lnTo>
                    <a:pt x="7561" y="4049"/>
                  </a:lnTo>
                  <a:cubicBezTo>
                    <a:pt x="7561" y="4049"/>
                    <a:pt x="7692" y="4215"/>
                    <a:pt x="7752" y="4275"/>
                  </a:cubicBezTo>
                  <a:cubicBezTo>
                    <a:pt x="7798" y="4321"/>
                    <a:pt x="7896" y="4470"/>
                    <a:pt x="7953" y="4470"/>
                  </a:cubicBezTo>
                  <a:cubicBezTo>
                    <a:pt x="7969" y="4470"/>
                    <a:pt x="7982" y="4458"/>
                    <a:pt x="7990" y="4430"/>
                  </a:cubicBezTo>
                  <a:cubicBezTo>
                    <a:pt x="8002" y="4356"/>
                    <a:pt x="7935" y="4225"/>
                    <a:pt x="7867" y="4115"/>
                  </a:cubicBezTo>
                  <a:lnTo>
                    <a:pt x="7867" y="4115"/>
                  </a:lnTo>
                  <a:cubicBezTo>
                    <a:pt x="7941" y="4217"/>
                    <a:pt x="8025" y="4323"/>
                    <a:pt x="8059" y="4323"/>
                  </a:cubicBezTo>
                  <a:cubicBezTo>
                    <a:pt x="8060" y="4323"/>
                    <a:pt x="8060" y="4323"/>
                    <a:pt x="8061" y="4323"/>
                  </a:cubicBezTo>
                  <a:cubicBezTo>
                    <a:pt x="8121" y="4299"/>
                    <a:pt x="8097" y="4132"/>
                    <a:pt x="7835" y="3799"/>
                  </a:cubicBezTo>
                  <a:cubicBezTo>
                    <a:pt x="7585" y="3477"/>
                    <a:pt x="6859" y="3358"/>
                    <a:pt x="6704" y="3322"/>
                  </a:cubicBezTo>
                  <a:cubicBezTo>
                    <a:pt x="6561" y="3299"/>
                    <a:pt x="5978" y="2965"/>
                    <a:pt x="4299" y="2120"/>
                  </a:cubicBezTo>
                  <a:cubicBezTo>
                    <a:pt x="2620" y="1275"/>
                    <a:pt x="1584" y="1"/>
                    <a:pt x="1584" y="1"/>
                  </a:cubicBezTo>
                  <a:close/>
                </a:path>
              </a:pathLst>
            </a:custGeom>
            <a:solidFill>
              <a:srgbClr val="F79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5"/>
            <p:cNvSpPr/>
            <p:nvPr/>
          </p:nvSpPr>
          <p:spPr>
            <a:xfrm>
              <a:off x="1236326" y="2567466"/>
              <a:ext cx="37669" cy="32797"/>
            </a:xfrm>
            <a:custGeom>
              <a:avLst/>
              <a:gdLst/>
              <a:ahLst/>
              <a:cxnLst/>
              <a:rect l="l" t="t" r="r" b="b"/>
              <a:pathLst>
                <a:path w="835" h="727" extrusionOk="0">
                  <a:moveTo>
                    <a:pt x="1" y="1"/>
                  </a:moveTo>
                  <a:cubicBezTo>
                    <a:pt x="1" y="1"/>
                    <a:pt x="108" y="322"/>
                    <a:pt x="203" y="417"/>
                  </a:cubicBezTo>
                  <a:cubicBezTo>
                    <a:pt x="225" y="430"/>
                    <a:pt x="245" y="435"/>
                    <a:pt x="265" y="435"/>
                  </a:cubicBezTo>
                  <a:cubicBezTo>
                    <a:pt x="298" y="435"/>
                    <a:pt x="328" y="420"/>
                    <a:pt x="358" y="405"/>
                  </a:cubicBezTo>
                  <a:cubicBezTo>
                    <a:pt x="429" y="584"/>
                    <a:pt x="548" y="727"/>
                    <a:pt x="548" y="727"/>
                  </a:cubicBezTo>
                  <a:cubicBezTo>
                    <a:pt x="548" y="727"/>
                    <a:pt x="834" y="620"/>
                    <a:pt x="667" y="524"/>
                  </a:cubicBezTo>
                  <a:cubicBezTo>
                    <a:pt x="501" y="417"/>
                    <a:pt x="417" y="310"/>
                    <a:pt x="417" y="310"/>
                  </a:cubicBezTo>
                  <a:cubicBezTo>
                    <a:pt x="417" y="310"/>
                    <a:pt x="358" y="191"/>
                    <a:pt x="251" y="108"/>
                  </a:cubicBezTo>
                  <a:cubicBezTo>
                    <a:pt x="144" y="1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5"/>
            <p:cNvSpPr/>
            <p:nvPr/>
          </p:nvSpPr>
          <p:spPr>
            <a:xfrm>
              <a:off x="-149451" y="2973528"/>
              <a:ext cx="2344587" cy="2344587"/>
            </a:xfrm>
            <a:custGeom>
              <a:avLst/>
              <a:gdLst/>
              <a:ahLst/>
              <a:cxnLst/>
              <a:rect l="l" t="t" r="r" b="b"/>
              <a:pathLst>
                <a:path w="51972" h="51972" extrusionOk="0">
                  <a:moveTo>
                    <a:pt x="25980" y="1"/>
                  </a:moveTo>
                  <a:cubicBezTo>
                    <a:pt x="11633" y="1"/>
                    <a:pt x="1" y="11633"/>
                    <a:pt x="1" y="25980"/>
                  </a:cubicBezTo>
                  <a:cubicBezTo>
                    <a:pt x="1" y="40339"/>
                    <a:pt x="11633" y="51971"/>
                    <a:pt x="25980" y="51971"/>
                  </a:cubicBezTo>
                  <a:cubicBezTo>
                    <a:pt x="40339" y="51971"/>
                    <a:pt x="51971" y="40339"/>
                    <a:pt x="51971" y="25980"/>
                  </a:cubicBezTo>
                  <a:cubicBezTo>
                    <a:pt x="51971" y="11633"/>
                    <a:pt x="40339" y="1"/>
                    <a:pt x="25980" y="1"/>
                  </a:cubicBezTo>
                  <a:close/>
                </a:path>
              </a:pathLst>
            </a:custGeom>
            <a:solidFill>
              <a:srgbClr val="25BF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5"/>
            <p:cNvSpPr/>
            <p:nvPr/>
          </p:nvSpPr>
          <p:spPr>
            <a:xfrm>
              <a:off x="1231499" y="2586143"/>
              <a:ext cx="236931" cy="80977"/>
            </a:xfrm>
            <a:custGeom>
              <a:avLst/>
              <a:gdLst/>
              <a:ahLst/>
              <a:cxnLst/>
              <a:rect l="l" t="t" r="r" b="b"/>
              <a:pathLst>
                <a:path w="5252" h="1795" extrusionOk="0">
                  <a:moveTo>
                    <a:pt x="466" y="1"/>
                  </a:moveTo>
                  <a:cubicBezTo>
                    <a:pt x="284" y="1"/>
                    <a:pt x="267" y="98"/>
                    <a:pt x="155" y="182"/>
                  </a:cubicBezTo>
                  <a:cubicBezTo>
                    <a:pt x="1" y="289"/>
                    <a:pt x="477" y="599"/>
                    <a:pt x="477" y="599"/>
                  </a:cubicBezTo>
                  <a:cubicBezTo>
                    <a:pt x="477" y="599"/>
                    <a:pt x="2322" y="1527"/>
                    <a:pt x="3275" y="1753"/>
                  </a:cubicBezTo>
                  <a:cubicBezTo>
                    <a:pt x="3396" y="1782"/>
                    <a:pt x="3515" y="1795"/>
                    <a:pt x="3629" y="1795"/>
                  </a:cubicBezTo>
                  <a:cubicBezTo>
                    <a:pt x="4409" y="1795"/>
                    <a:pt x="4989" y="1206"/>
                    <a:pt x="4989" y="1206"/>
                  </a:cubicBezTo>
                  <a:cubicBezTo>
                    <a:pt x="4989" y="1206"/>
                    <a:pt x="5251" y="194"/>
                    <a:pt x="4168" y="170"/>
                  </a:cubicBezTo>
                  <a:cubicBezTo>
                    <a:pt x="4168" y="170"/>
                    <a:pt x="3549" y="730"/>
                    <a:pt x="3334" y="730"/>
                  </a:cubicBezTo>
                  <a:cubicBezTo>
                    <a:pt x="3132" y="730"/>
                    <a:pt x="1060" y="99"/>
                    <a:pt x="667" y="27"/>
                  </a:cubicBezTo>
                  <a:cubicBezTo>
                    <a:pt x="583" y="9"/>
                    <a:pt x="518" y="1"/>
                    <a:pt x="466" y="1"/>
                  </a:cubicBezTo>
                  <a:close/>
                </a:path>
              </a:pathLst>
            </a:custGeom>
            <a:solidFill>
              <a:srgbClr val="F79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5"/>
            <p:cNvSpPr/>
            <p:nvPr/>
          </p:nvSpPr>
          <p:spPr>
            <a:xfrm>
              <a:off x="1075183" y="2615286"/>
              <a:ext cx="159067" cy="137548"/>
            </a:xfrm>
            <a:custGeom>
              <a:avLst/>
              <a:gdLst/>
              <a:ahLst/>
              <a:cxnLst/>
              <a:rect l="l" t="t" r="r" b="b"/>
              <a:pathLst>
                <a:path w="3526" h="3049" extrusionOk="0">
                  <a:moveTo>
                    <a:pt x="2680" y="0"/>
                  </a:moveTo>
                  <a:cubicBezTo>
                    <a:pt x="2246" y="107"/>
                    <a:pt x="1734" y="138"/>
                    <a:pt x="1290" y="138"/>
                  </a:cubicBezTo>
                  <a:cubicBezTo>
                    <a:pt x="698" y="138"/>
                    <a:pt x="227" y="84"/>
                    <a:pt x="227" y="84"/>
                  </a:cubicBezTo>
                  <a:lnTo>
                    <a:pt x="227" y="84"/>
                  </a:lnTo>
                  <a:cubicBezTo>
                    <a:pt x="1" y="1548"/>
                    <a:pt x="1084" y="3048"/>
                    <a:pt x="1084" y="3048"/>
                  </a:cubicBezTo>
                  <a:cubicBezTo>
                    <a:pt x="2573" y="2989"/>
                    <a:pt x="3418" y="1917"/>
                    <a:pt x="3418" y="1917"/>
                  </a:cubicBezTo>
                  <a:lnTo>
                    <a:pt x="3525" y="1429"/>
                  </a:lnTo>
                  <a:cubicBezTo>
                    <a:pt x="3299" y="1036"/>
                    <a:pt x="2680" y="0"/>
                    <a:pt x="2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5"/>
            <p:cNvSpPr/>
            <p:nvPr/>
          </p:nvSpPr>
          <p:spPr>
            <a:xfrm>
              <a:off x="1101529" y="2537375"/>
              <a:ext cx="157398" cy="160646"/>
            </a:xfrm>
            <a:custGeom>
              <a:avLst/>
              <a:gdLst/>
              <a:ahLst/>
              <a:cxnLst/>
              <a:rect l="l" t="t" r="r" b="b"/>
              <a:pathLst>
                <a:path w="3489" h="3561" extrusionOk="0">
                  <a:moveTo>
                    <a:pt x="1722" y="1"/>
                  </a:moveTo>
                  <a:cubicBezTo>
                    <a:pt x="1529" y="1"/>
                    <a:pt x="1333" y="28"/>
                    <a:pt x="1143" y="84"/>
                  </a:cubicBezTo>
                  <a:cubicBezTo>
                    <a:pt x="0" y="429"/>
                    <a:pt x="119" y="1965"/>
                    <a:pt x="119" y="1977"/>
                  </a:cubicBezTo>
                  <a:lnTo>
                    <a:pt x="322" y="1965"/>
                  </a:lnTo>
                  <a:cubicBezTo>
                    <a:pt x="310" y="1942"/>
                    <a:pt x="215" y="596"/>
                    <a:pt x="1191" y="298"/>
                  </a:cubicBezTo>
                  <a:cubicBezTo>
                    <a:pt x="1344" y="246"/>
                    <a:pt x="1523" y="217"/>
                    <a:pt x="1709" y="217"/>
                  </a:cubicBezTo>
                  <a:cubicBezTo>
                    <a:pt x="2073" y="217"/>
                    <a:pt x="2463" y="328"/>
                    <a:pt x="2739" y="596"/>
                  </a:cubicBezTo>
                  <a:cubicBezTo>
                    <a:pt x="3096" y="953"/>
                    <a:pt x="3179" y="1489"/>
                    <a:pt x="3001" y="2168"/>
                  </a:cubicBezTo>
                  <a:cubicBezTo>
                    <a:pt x="2834" y="2763"/>
                    <a:pt x="2584" y="3132"/>
                    <a:pt x="2239" y="3287"/>
                  </a:cubicBezTo>
                  <a:cubicBezTo>
                    <a:pt x="2128" y="3336"/>
                    <a:pt x="2017" y="3353"/>
                    <a:pt x="1917" y="3353"/>
                  </a:cubicBezTo>
                  <a:cubicBezTo>
                    <a:pt x="1674" y="3353"/>
                    <a:pt x="1489" y="3251"/>
                    <a:pt x="1489" y="3251"/>
                  </a:cubicBezTo>
                  <a:lnTo>
                    <a:pt x="1381" y="3454"/>
                  </a:lnTo>
                  <a:cubicBezTo>
                    <a:pt x="1393" y="3454"/>
                    <a:pt x="1620" y="3561"/>
                    <a:pt x="1917" y="3561"/>
                  </a:cubicBezTo>
                  <a:cubicBezTo>
                    <a:pt x="2036" y="3561"/>
                    <a:pt x="2179" y="3537"/>
                    <a:pt x="2358" y="3489"/>
                  </a:cubicBezTo>
                  <a:cubicBezTo>
                    <a:pt x="2763" y="3311"/>
                    <a:pt x="3060" y="2894"/>
                    <a:pt x="3239" y="2227"/>
                  </a:cubicBezTo>
                  <a:cubicBezTo>
                    <a:pt x="3489" y="1263"/>
                    <a:pt x="3215" y="727"/>
                    <a:pt x="2917" y="441"/>
                  </a:cubicBezTo>
                  <a:cubicBezTo>
                    <a:pt x="2624" y="156"/>
                    <a:pt x="2182" y="1"/>
                    <a:pt x="1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5"/>
            <p:cNvSpPr/>
            <p:nvPr/>
          </p:nvSpPr>
          <p:spPr>
            <a:xfrm>
              <a:off x="1223243" y="2578428"/>
              <a:ext cx="37849" cy="13398"/>
            </a:xfrm>
            <a:custGeom>
              <a:avLst/>
              <a:gdLst/>
              <a:ahLst/>
              <a:cxnLst/>
              <a:rect l="l" t="t" r="r" b="b"/>
              <a:pathLst>
                <a:path w="839" h="297" extrusionOk="0">
                  <a:moveTo>
                    <a:pt x="220" y="0"/>
                  </a:moveTo>
                  <a:cubicBezTo>
                    <a:pt x="163" y="0"/>
                    <a:pt x="99" y="16"/>
                    <a:pt x="65" y="79"/>
                  </a:cubicBezTo>
                  <a:cubicBezTo>
                    <a:pt x="0" y="207"/>
                    <a:pt x="243" y="297"/>
                    <a:pt x="474" y="297"/>
                  </a:cubicBezTo>
                  <a:cubicBezTo>
                    <a:pt x="500" y="297"/>
                    <a:pt x="527" y="296"/>
                    <a:pt x="553" y="293"/>
                  </a:cubicBezTo>
                  <a:cubicBezTo>
                    <a:pt x="838" y="258"/>
                    <a:pt x="600" y="67"/>
                    <a:pt x="338" y="19"/>
                  </a:cubicBezTo>
                  <a:cubicBezTo>
                    <a:pt x="338" y="19"/>
                    <a:pt x="283" y="0"/>
                    <a:pt x="220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5"/>
            <p:cNvSpPr/>
            <p:nvPr/>
          </p:nvSpPr>
          <p:spPr>
            <a:xfrm>
              <a:off x="1219003" y="2587586"/>
              <a:ext cx="45293" cy="13353"/>
            </a:xfrm>
            <a:custGeom>
              <a:avLst/>
              <a:gdLst/>
              <a:ahLst/>
              <a:cxnLst/>
              <a:rect l="l" t="t" r="r" b="b"/>
              <a:pathLst>
                <a:path w="1004" h="296" extrusionOk="0">
                  <a:moveTo>
                    <a:pt x="304" y="1"/>
                  </a:moveTo>
                  <a:cubicBezTo>
                    <a:pt x="245" y="1"/>
                    <a:pt x="174" y="12"/>
                    <a:pt x="111" y="55"/>
                  </a:cubicBezTo>
                  <a:cubicBezTo>
                    <a:pt x="0" y="154"/>
                    <a:pt x="343" y="295"/>
                    <a:pt x="631" y="295"/>
                  </a:cubicBezTo>
                  <a:cubicBezTo>
                    <a:pt x="652" y="295"/>
                    <a:pt x="674" y="294"/>
                    <a:pt x="694" y="293"/>
                  </a:cubicBezTo>
                  <a:cubicBezTo>
                    <a:pt x="1004" y="269"/>
                    <a:pt x="742" y="55"/>
                    <a:pt x="432" y="19"/>
                  </a:cubicBezTo>
                  <a:cubicBezTo>
                    <a:pt x="432" y="19"/>
                    <a:pt x="377" y="1"/>
                    <a:pt x="304" y="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5"/>
            <p:cNvSpPr/>
            <p:nvPr/>
          </p:nvSpPr>
          <p:spPr>
            <a:xfrm>
              <a:off x="1465951" y="3254673"/>
              <a:ext cx="107187" cy="95007"/>
            </a:xfrm>
            <a:custGeom>
              <a:avLst/>
              <a:gdLst/>
              <a:ahLst/>
              <a:cxnLst/>
              <a:rect l="l" t="t" r="r" b="b"/>
              <a:pathLst>
                <a:path w="2376" h="2106" extrusionOk="0">
                  <a:moveTo>
                    <a:pt x="1635" y="1"/>
                  </a:moveTo>
                  <a:cubicBezTo>
                    <a:pt x="1365" y="1"/>
                    <a:pt x="972" y="134"/>
                    <a:pt x="828" y="543"/>
                  </a:cubicBezTo>
                  <a:cubicBezTo>
                    <a:pt x="828" y="543"/>
                    <a:pt x="757" y="829"/>
                    <a:pt x="566" y="1103"/>
                  </a:cubicBezTo>
                  <a:cubicBezTo>
                    <a:pt x="376" y="1377"/>
                    <a:pt x="54" y="1722"/>
                    <a:pt x="30" y="1865"/>
                  </a:cubicBezTo>
                  <a:cubicBezTo>
                    <a:pt x="1" y="1994"/>
                    <a:pt x="111" y="2106"/>
                    <a:pt x="252" y="2106"/>
                  </a:cubicBezTo>
                  <a:cubicBezTo>
                    <a:pt x="280" y="2106"/>
                    <a:pt x="310" y="2101"/>
                    <a:pt x="340" y="2091"/>
                  </a:cubicBezTo>
                  <a:cubicBezTo>
                    <a:pt x="507" y="2032"/>
                    <a:pt x="1721" y="1484"/>
                    <a:pt x="2007" y="1258"/>
                  </a:cubicBezTo>
                  <a:cubicBezTo>
                    <a:pt x="2293" y="1031"/>
                    <a:pt x="2376" y="960"/>
                    <a:pt x="2364" y="900"/>
                  </a:cubicBezTo>
                  <a:cubicBezTo>
                    <a:pt x="2364" y="853"/>
                    <a:pt x="2007" y="234"/>
                    <a:pt x="1900" y="79"/>
                  </a:cubicBezTo>
                  <a:cubicBezTo>
                    <a:pt x="1869" y="32"/>
                    <a:pt x="1766" y="1"/>
                    <a:pt x="16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5"/>
            <p:cNvSpPr/>
            <p:nvPr/>
          </p:nvSpPr>
          <p:spPr>
            <a:xfrm>
              <a:off x="1220221" y="2594714"/>
              <a:ext cx="40331" cy="14391"/>
            </a:xfrm>
            <a:custGeom>
              <a:avLst/>
              <a:gdLst/>
              <a:ahLst/>
              <a:cxnLst/>
              <a:rect l="l" t="t" r="r" b="b"/>
              <a:pathLst>
                <a:path w="894" h="319" extrusionOk="0">
                  <a:moveTo>
                    <a:pt x="274" y="1"/>
                  </a:moveTo>
                  <a:cubicBezTo>
                    <a:pt x="221" y="1"/>
                    <a:pt x="155" y="16"/>
                    <a:pt x="108" y="75"/>
                  </a:cubicBezTo>
                  <a:cubicBezTo>
                    <a:pt x="0" y="182"/>
                    <a:pt x="289" y="319"/>
                    <a:pt x="539" y="319"/>
                  </a:cubicBezTo>
                  <a:cubicBezTo>
                    <a:pt x="566" y="319"/>
                    <a:pt x="594" y="317"/>
                    <a:pt x="620" y="313"/>
                  </a:cubicBezTo>
                  <a:cubicBezTo>
                    <a:pt x="894" y="301"/>
                    <a:pt x="763" y="51"/>
                    <a:pt x="370" y="16"/>
                  </a:cubicBezTo>
                  <a:cubicBezTo>
                    <a:pt x="370" y="16"/>
                    <a:pt x="328" y="1"/>
                    <a:pt x="274" y="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5"/>
            <p:cNvSpPr/>
            <p:nvPr/>
          </p:nvSpPr>
          <p:spPr>
            <a:xfrm>
              <a:off x="865724" y="2645466"/>
              <a:ext cx="265622" cy="97172"/>
            </a:xfrm>
            <a:custGeom>
              <a:avLst/>
              <a:gdLst/>
              <a:ahLst/>
              <a:cxnLst/>
              <a:rect l="l" t="t" r="r" b="b"/>
              <a:pathLst>
                <a:path w="5888" h="2154" extrusionOk="0">
                  <a:moveTo>
                    <a:pt x="630" y="0"/>
                  </a:moveTo>
                  <a:cubicBezTo>
                    <a:pt x="422" y="0"/>
                    <a:pt x="157" y="36"/>
                    <a:pt x="0" y="248"/>
                  </a:cubicBezTo>
                  <a:cubicBezTo>
                    <a:pt x="0" y="248"/>
                    <a:pt x="24" y="462"/>
                    <a:pt x="250" y="558"/>
                  </a:cubicBezTo>
                  <a:cubicBezTo>
                    <a:pt x="298" y="580"/>
                    <a:pt x="348" y="589"/>
                    <a:pt x="398" y="589"/>
                  </a:cubicBezTo>
                  <a:cubicBezTo>
                    <a:pt x="588" y="589"/>
                    <a:pt x="774" y="462"/>
                    <a:pt x="774" y="462"/>
                  </a:cubicBezTo>
                  <a:lnTo>
                    <a:pt x="5596" y="2153"/>
                  </a:lnTo>
                  <a:cubicBezTo>
                    <a:pt x="5596" y="2153"/>
                    <a:pt x="5596" y="2153"/>
                    <a:pt x="5596" y="2153"/>
                  </a:cubicBezTo>
                  <a:cubicBezTo>
                    <a:pt x="5600" y="2153"/>
                    <a:pt x="5888" y="1317"/>
                    <a:pt x="5013" y="915"/>
                  </a:cubicBezTo>
                  <a:cubicBezTo>
                    <a:pt x="5013" y="915"/>
                    <a:pt x="1012" y="10"/>
                    <a:pt x="881" y="10"/>
                  </a:cubicBezTo>
                  <a:cubicBezTo>
                    <a:pt x="829" y="10"/>
                    <a:pt x="737" y="0"/>
                    <a:pt x="6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5"/>
            <p:cNvSpPr/>
            <p:nvPr/>
          </p:nvSpPr>
          <p:spPr>
            <a:xfrm>
              <a:off x="861980" y="2653947"/>
              <a:ext cx="41368" cy="20977"/>
            </a:xfrm>
            <a:custGeom>
              <a:avLst/>
              <a:gdLst/>
              <a:ahLst/>
              <a:cxnLst/>
              <a:rect l="l" t="t" r="r" b="b"/>
              <a:pathLst>
                <a:path w="917" h="465" extrusionOk="0">
                  <a:moveTo>
                    <a:pt x="214" y="120"/>
                  </a:moveTo>
                  <a:cubicBezTo>
                    <a:pt x="345" y="120"/>
                    <a:pt x="560" y="155"/>
                    <a:pt x="750" y="286"/>
                  </a:cubicBezTo>
                  <a:cubicBezTo>
                    <a:pt x="691" y="310"/>
                    <a:pt x="572" y="370"/>
                    <a:pt x="464" y="370"/>
                  </a:cubicBezTo>
                  <a:cubicBezTo>
                    <a:pt x="429" y="370"/>
                    <a:pt x="381" y="358"/>
                    <a:pt x="345" y="346"/>
                  </a:cubicBezTo>
                  <a:cubicBezTo>
                    <a:pt x="226" y="286"/>
                    <a:pt x="167" y="179"/>
                    <a:pt x="143" y="120"/>
                  </a:cubicBezTo>
                  <a:close/>
                  <a:moveTo>
                    <a:pt x="202" y="0"/>
                  </a:moveTo>
                  <a:cubicBezTo>
                    <a:pt x="107" y="0"/>
                    <a:pt x="48" y="12"/>
                    <a:pt x="48" y="12"/>
                  </a:cubicBezTo>
                  <a:lnTo>
                    <a:pt x="0" y="36"/>
                  </a:lnTo>
                  <a:lnTo>
                    <a:pt x="24" y="72"/>
                  </a:lnTo>
                  <a:cubicBezTo>
                    <a:pt x="24" y="96"/>
                    <a:pt x="60" y="310"/>
                    <a:pt x="298" y="429"/>
                  </a:cubicBezTo>
                  <a:cubicBezTo>
                    <a:pt x="345" y="453"/>
                    <a:pt x="405" y="465"/>
                    <a:pt x="464" y="465"/>
                  </a:cubicBezTo>
                  <a:cubicBezTo>
                    <a:pt x="679" y="465"/>
                    <a:pt x="869" y="334"/>
                    <a:pt x="857" y="310"/>
                  </a:cubicBezTo>
                  <a:lnTo>
                    <a:pt x="917" y="274"/>
                  </a:lnTo>
                  <a:lnTo>
                    <a:pt x="869" y="227"/>
                  </a:lnTo>
                  <a:cubicBezTo>
                    <a:pt x="631" y="48"/>
                    <a:pt x="381" y="0"/>
                    <a:pt x="202" y="0"/>
                  </a:cubicBezTo>
                  <a:close/>
                </a:path>
              </a:pathLst>
            </a:custGeom>
            <a:solidFill>
              <a:srgbClr val="108F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5"/>
            <p:cNvSpPr/>
            <p:nvPr/>
          </p:nvSpPr>
          <p:spPr>
            <a:xfrm>
              <a:off x="1713846" y="5014622"/>
              <a:ext cx="379261" cy="63970"/>
            </a:xfrm>
            <a:custGeom>
              <a:avLst/>
              <a:gdLst/>
              <a:ahLst/>
              <a:cxnLst/>
              <a:rect l="l" t="t" r="r" b="b"/>
              <a:pathLst>
                <a:path w="8407" h="1418" extrusionOk="0">
                  <a:moveTo>
                    <a:pt x="1215" y="0"/>
                  </a:moveTo>
                  <a:lnTo>
                    <a:pt x="0" y="1417"/>
                  </a:lnTo>
                  <a:lnTo>
                    <a:pt x="7204" y="1417"/>
                  </a:lnTo>
                  <a:lnTo>
                    <a:pt x="8406" y="0"/>
                  </a:lnTo>
                  <a:close/>
                </a:path>
              </a:pathLst>
            </a:custGeom>
            <a:solidFill>
              <a:srgbClr val="F35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5"/>
            <p:cNvSpPr/>
            <p:nvPr/>
          </p:nvSpPr>
          <p:spPr>
            <a:xfrm>
              <a:off x="736791" y="2656654"/>
              <a:ext cx="172465" cy="281457"/>
            </a:xfrm>
            <a:custGeom>
              <a:avLst/>
              <a:gdLst/>
              <a:ahLst/>
              <a:cxnLst/>
              <a:rect l="l" t="t" r="r" b="b"/>
              <a:pathLst>
                <a:path w="3823" h="6239" extrusionOk="0">
                  <a:moveTo>
                    <a:pt x="3002" y="0"/>
                  </a:moveTo>
                  <a:cubicBezTo>
                    <a:pt x="2952" y="0"/>
                    <a:pt x="2901" y="4"/>
                    <a:pt x="2847" y="12"/>
                  </a:cubicBezTo>
                  <a:cubicBezTo>
                    <a:pt x="2847" y="12"/>
                    <a:pt x="1" y="2846"/>
                    <a:pt x="382" y="6239"/>
                  </a:cubicBezTo>
                  <a:lnTo>
                    <a:pt x="3823" y="6239"/>
                  </a:lnTo>
                  <a:cubicBezTo>
                    <a:pt x="3823" y="6239"/>
                    <a:pt x="2977" y="2048"/>
                    <a:pt x="3632" y="226"/>
                  </a:cubicBezTo>
                  <a:cubicBezTo>
                    <a:pt x="3622" y="226"/>
                    <a:pt x="3395" y="0"/>
                    <a:pt x="3002" y="0"/>
                  </a:cubicBezTo>
                  <a:close/>
                </a:path>
              </a:pathLst>
            </a:custGeom>
            <a:solidFill>
              <a:srgbClr val="25BF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5"/>
            <p:cNvSpPr/>
            <p:nvPr/>
          </p:nvSpPr>
          <p:spPr>
            <a:xfrm>
              <a:off x="1336793" y="2757301"/>
              <a:ext cx="397216" cy="522448"/>
            </a:xfrm>
            <a:custGeom>
              <a:avLst/>
              <a:gdLst/>
              <a:ahLst/>
              <a:cxnLst/>
              <a:rect l="l" t="t" r="r" b="b"/>
              <a:pathLst>
                <a:path w="8805" h="11581" extrusionOk="0">
                  <a:moveTo>
                    <a:pt x="4121" y="1"/>
                  </a:moveTo>
                  <a:cubicBezTo>
                    <a:pt x="3761" y="1"/>
                    <a:pt x="3501" y="33"/>
                    <a:pt x="3417" y="103"/>
                  </a:cubicBezTo>
                  <a:cubicBezTo>
                    <a:pt x="3417" y="103"/>
                    <a:pt x="643" y="2293"/>
                    <a:pt x="322" y="3055"/>
                  </a:cubicBezTo>
                  <a:cubicBezTo>
                    <a:pt x="0" y="3817"/>
                    <a:pt x="1560" y="5437"/>
                    <a:pt x="1560" y="5437"/>
                  </a:cubicBezTo>
                  <a:cubicBezTo>
                    <a:pt x="1560" y="5437"/>
                    <a:pt x="3036" y="10699"/>
                    <a:pt x="3560" y="11580"/>
                  </a:cubicBezTo>
                  <a:cubicBezTo>
                    <a:pt x="3560" y="11580"/>
                    <a:pt x="4406" y="11354"/>
                    <a:pt x="4810" y="11104"/>
                  </a:cubicBezTo>
                  <a:cubicBezTo>
                    <a:pt x="4810" y="11104"/>
                    <a:pt x="4322" y="6341"/>
                    <a:pt x="4084" y="5722"/>
                  </a:cubicBezTo>
                  <a:cubicBezTo>
                    <a:pt x="4084" y="5722"/>
                    <a:pt x="7680" y="2353"/>
                    <a:pt x="8287" y="1353"/>
                  </a:cubicBezTo>
                  <a:cubicBezTo>
                    <a:pt x="8805" y="557"/>
                    <a:pt x="5609" y="1"/>
                    <a:pt x="4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5"/>
            <p:cNvSpPr/>
            <p:nvPr/>
          </p:nvSpPr>
          <p:spPr>
            <a:xfrm>
              <a:off x="1566688" y="3112296"/>
              <a:ext cx="77909" cy="116661"/>
            </a:xfrm>
            <a:custGeom>
              <a:avLst/>
              <a:gdLst/>
              <a:ahLst/>
              <a:cxnLst/>
              <a:rect l="l" t="t" r="r" b="b"/>
              <a:pathLst>
                <a:path w="1727" h="2586" extrusionOk="0">
                  <a:moveTo>
                    <a:pt x="840" y="1"/>
                  </a:moveTo>
                  <a:cubicBezTo>
                    <a:pt x="607" y="1"/>
                    <a:pt x="83" y="336"/>
                    <a:pt x="167" y="901"/>
                  </a:cubicBezTo>
                  <a:cubicBezTo>
                    <a:pt x="167" y="901"/>
                    <a:pt x="226" y="1187"/>
                    <a:pt x="179" y="1520"/>
                  </a:cubicBezTo>
                  <a:cubicBezTo>
                    <a:pt x="119" y="1854"/>
                    <a:pt x="0" y="2294"/>
                    <a:pt x="48" y="2449"/>
                  </a:cubicBezTo>
                  <a:cubicBezTo>
                    <a:pt x="62" y="2534"/>
                    <a:pt x="148" y="2585"/>
                    <a:pt x="240" y="2585"/>
                  </a:cubicBezTo>
                  <a:cubicBezTo>
                    <a:pt x="303" y="2585"/>
                    <a:pt x="369" y="2562"/>
                    <a:pt x="417" y="2509"/>
                  </a:cubicBezTo>
                  <a:cubicBezTo>
                    <a:pt x="536" y="2378"/>
                    <a:pt x="1381" y="1342"/>
                    <a:pt x="1536" y="1020"/>
                  </a:cubicBezTo>
                  <a:cubicBezTo>
                    <a:pt x="1691" y="687"/>
                    <a:pt x="1726" y="592"/>
                    <a:pt x="1691" y="544"/>
                  </a:cubicBezTo>
                  <a:cubicBezTo>
                    <a:pt x="1667" y="497"/>
                    <a:pt x="1084" y="116"/>
                    <a:pt x="917" y="20"/>
                  </a:cubicBezTo>
                  <a:cubicBezTo>
                    <a:pt x="898" y="7"/>
                    <a:pt x="872" y="1"/>
                    <a:pt x="8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5"/>
            <p:cNvSpPr/>
            <p:nvPr/>
          </p:nvSpPr>
          <p:spPr>
            <a:xfrm>
              <a:off x="1403921" y="2860746"/>
              <a:ext cx="95639" cy="141834"/>
            </a:xfrm>
            <a:custGeom>
              <a:avLst/>
              <a:gdLst/>
              <a:ahLst/>
              <a:cxnLst/>
              <a:rect l="l" t="t" r="r" b="b"/>
              <a:pathLst>
                <a:path w="2120" h="3144" extrusionOk="0">
                  <a:moveTo>
                    <a:pt x="2048" y="0"/>
                  </a:moveTo>
                  <a:cubicBezTo>
                    <a:pt x="1953" y="72"/>
                    <a:pt x="0" y="1965"/>
                    <a:pt x="36" y="3144"/>
                  </a:cubicBezTo>
                  <a:lnTo>
                    <a:pt x="143" y="3144"/>
                  </a:lnTo>
                  <a:cubicBezTo>
                    <a:pt x="108" y="2013"/>
                    <a:pt x="2108" y="96"/>
                    <a:pt x="2120" y="72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5"/>
            <p:cNvSpPr/>
            <p:nvPr/>
          </p:nvSpPr>
          <p:spPr>
            <a:xfrm>
              <a:off x="1417364" y="2975829"/>
              <a:ext cx="188029" cy="178239"/>
            </a:xfrm>
            <a:custGeom>
              <a:avLst/>
              <a:gdLst/>
              <a:ahLst/>
              <a:cxnLst/>
              <a:rect l="l" t="t" r="r" b="b"/>
              <a:pathLst>
                <a:path w="4168" h="3951" extrusionOk="0">
                  <a:moveTo>
                    <a:pt x="2054" y="1"/>
                  </a:moveTo>
                  <a:cubicBezTo>
                    <a:pt x="1313" y="1"/>
                    <a:pt x="0" y="843"/>
                    <a:pt x="0" y="843"/>
                  </a:cubicBezTo>
                  <a:lnTo>
                    <a:pt x="3429" y="3950"/>
                  </a:lnTo>
                  <a:cubicBezTo>
                    <a:pt x="3429" y="3950"/>
                    <a:pt x="3917" y="3438"/>
                    <a:pt x="4167" y="3033"/>
                  </a:cubicBezTo>
                  <a:cubicBezTo>
                    <a:pt x="4167" y="3033"/>
                    <a:pt x="2917" y="605"/>
                    <a:pt x="2417" y="116"/>
                  </a:cubicBezTo>
                  <a:cubicBezTo>
                    <a:pt x="2329" y="35"/>
                    <a:pt x="2203" y="1"/>
                    <a:pt x="20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5"/>
            <p:cNvSpPr/>
            <p:nvPr/>
          </p:nvSpPr>
          <p:spPr>
            <a:xfrm>
              <a:off x="1825004" y="4982321"/>
              <a:ext cx="118240" cy="64421"/>
            </a:xfrm>
            <a:custGeom>
              <a:avLst/>
              <a:gdLst/>
              <a:ahLst/>
              <a:cxnLst/>
              <a:rect l="l" t="t" r="r" b="b"/>
              <a:pathLst>
                <a:path w="2621" h="1428" extrusionOk="0">
                  <a:moveTo>
                    <a:pt x="1938" y="0"/>
                  </a:moveTo>
                  <a:cubicBezTo>
                    <a:pt x="1748" y="0"/>
                    <a:pt x="1543" y="63"/>
                    <a:pt x="1370" y="240"/>
                  </a:cubicBezTo>
                  <a:cubicBezTo>
                    <a:pt x="1370" y="240"/>
                    <a:pt x="1180" y="466"/>
                    <a:pt x="894" y="633"/>
                  </a:cubicBezTo>
                  <a:cubicBezTo>
                    <a:pt x="596" y="788"/>
                    <a:pt x="180" y="966"/>
                    <a:pt x="96" y="1085"/>
                  </a:cubicBezTo>
                  <a:cubicBezTo>
                    <a:pt x="1" y="1204"/>
                    <a:pt x="108" y="1407"/>
                    <a:pt x="275" y="1419"/>
                  </a:cubicBezTo>
                  <a:cubicBezTo>
                    <a:pt x="342" y="1423"/>
                    <a:pt x="575" y="1428"/>
                    <a:pt x="857" y="1428"/>
                  </a:cubicBezTo>
                  <a:cubicBezTo>
                    <a:pt x="1320" y="1428"/>
                    <a:pt x="1917" y="1416"/>
                    <a:pt x="2132" y="1371"/>
                  </a:cubicBezTo>
                  <a:cubicBezTo>
                    <a:pt x="2489" y="1300"/>
                    <a:pt x="2597" y="1252"/>
                    <a:pt x="2608" y="1204"/>
                  </a:cubicBezTo>
                  <a:cubicBezTo>
                    <a:pt x="2620" y="1169"/>
                    <a:pt x="2561" y="454"/>
                    <a:pt x="2537" y="276"/>
                  </a:cubicBezTo>
                  <a:cubicBezTo>
                    <a:pt x="2515" y="165"/>
                    <a:pt x="2247" y="0"/>
                    <a:pt x="19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5"/>
            <p:cNvSpPr/>
            <p:nvPr/>
          </p:nvSpPr>
          <p:spPr>
            <a:xfrm>
              <a:off x="726596" y="2734519"/>
              <a:ext cx="107458" cy="231021"/>
            </a:xfrm>
            <a:custGeom>
              <a:avLst/>
              <a:gdLst/>
              <a:ahLst/>
              <a:cxnLst/>
              <a:rect l="l" t="t" r="r" b="b"/>
              <a:pathLst>
                <a:path w="2382" h="5121" extrusionOk="0">
                  <a:moveTo>
                    <a:pt x="167" y="0"/>
                  </a:moveTo>
                  <a:lnTo>
                    <a:pt x="1" y="131"/>
                  </a:lnTo>
                  <a:cubicBezTo>
                    <a:pt x="1" y="131"/>
                    <a:pt x="60" y="215"/>
                    <a:pt x="155" y="334"/>
                  </a:cubicBezTo>
                  <a:cubicBezTo>
                    <a:pt x="239" y="453"/>
                    <a:pt x="394" y="608"/>
                    <a:pt x="525" y="834"/>
                  </a:cubicBezTo>
                  <a:cubicBezTo>
                    <a:pt x="834" y="1251"/>
                    <a:pt x="1179" y="1858"/>
                    <a:pt x="1465" y="2489"/>
                  </a:cubicBezTo>
                  <a:cubicBezTo>
                    <a:pt x="1739" y="3108"/>
                    <a:pt x="1953" y="3787"/>
                    <a:pt x="2060" y="4287"/>
                  </a:cubicBezTo>
                  <a:cubicBezTo>
                    <a:pt x="2120" y="4537"/>
                    <a:pt x="2144" y="4751"/>
                    <a:pt x="2156" y="4894"/>
                  </a:cubicBezTo>
                  <a:cubicBezTo>
                    <a:pt x="2180" y="5049"/>
                    <a:pt x="2180" y="5120"/>
                    <a:pt x="2180" y="5120"/>
                  </a:cubicBezTo>
                  <a:lnTo>
                    <a:pt x="2382" y="5120"/>
                  </a:lnTo>
                  <a:cubicBezTo>
                    <a:pt x="2382" y="5120"/>
                    <a:pt x="2370" y="5013"/>
                    <a:pt x="2358" y="4882"/>
                  </a:cubicBezTo>
                  <a:cubicBezTo>
                    <a:pt x="2334" y="4715"/>
                    <a:pt x="2311" y="4501"/>
                    <a:pt x="2251" y="4239"/>
                  </a:cubicBezTo>
                  <a:cubicBezTo>
                    <a:pt x="2144" y="3727"/>
                    <a:pt x="1941" y="3036"/>
                    <a:pt x="1644" y="2394"/>
                  </a:cubicBezTo>
                  <a:cubicBezTo>
                    <a:pt x="1346" y="1763"/>
                    <a:pt x="1001" y="1143"/>
                    <a:pt x="691" y="715"/>
                  </a:cubicBezTo>
                  <a:cubicBezTo>
                    <a:pt x="548" y="489"/>
                    <a:pt x="406" y="310"/>
                    <a:pt x="310" y="191"/>
                  </a:cubicBezTo>
                  <a:cubicBezTo>
                    <a:pt x="227" y="72"/>
                    <a:pt x="167" y="0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5"/>
            <p:cNvSpPr/>
            <p:nvPr/>
          </p:nvSpPr>
          <p:spPr>
            <a:xfrm>
              <a:off x="668039" y="2674925"/>
              <a:ext cx="72045" cy="65819"/>
            </a:xfrm>
            <a:custGeom>
              <a:avLst/>
              <a:gdLst/>
              <a:ahLst/>
              <a:cxnLst/>
              <a:rect l="l" t="t" r="r" b="b"/>
              <a:pathLst>
                <a:path w="1597" h="1459" extrusionOk="0">
                  <a:moveTo>
                    <a:pt x="665" y="1"/>
                  </a:moveTo>
                  <a:cubicBezTo>
                    <a:pt x="504" y="1"/>
                    <a:pt x="353" y="59"/>
                    <a:pt x="239" y="178"/>
                  </a:cubicBezTo>
                  <a:cubicBezTo>
                    <a:pt x="1" y="428"/>
                    <a:pt x="37" y="893"/>
                    <a:pt x="322" y="1179"/>
                  </a:cubicBezTo>
                  <a:cubicBezTo>
                    <a:pt x="478" y="1362"/>
                    <a:pt x="701" y="1458"/>
                    <a:pt x="913" y="1458"/>
                  </a:cubicBezTo>
                  <a:cubicBezTo>
                    <a:pt x="1059" y="1458"/>
                    <a:pt x="1199" y="1413"/>
                    <a:pt x="1311" y="1321"/>
                  </a:cubicBezTo>
                  <a:cubicBezTo>
                    <a:pt x="1596" y="1083"/>
                    <a:pt x="1596" y="619"/>
                    <a:pt x="1287" y="286"/>
                  </a:cubicBezTo>
                  <a:cubicBezTo>
                    <a:pt x="1099" y="98"/>
                    <a:pt x="873" y="1"/>
                    <a:pt x="665" y="1"/>
                  </a:cubicBezTo>
                  <a:close/>
                </a:path>
              </a:pathLst>
            </a:custGeom>
            <a:solidFill>
              <a:srgbClr val="F35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5"/>
            <p:cNvSpPr/>
            <p:nvPr/>
          </p:nvSpPr>
          <p:spPr>
            <a:xfrm>
              <a:off x="672370" y="2678128"/>
              <a:ext cx="74706" cy="70917"/>
            </a:xfrm>
            <a:custGeom>
              <a:avLst/>
              <a:gdLst/>
              <a:ahLst/>
              <a:cxnLst/>
              <a:rect l="l" t="t" r="r" b="b"/>
              <a:pathLst>
                <a:path w="1656" h="1572" extrusionOk="0">
                  <a:moveTo>
                    <a:pt x="1393" y="0"/>
                  </a:moveTo>
                  <a:cubicBezTo>
                    <a:pt x="1394" y="1"/>
                    <a:pt x="1394" y="2"/>
                    <a:pt x="1394" y="2"/>
                  </a:cubicBezTo>
                  <a:lnTo>
                    <a:pt x="1394" y="2"/>
                  </a:lnTo>
                  <a:cubicBezTo>
                    <a:pt x="1395" y="1"/>
                    <a:pt x="1395" y="0"/>
                    <a:pt x="1393" y="0"/>
                  </a:cubicBezTo>
                  <a:close/>
                  <a:moveTo>
                    <a:pt x="1394" y="2"/>
                  </a:moveTo>
                  <a:cubicBezTo>
                    <a:pt x="1387" y="27"/>
                    <a:pt x="1139" y="261"/>
                    <a:pt x="1072" y="643"/>
                  </a:cubicBezTo>
                  <a:cubicBezTo>
                    <a:pt x="1072" y="643"/>
                    <a:pt x="1000" y="584"/>
                    <a:pt x="881" y="524"/>
                  </a:cubicBezTo>
                  <a:cubicBezTo>
                    <a:pt x="762" y="465"/>
                    <a:pt x="607" y="417"/>
                    <a:pt x="476" y="417"/>
                  </a:cubicBezTo>
                  <a:cubicBezTo>
                    <a:pt x="465" y="548"/>
                    <a:pt x="524" y="703"/>
                    <a:pt x="560" y="810"/>
                  </a:cubicBezTo>
                  <a:cubicBezTo>
                    <a:pt x="607" y="929"/>
                    <a:pt x="655" y="1000"/>
                    <a:pt x="655" y="1000"/>
                  </a:cubicBezTo>
                  <a:cubicBezTo>
                    <a:pt x="250" y="1048"/>
                    <a:pt x="0" y="1310"/>
                    <a:pt x="0" y="1310"/>
                  </a:cubicBezTo>
                  <a:cubicBezTo>
                    <a:pt x="283" y="1508"/>
                    <a:pt x="567" y="1572"/>
                    <a:pt x="790" y="1572"/>
                  </a:cubicBezTo>
                  <a:cubicBezTo>
                    <a:pt x="849" y="1572"/>
                    <a:pt x="903" y="1567"/>
                    <a:pt x="953" y="1560"/>
                  </a:cubicBezTo>
                  <a:cubicBezTo>
                    <a:pt x="1203" y="1536"/>
                    <a:pt x="1369" y="1441"/>
                    <a:pt x="1369" y="1441"/>
                  </a:cubicBezTo>
                  <a:cubicBezTo>
                    <a:pt x="1369" y="1441"/>
                    <a:pt x="1500" y="1310"/>
                    <a:pt x="1572" y="1060"/>
                  </a:cubicBezTo>
                  <a:cubicBezTo>
                    <a:pt x="1655" y="810"/>
                    <a:pt x="1655" y="442"/>
                    <a:pt x="1394" y="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5"/>
            <p:cNvSpPr/>
            <p:nvPr/>
          </p:nvSpPr>
          <p:spPr>
            <a:xfrm>
              <a:off x="2044704" y="4831283"/>
              <a:ext cx="88691" cy="111022"/>
            </a:xfrm>
            <a:custGeom>
              <a:avLst/>
              <a:gdLst/>
              <a:ahLst/>
              <a:cxnLst/>
              <a:rect l="l" t="t" r="r" b="b"/>
              <a:pathLst>
                <a:path w="1966" h="2461" extrusionOk="0">
                  <a:moveTo>
                    <a:pt x="1174" y="0"/>
                  </a:moveTo>
                  <a:cubicBezTo>
                    <a:pt x="922" y="0"/>
                    <a:pt x="370" y="252"/>
                    <a:pt x="370" y="802"/>
                  </a:cubicBezTo>
                  <a:cubicBezTo>
                    <a:pt x="370" y="802"/>
                    <a:pt x="382" y="1100"/>
                    <a:pt x="274" y="1421"/>
                  </a:cubicBezTo>
                  <a:cubicBezTo>
                    <a:pt x="179" y="1731"/>
                    <a:pt x="1" y="2147"/>
                    <a:pt x="13" y="2290"/>
                  </a:cubicBezTo>
                  <a:cubicBezTo>
                    <a:pt x="21" y="2394"/>
                    <a:pt x="120" y="2461"/>
                    <a:pt x="224" y="2461"/>
                  </a:cubicBezTo>
                  <a:cubicBezTo>
                    <a:pt x="275" y="2461"/>
                    <a:pt x="327" y="2445"/>
                    <a:pt x="370" y="2409"/>
                  </a:cubicBezTo>
                  <a:cubicBezTo>
                    <a:pt x="525" y="2314"/>
                    <a:pt x="1501" y="1397"/>
                    <a:pt x="1715" y="1100"/>
                  </a:cubicBezTo>
                  <a:cubicBezTo>
                    <a:pt x="1918" y="802"/>
                    <a:pt x="1965" y="707"/>
                    <a:pt x="1953" y="659"/>
                  </a:cubicBezTo>
                  <a:cubicBezTo>
                    <a:pt x="1929" y="612"/>
                    <a:pt x="1394" y="135"/>
                    <a:pt x="1263" y="16"/>
                  </a:cubicBezTo>
                  <a:cubicBezTo>
                    <a:pt x="1241" y="6"/>
                    <a:pt x="1211" y="0"/>
                    <a:pt x="1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5"/>
            <p:cNvSpPr/>
            <p:nvPr/>
          </p:nvSpPr>
          <p:spPr>
            <a:xfrm>
              <a:off x="578896" y="2795647"/>
              <a:ext cx="260525" cy="204856"/>
            </a:xfrm>
            <a:custGeom>
              <a:avLst/>
              <a:gdLst/>
              <a:ahLst/>
              <a:cxnLst/>
              <a:rect l="l" t="t" r="r" b="b"/>
              <a:pathLst>
                <a:path w="5775" h="4541" extrusionOk="0">
                  <a:moveTo>
                    <a:pt x="729" y="0"/>
                  </a:moveTo>
                  <a:cubicBezTo>
                    <a:pt x="279" y="0"/>
                    <a:pt x="0" y="62"/>
                    <a:pt x="0" y="62"/>
                  </a:cubicBezTo>
                  <a:cubicBezTo>
                    <a:pt x="0" y="62"/>
                    <a:pt x="72" y="2086"/>
                    <a:pt x="1977" y="3563"/>
                  </a:cubicBezTo>
                  <a:cubicBezTo>
                    <a:pt x="3017" y="4361"/>
                    <a:pt x="4025" y="4541"/>
                    <a:pt x="4722" y="4541"/>
                  </a:cubicBezTo>
                  <a:cubicBezTo>
                    <a:pt x="5294" y="4541"/>
                    <a:pt x="5656" y="4420"/>
                    <a:pt x="5656" y="4420"/>
                  </a:cubicBezTo>
                  <a:cubicBezTo>
                    <a:pt x="5656" y="4420"/>
                    <a:pt x="5775" y="2551"/>
                    <a:pt x="3882" y="1086"/>
                  </a:cubicBezTo>
                  <a:cubicBezTo>
                    <a:pt x="2692" y="172"/>
                    <a:pt x="1475" y="0"/>
                    <a:pt x="729" y="0"/>
                  </a:cubicBezTo>
                  <a:close/>
                </a:path>
              </a:pathLst>
            </a:custGeom>
            <a:solidFill>
              <a:srgbClr val="91B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5"/>
            <p:cNvSpPr/>
            <p:nvPr/>
          </p:nvSpPr>
          <p:spPr>
            <a:xfrm>
              <a:off x="613272" y="2824204"/>
              <a:ext cx="221863" cy="172465"/>
            </a:xfrm>
            <a:custGeom>
              <a:avLst/>
              <a:gdLst/>
              <a:ahLst/>
              <a:cxnLst/>
              <a:rect l="l" t="t" r="r" b="b"/>
              <a:pathLst>
                <a:path w="4918" h="3823" extrusionOk="0">
                  <a:moveTo>
                    <a:pt x="60" y="1"/>
                  </a:moveTo>
                  <a:lnTo>
                    <a:pt x="0" y="84"/>
                  </a:lnTo>
                  <a:lnTo>
                    <a:pt x="4858" y="3823"/>
                  </a:lnTo>
                  <a:lnTo>
                    <a:pt x="4918" y="373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5"/>
            <p:cNvSpPr/>
            <p:nvPr/>
          </p:nvSpPr>
          <p:spPr>
            <a:xfrm>
              <a:off x="641197" y="2884926"/>
              <a:ext cx="52150" cy="5955"/>
            </a:xfrm>
            <a:custGeom>
              <a:avLst/>
              <a:gdLst/>
              <a:ahLst/>
              <a:cxnLst/>
              <a:rect l="l" t="t" r="r" b="b"/>
              <a:pathLst>
                <a:path w="1156" h="132" extrusionOk="0">
                  <a:moveTo>
                    <a:pt x="1144" y="0"/>
                  </a:moveTo>
                  <a:lnTo>
                    <a:pt x="1" y="36"/>
                  </a:lnTo>
                  <a:lnTo>
                    <a:pt x="1" y="131"/>
                  </a:lnTo>
                  <a:lnTo>
                    <a:pt x="1156" y="95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5"/>
            <p:cNvSpPr/>
            <p:nvPr/>
          </p:nvSpPr>
          <p:spPr>
            <a:xfrm>
              <a:off x="663753" y="2823121"/>
              <a:ext cx="16150" cy="51609"/>
            </a:xfrm>
            <a:custGeom>
              <a:avLst/>
              <a:gdLst/>
              <a:ahLst/>
              <a:cxnLst/>
              <a:rect l="l" t="t" r="r" b="b"/>
              <a:pathLst>
                <a:path w="358" h="1144" extrusionOk="0">
                  <a:moveTo>
                    <a:pt x="96" y="1"/>
                  </a:moveTo>
                  <a:lnTo>
                    <a:pt x="1" y="25"/>
                  </a:lnTo>
                  <a:lnTo>
                    <a:pt x="251" y="1144"/>
                  </a:lnTo>
                  <a:lnTo>
                    <a:pt x="358" y="1120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5"/>
            <p:cNvSpPr/>
            <p:nvPr/>
          </p:nvSpPr>
          <p:spPr>
            <a:xfrm>
              <a:off x="697588" y="2927874"/>
              <a:ext cx="52150" cy="5955"/>
            </a:xfrm>
            <a:custGeom>
              <a:avLst/>
              <a:gdLst/>
              <a:ahLst/>
              <a:cxnLst/>
              <a:rect l="l" t="t" r="r" b="b"/>
              <a:pathLst>
                <a:path w="1156" h="132" extrusionOk="0">
                  <a:moveTo>
                    <a:pt x="1144" y="1"/>
                  </a:moveTo>
                  <a:lnTo>
                    <a:pt x="1" y="36"/>
                  </a:lnTo>
                  <a:lnTo>
                    <a:pt x="1" y="132"/>
                  </a:lnTo>
                  <a:lnTo>
                    <a:pt x="1156" y="96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5"/>
            <p:cNvSpPr/>
            <p:nvPr/>
          </p:nvSpPr>
          <p:spPr>
            <a:xfrm>
              <a:off x="720145" y="2866655"/>
              <a:ext cx="16150" cy="51609"/>
            </a:xfrm>
            <a:custGeom>
              <a:avLst/>
              <a:gdLst/>
              <a:ahLst/>
              <a:cxnLst/>
              <a:rect l="l" t="t" r="r" b="b"/>
              <a:pathLst>
                <a:path w="358" h="1144" extrusionOk="0">
                  <a:moveTo>
                    <a:pt x="108" y="0"/>
                  </a:moveTo>
                  <a:lnTo>
                    <a:pt x="1" y="24"/>
                  </a:lnTo>
                  <a:lnTo>
                    <a:pt x="263" y="1143"/>
                  </a:lnTo>
                  <a:lnTo>
                    <a:pt x="358" y="112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5"/>
            <p:cNvSpPr/>
            <p:nvPr/>
          </p:nvSpPr>
          <p:spPr>
            <a:xfrm>
              <a:off x="753979" y="2971408"/>
              <a:ext cx="52150" cy="6451"/>
            </a:xfrm>
            <a:custGeom>
              <a:avLst/>
              <a:gdLst/>
              <a:ahLst/>
              <a:cxnLst/>
              <a:rect l="l" t="t" r="r" b="b"/>
              <a:pathLst>
                <a:path w="1156" h="143" extrusionOk="0">
                  <a:moveTo>
                    <a:pt x="1144" y="0"/>
                  </a:moveTo>
                  <a:lnTo>
                    <a:pt x="1" y="36"/>
                  </a:lnTo>
                  <a:lnTo>
                    <a:pt x="1" y="143"/>
                  </a:lnTo>
                  <a:lnTo>
                    <a:pt x="1156" y="107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5"/>
            <p:cNvSpPr/>
            <p:nvPr/>
          </p:nvSpPr>
          <p:spPr>
            <a:xfrm>
              <a:off x="776536" y="2910144"/>
              <a:ext cx="16195" cy="51609"/>
            </a:xfrm>
            <a:custGeom>
              <a:avLst/>
              <a:gdLst/>
              <a:ahLst/>
              <a:cxnLst/>
              <a:rect l="l" t="t" r="r" b="b"/>
              <a:pathLst>
                <a:path w="359" h="1144" extrusionOk="0">
                  <a:moveTo>
                    <a:pt x="108" y="1"/>
                  </a:moveTo>
                  <a:lnTo>
                    <a:pt x="1" y="25"/>
                  </a:lnTo>
                  <a:lnTo>
                    <a:pt x="263" y="1144"/>
                  </a:lnTo>
                  <a:lnTo>
                    <a:pt x="358" y="1120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5"/>
            <p:cNvSpPr/>
            <p:nvPr/>
          </p:nvSpPr>
          <p:spPr>
            <a:xfrm>
              <a:off x="796430" y="2796279"/>
              <a:ext cx="193397" cy="203683"/>
            </a:xfrm>
            <a:custGeom>
              <a:avLst/>
              <a:gdLst/>
              <a:ahLst/>
              <a:cxnLst/>
              <a:rect l="l" t="t" r="r" b="b"/>
              <a:pathLst>
                <a:path w="4287" h="4515" extrusionOk="0">
                  <a:moveTo>
                    <a:pt x="3941" y="1"/>
                  </a:moveTo>
                  <a:cubicBezTo>
                    <a:pt x="3941" y="1"/>
                    <a:pt x="2322" y="60"/>
                    <a:pt x="1167" y="1584"/>
                  </a:cubicBezTo>
                  <a:cubicBezTo>
                    <a:pt x="1" y="3084"/>
                    <a:pt x="477" y="4513"/>
                    <a:pt x="477" y="4513"/>
                  </a:cubicBezTo>
                  <a:cubicBezTo>
                    <a:pt x="477" y="4513"/>
                    <a:pt x="499" y="4515"/>
                    <a:pt x="541" y="4515"/>
                  </a:cubicBezTo>
                  <a:cubicBezTo>
                    <a:pt x="839" y="4515"/>
                    <a:pt x="2109" y="4432"/>
                    <a:pt x="3132" y="3096"/>
                  </a:cubicBezTo>
                  <a:cubicBezTo>
                    <a:pt x="4287" y="1596"/>
                    <a:pt x="3941" y="1"/>
                    <a:pt x="3941" y="1"/>
                  </a:cubicBezTo>
                  <a:close/>
                </a:path>
              </a:pathLst>
            </a:custGeom>
            <a:solidFill>
              <a:srgbClr val="BCE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5"/>
            <p:cNvSpPr/>
            <p:nvPr/>
          </p:nvSpPr>
          <p:spPr>
            <a:xfrm>
              <a:off x="-87151" y="2326833"/>
              <a:ext cx="577440" cy="860521"/>
            </a:xfrm>
            <a:custGeom>
              <a:avLst/>
              <a:gdLst/>
              <a:ahLst/>
              <a:cxnLst/>
              <a:rect l="l" t="t" r="r" b="b"/>
              <a:pathLst>
                <a:path w="12800" h="19075" extrusionOk="0">
                  <a:moveTo>
                    <a:pt x="1310" y="1"/>
                  </a:moveTo>
                  <a:cubicBezTo>
                    <a:pt x="1060" y="346"/>
                    <a:pt x="775" y="894"/>
                    <a:pt x="537" y="1644"/>
                  </a:cubicBezTo>
                  <a:cubicBezTo>
                    <a:pt x="417" y="2013"/>
                    <a:pt x="310" y="2429"/>
                    <a:pt x="227" y="2870"/>
                  </a:cubicBezTo>
                  <a:cubicBezTo>
                    <a:pt x="132" y="3322"/>
                    <a:pt x="72" y="3834"/>
                    <a:pt x="25" y="4334"/>
                  </a:cubicBezTo>
                  <a:cubicBezTo>
                    <a:pt x="25" y="4334"/>
                    <a:pt x="477" y="4513"/>
                    <a:pt x="941" y="4704"/>
                  </a:cubicBezTo>
                  <a:lnTo>
                    <a:pt x="1834" y="5061"/>
                  </a:lnTo>
                  <a:cubicBezTo>
                    <a:pt x="1834" y="5061"/>
                    <a:pt x="1370" y="5073"/>
                    <a:pt x="918" y="5096"/>
                  </a:cubicBezTo>
                  <a:cubicBezTo>
                    <a:pt x="465" y="5108"/>
                    <a:pt x="13" y="5120"/>
                    <a:pt x="13" y="5120"/>
                  </a:cubicBezTo>
                  <a:cubicBezTo>
                    <a:pt x="1" y="7299"/>
                    <a:pt x="525" y="9883"/>
                    <a:pt x="1953" y="12300"/>
                  </a:cubicBezTo>
                  <a:cubicBezTo>
                    <a:pt x="2203" y="12740"/>
                    <a:pt x="2489" y="13145"/>
                    <a:pt x="2763" y="13550"/>
                  </a:cubicBezTo>
                  <a:cubicBezTo>
                    <a:pt x="3049" y="13931"/>
                    <a:pt x="3334" y="14312"/>
                    <a:pt x="3644" y="14645"/>
                  </a:cubicBezTo>
                  <a:cubicBezTo>
                    <a:pt x="3644" y="14645"/>
                    <a:pt x="4287" y="14610"/>
                    <a:pt x="4930" y="14574"/>
                  </a:cubicBezTo>
                  <a:cubicBezTo>
                    <a:pt x="5561" y="14526"/>
                    <a:pt x="6192" y="14490"/>
                    <a:pt x="6192" y="14490"/>
                  </a:cubicBezTo>
                  <a:lnTo>
                    <a:pt x="6192" y="14490"/>
                  </a:lnTo>
                  <a:lnTo>
                    <a:pt x="4585" y="15645"/>
                  </a:lnTo>
                  <a:cubicBezTo>
                    <a:pt x="5882" y="16907"/>
                    <a:pt x="7192" y="17777"/>
                    <a:pt x="8157" y="18312"/>
                  </a:cubicBezTo>
                  <a:cubicBezTo>
                    <a:pt x="8645" y="18574"/>
                    <a:pt x="9049" y="18777"/>
                    <a:pt x="9335" y="18896"/>
                  </a:cubicBezTo>
                  <a:cubicBezTo>
                    <a:pt x="9609" y="19015"/>
                    <a:pt x="9776" y="19074"/>
                    <a:pt x="9776" y="19074"/>
                  </a:cubicBezTo>
                  <a:lnTo>
                    <a:pt x="11288" y="18027"/>
                  </a:lnTo>
                  <a:lnTo>
                    <a:pt x="12788" y="16991"/>
                  </a:lnTo>
                  <a:cubicBezTo>
                    <a:pt x="12788" y="16991"/>
                    <a:pt x="12800" y="16896"/>
                    <a:pt x="12800" y="16705"/>
                  </a:cubicBezTo>
                  <a:cubicBezTo>
                    <a:pt x="12800" y="16526"/>
                    <a:pt x="12800" y="16241"/>
                    <a:pt x="12788" y="15895"/>
                  </a:cubicBezTo>
                  <a:cubicBezTo>
                    <a:pt x="12752" y="15217"/>
                    <a:pt x="12657" y="14252"/>
                    <a:pt x="12431" y="13121"/>
                  </a:cubicBezTo>
                  <a:lnTo>
                    <a:pt x="11133" y="13931"/>
                  </a:lnTo>
                  <a:lnTo>
                    <a:pt x="11133" y="13931"/>
                  </a:lnTo>
                  <a:lnTo>
                    <a:pt x="12205" y="12228"/>
                  </a:lnTo>
                  <a:cubicBezTo>
                    <a:pt x="11847" y="10764"/>
                    <a:pt x="11264" y="9097"/>
                    <a:pt x="10323" y="7430"/>
                  </a:cubicBezTo>
                  <a:cubicBezTo>
                    <a:pt x="9573" y="6108"/>
                    <a:pt x="8692" y="4989"/>
                    <a:pt x="7752" y="4061"/>
                  </a:cubicBezTo>
                  <a:lnTo>
                    <a:pt x="6311" y="5073"/>
                  </a:lnTo>
                  <a:cubicBezTo>
                    <a:pt x="6311" y="5073"/>
                    <a:pt x="6502" y="4656"/>
                    <a:pt x="6692" y="4263"/>
                  </a:cubicBezTo>
                  <a:cubicBezTo>
                    <a:pt x="6906" y="3858"/>
                    <a:pt x="7097" y="3453"/>
                    <a:pt x="7097" y="3453"/>
                  </a:cubicBezTo>
                  <a:cubicBezTo>
                    <a:pt x="5966" y="2453"/>
                    <a:pt x="4823" y="1679"/>
                    <a:pt x="3799" y="1108"/>
                  </a:cubicBezTo>
                  <a:cubicBezTo>
                    <a:pt x="3275" y="822"/>
                    <a:pt x="2811" y="584"/>
                    <a:pt x="2394" y="393"/>
                  </a:cubicBezTo>
                  <a:cubicBezTo>
                    <a:pt x="1977" y="191"/>
                    <a:pt x="1608" y="72"/>
                    <a:pt x="13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5"/>
            <p:cNvSpPr/>
            <p:nvPr/>
          </p:nvSpPr>
          <p:spPr>
            <a:xfrm>
              <a:off x="287783" y="2541706"/>
              <a:ext cx="288991" cy="606989"/>
            </a:xfrm>
            <a:custGeom>
              <a:avLst/>
              <a:gdLst/>
              <a:ahLst/>
              <a:cxnLst/>
              <a:rect l="l" t="t" r="r" b="b"/>
              <a:pathLst>
                <a:path w="6406" h="13455" extrusionOk="0">
                  <a:moveTo>
                    <a:pt x="3275" y="0"/>
                  </a:moveTo>
                  <a:cubicBezTo>
                    <a:pt x="2798" y="250"/>
                    <a:pt x="1989" y="988"/>
                    <a:pt x="1322" y="2143"/>
                  </a:cubicBezTo>
                  <a:cubicBezTo>
                    <a:pt x="1322" y="2143"/>
                    <a:pt x="1524" y="2381"/>
                    <a:pt x="1739" y="2608"/>
                  </a:cubicBezTo>
                  <a:cubicBezTo>
                    <a:pt x="1941" y="2834"/>
                    <a:pt x="2155" y="3072"/>
                    <a:pt x="2155" y="3072"/>
                  </a:cubicBezTo>
                  <a:lnTo>
                    <a:pt x="1620" y="2834"/>
                  </a:lnTo>
                  <a:lnTo>
                    <a:pt x="1084" y="2596"/>
                  </a:lnTo>
                  <a:cubicBezTo>
                    <a:pt x="441" y="3846"/>
                    <a:pt x="0" y="5465"/>
                    <a:pt x="119" y="7263"/>
                  </a:cubicBezTo>
                  <a:cubicBezTo>
                    <a:pt x="155" y="7918"/>
                    <a:pt x="262" y="8525"/>
                    <a:pt x="393" y="9096"/>
                  </a:cubicBezTo>
                  <a:lnTo>
                    <a:pt x="1905" y="9751"/>
                  </a:lnTo>
                  <a:lnTo>
                    <a:pt x="631" y="9966"/>
                  </a:lnTo>
                  <a:cubicBezTo>
                    <a:pt x="1012" y="11073"/>
                    <a:pt x="1500" y="11942"/>
                    <a:pt x="1905" y="12537"/>
                  </a:cubicBezTo>
                  <a:cubicBezTo>
                    <a:pt x="2096" y="12835"/>
                    <a:pt x="2274" y="13061"/>
                    <a:pt x="2405" y="13216"/>
                  </a:cubicBezTo>
                  <a:cubicBezTo>
                    <a:pt x="2524" y="13371"/>
                    <a:pt x="2608" y="13454"/>
                    <a:pt x="2608" y="13454"/>
                  </a:cubicBezTo>
                  <a:lnTo>
                    <a:pt x="3775" y="13311"/>
                  </a:lnTo>
                  <a:lnTo>
                    <a:pt x="4929" y="13156"/>
                  </a:lnTo>
                  <a:cubicBezTo>
                    <a:pt x="4929" y="13156"/>
                    <a:pt x="5072" y="12942"/>
                    <a:pt x="5251" y="12537"/>
                  </a:cubicBezTo>
                  <a:cubicBezTo>
                    <a:pt x="5430" y="12133"/>
                    <a:pt x="5668" y="11549"/>
                    <a:pt x="5858" y="10835"/>
                  </a:cubicBezTo>
                  <a:lnTo>
                    <a:pt x="5858" y="10835"/>
                  </a:lnTo>
                  <a:lnTo>
                    <a:pt x="4918" y="10918"/>
                  </a:lnTo>
                  <a:lnTo>
                    <a:pt x="6037" y="10239"/>
                  </a:lnTo>
                  <a:cubicBezTo>
                    <a:pt x="6263" y="9287"/>
                    <a:pt x="6406" y="8168"/>
                    <a:pt x="6370" y="6918"/>
                  </a:cubicBezTo>
                  <a:cubicBezTo>
                    <a:pt x="6323" y="5941"/>
                    <a:pt x="6120" y="5036"/>
                    <a:pt x="5858" y="4215"/>
                  </a:cubicBezTo>
                  <a:lnTo>
                    <a:pt x="4727" y="4382"/>
                  </a:lnTo>
                  <a:cubicBezTo>
                    <a:pt x="4727" y="4382"/>
                    <a:pt x="4965" y="4203"/>
                    <a:pt x="5191" y="4024"/>
                  </a:cubicBezTo>
                  <a:cubicBezTo>
                    <a:pt x="5430" y="3846"/>
                    <a:pt x="5656" y="3667"/>
                    <a:pt x="5656" y="3667"/>
                  </a:cubicBezTo>
                  <a:cubicBezTo>
                    <a:pt x="5299" y="2750"/>
                    <a:pt x="4846" y="1965"/>
                    <a:pt x="4418" y="1345"/>
                  </a:cubicBezTo>
                  <a:cubicBezTo>
                    <a:pt x="3989" y="714"/>
                    <a:pt x="3584" y="238"/>
                    <a:pt x="3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5"/>
            <p:cNvSpPr/>
            <p:nvPr/>
          </p:nvSpPr>
          <p:spPr>
            <a:xfrm>
              <a:off x="1938373" y="2710248"/>
              <a:ext cx="407185" cy="802055"/>
            </a:xfrm>
            <a:custGeom>
              <a:avLst/>
              <a:gdLst/>
              <a:ahLst/>
              <a:cxnLst/>
              <a:rect l="l" t="t" r="r" b="b"/>
              <a:pathLst>
                <a:path w="9026" h="17779" extrusionOk="0">
                  <a:moveTo>
                    <a:pt x="4637" y="1"/>
                  </a:moveTo>
                  <a:cubicBezTo>
                    <a:pt x="2561" y="1"/>
                    <a:pt x="1306" y="3393"/>
                    <a:pt x="1512" y="7861"/>
                  </a:cubicBezTo>
                  <a:cubicBezTo>
                    <a:pt x="1727" y="12504"/>
                    <a:pt x="0" y="17279"/>
                    <a:pt x="0" y="17279"/>
                  </a:cubicBezTo>
                  <a:lnTo>
                    <a:pt x="572" y="17779"/>
                  </a:lnTo>
                  <a:cubicBezTo>
                    <a:pt x="9025" y="8682"/>
                    <a:pt x="7084" y="288"/>
                    <a:pt x="4870" y="15"/>
                  </a:cubicBezTo>
                  <a:cubicBezTo>
                    <a:pt x="4791" y="5"/>
                    <a:pt x="4714" y="1"/>
                    <a:pt x="46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5"/>
            <p:cNvSpPr/>
            <p:nvPr/>
          </p:nvSpPr>
          <p:spPr>
            <a:xfrm>
              <a:off x="1964132" y="3002536"/>
              <a:ext cx="155819" cy="479140"/>
            </a:xfrm>
            <a:custGeom>
              <a:avLst/>
              <a:gdLst/>
              <a:ahLst/>
              <a:cxnLst/>
              <a:rect l="l" t="t" r="r" b="b"/>
              <a:pathLst>
                <a:path w="3454" h="10621" extrusionOk="0">
                  <a:moveTo>
                    <a:pt x="3239" y="1"/>
                  </a:moveTo>
                  <a:cubicBezTo>
                    <a:pt x="3120" y="5489"/>
                    <a:pt x="25" y="10478"/>
                    <a:pt x="1" y="10526"/>
                  </a:cubicBezTo>
                  <a:lnTo>
                    <a:pt x="179" y="10621"/>
                  </a:lnTo>
                  <a:cubicBezTo>
                    <a:pt x="203" y="10585"/>
                    <a:pt x="3334" y="5549"/>
                    <a:pt x="34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5"/>
            <p:cNvSpPr/>
            <p:nvPr/>
          </p:nvSpPr>
          <p:spPr>
            <a:xfrm>
              <a:off x="1938373" y="3251875"/>
              <a:ext cx="543606" cy="263683"/>
            </a:xfrm>
            <a:custGeom>
              <a:avLst/>
              <a:gdLst/>
              <a:ahLst/>
              <a:cxnLst/>
              <a:rect l="l" t="t" r="r" b="b"/>
              <a:pathLst>
                <a:path w="12050" h="5845" extrusionOk="0">
                  <a:moveTo>
                    <a:pt x="9375" y="1"/>
                  </a:moveTo>
                  <a:cubicBezTo>
                    <a:pt x="7096" y="1"/>
                    <a:pt x="3456" y="1297"/>
                    <a:pt x="0" y="5499"/>
                  </a:cubicBezTo>
                  <a:lnTo>
                    <a:pt x="393" y="5844"/>
                  </a:lnTo>
                  <a:cubicBezTo>
                    <a:pt x="393" y="5844"/>
                    <a:pt x="3477" y="4237"/>
                    <a:pt x="6644" y="3951"/>
                  </a:cubicBezTo>
                  <a:cubicBezTo>
                    <a:pt x="9811" y="3665"/>
                    <a:pt x="12049" y="2439"/>
                    <a:pt x="11656" y="951"/>
                  </a:cubicBezTo>
                  <a:cubicBezTo>
                    <a:pt x="11515" y="414"/>
                    <a:pt x="10662" y="1"/>
                    <a:pt x="9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5"/>
            <p:cNvSpPr/>
            <p:nvPr/>
          </p:nvSpPr>
          <p:spPr>
            <a:xfrm>
              <a:off x="1957140" y="3345756"/>
              <a:ext cx="313757" cy="152074"/>
            </a:xfrm>
            <a:custGeom>
              <a:avLst/>
              <a:gdLst/>
              <a:ahLst/>
              <a:cxnLst/>
              <a:rect l="l" t="t" r="r" b="b"/>
              <a:pathLst>
                <a:path w="6955" h="3371" extrusionOk="0">
                  <a:moveTo>
                    <a:pt x="6930" y="1"/>
                  </a:moveTo>
                  <a:cubicBezTo>
                    <a:pt x="3156" y="596"/>
                    <a:pt x="37" y="3180"/>
                    <a:pt x="1" y="3215"/>
                  </a:cubicBezTo>
                  <a:lnTo>
                    <a:pt x="132" y="3370"/>
                  </a:lnTo>
                  <a:cubicBezTo>
                    <a:pt x="168" y="3346"/>
                    <a:pt x="3263" y="798"/>
                    <a:pt x="6954" y="203"/>
                  </a:cubicBezTo>
                  <a:lnTo>
                    <a:pt x="69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5"/>
            <p:cNvSpPr/>
            <p:nvPr/>
          </p:nvSpPr>
          <p:spPr>
            <a:xfrm>
              <a:off x="2115080" y="3472523"/>
              <a:ext cx="470568" cy="302840"/>
            </a:xfrm>
            <a:custGeom>
              <a:avLst/>
              <a:gdLst/>
              <a:ahLst/>
              <a:cxnLst/>
              <a:rect l="l" t="t" r="r" b="b"/>
              <a:pathLst>
                <a:path w="10431" h="6713" extrusionOk="0">
                  <a:moveTo>
                    <a:pt x="7779" y="1"/>
                  </a:moveTo>
                  <a:cubicBezTo>
                    <a:pt x="7575" y="1"/>
                    <a:pt x="7368" y="4"/>
                    <a:pt x="7156" y="12"/>
                  </a:cubicBezTo>
                  <a:cubicBezTo>
                    <a:pt x="5930" y="60"/>
                    <a:pt x="4572" y="298"/>
                    <a:pt x="3144" y="917"/>
                  </a:cubicBezTo>
                  <a:cubicBezTo>
                    <a:pt x="1727" y="1548"/>
                    <a:pt x="953" y="2679"/>
                    <a:pt x="524" y="3680"/>
                  </a:cubicBezTo>
                  <a:cubicBezTo>
                    <a:pt x="96" y="4668"/>
                    <a:pt x="0" y="5501"/>
                    <a:pt x="0" y="5501"/>
                  </a:cubicBezTo>
                  <a:cubicBezTo>
                    <a:pt x="0" y="5501"/>
                    <a:pt x="655" y="6061"/>
                    <a:pt x="1691" y="6418"/>
                  </a:cubicBezTo>
                  <a:cubicBezTo>
                    <a:pt x="2190" y="6588"/>
                    <a:pt x="2777" y="6712"/>
                    <a:pt x="3418" y="6712"/>
                  </a:cubicBezTo>
                  <a:cubicBezTo>
                    <a:pt x="4124" y="6712"/>
                    <a:pt x="4893" y="6562"/>
                    <a:pt x="5680" y="6156"/>
                  </a:cubicBezTo>
                  <a:cubicBezTo>
                    <a:pt x="7168" y="5382"/>
                    <a:pt x="8263" y="4311"/>
                    <a:pt x="9013" y="3227"/>
                  </a:cubicBezTo>
                  <a:cubicBezTo>
                    <a:pt x="9775" y="2144"/>
                    <a:pt x="10192" y="1024"/>
                    <a:pt x="10430" y="167"/>
                  </a:cubicBezTo>
                  <a:cubicBezTo>
                    <a:pt x="9679" y="88"/>
                    <a:pt x="8779" y="1"/>
                    <a:pt x="77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5"/>
            <p:cNvSpPr/>
            <p:nvPr/>
          </p:nvSpPr>
          <p:spPr>
            <a:xfrm>
              <a:off x="2114539" y="3525712"/>
              <a:ext cx="396990" cy="196600"/>
            </a:xfrm>
            <a:custGeom>
              <a:avLst/>
              <a:gdLst/>
              <a:ahLst/>
              <a:cxnLst/>
              <a:rect l="l" t="t" r="r" b="b"/>
              <a:pathLst>
                <a:path w="8800" h="4358" extrusionOk="0">
                  <a:moveTo>
                    <a:pt x="8763" y="0"/>
                  </a:moveTo>
                  <a:cubicBezTo>
                    <a:pt x="8763" y="0"/>
                    <a:pt x="8632" y="72"/>
                    <a:pt x="8406" y="203"/>
                  </a:cubicBezTo>
                  <a:cubicBezTo>
                    <a:pt x="8168" y="334"/>
                    <a:pt x="7847" y="536"/>
                    <a:pt x="7442" y="750"/>
                  </a:cubicBezTo>
                  <a:cubicBezTo>
                    <a:pt x="6656" y="1203"/>
                    <a:pt x="5561" y="1762"/>
                    <a:pt x="4465" y="2298"/>
                  </a:cubicBezTo>
                  <a:cubicBezTo>
                    <a:pt x="3358" y="2834"/>
                    <a:pt x="2251" y="3346"/>
                    <a:pt x="1405" y="3703"/>
                  </a:cubicBezTo>
                  <a:cubicBezTo>
                    <a:pt x="560" y="4072"/>
                    <a:pt x="0" y="4298"/>
                    <a:pt x="0" y="4298"/>
                  </a:cubicBezTo>
                  <a:lnTo>
                    <a:pt x="24" y="4358"/>
                  </a:lnTo>
                  <a:cubicBezTo>
                    <a:pt x="24" y="4358"/>
                    <a:pt x="596" y="4132"/>
                    <a:pt x="1429" y="3763"/>
                  </a:cubicBezTo>
                  <a:cubicBezTo>
                    <a:pt x="2263" y="3394"/>
                    <a:pt x="3382" y="2893"/>
                    <a:pt x="4477" y="2358"/>
                  </a:cubicBezTo>
                  <a:cubicBezTo>
                    <a:pt x="5573" y="1822"/>
                    <a:pt x="6668" y="1262"/>
                    <a:pt x="7466" y="810"/>
                  </a:cubicBezTo>
                  <a:cubicBezTo>
                    <a:pt x="7870" y="596"/>
                    <a:pt x="8216" y="393"/>
                    <a:pt x="8442" y="262"/>
                  </a:cubicBezTo>
                  <a:cubicBezTo>
                    <a:pt x="8656" y="131"/>
                    <a:pt x="8799" y="60"/>
                    <a:pt x="8799" y="60"/>
                  </a:cubicBezTo>
                  <a:lnTo>
                    <a:pt x="87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5"/>
            <p:cNvSpPr/>
            <p:nvPr/>
          </p:nvSpPr>
          <p:spPr>
            <a:xfrm>
              <a:off x="2387923" y="3516554"/>
              <a:ext cx="25308" cy="77954"/>
            </a:xfrm>
            <a:custGeom>
              <a:avLst/>
              <a:gdLst/>
              <a:ahLst/>
              <a:cxnLst/>
              <a:rect l="l" t="t" r="r" b="b"/>
              <a:pathLst>
                <a:path w="561" h="1728" extrusionOk="0">
                  <a:moveTo>
                    <a:pt x="501" y="1"/>
                  </a:moveTo>
                  <a:cubicBezTo>
                    <a:pt x="215" y="537"/>
                    <a:pt x="84" y="953"/>
                    <a:pt x="36" y="1251"/>
                  </a:cubicBezTo>
                  <a:cubicBezTo>
                    <a:pt x="1" y="1549"/>
                    <a:pt x="25" y="1715"/>
                    <a:pt x="25" y="1727"/>
                  </a:cubicBezTo>
                  <a:lnTo>
                    <a:pt x="84" y="1715"/>
                  </a:lnTo>
                  <a:cubicBezTo>
                    <a:pt x="84" y="1715"/>
                    <a:pt x="72" y="1668"/>
                    <a:pt x="72" y="1596"/>
                  </a:cubicBezTo>
                  <a:cubicBezTo>
                    <a:pt x="72" y="1513"/>
                    <a:pt x="72" y="1406"/>
                    <a:pt x="96" y="1251"/>
                  </a:cubicBezTo>
                  <a:cubicBezTo>
                    <a:pt x="144" y="953"/>
                    <a:pt x="275" y="537"/>
                    <a:pt x="560" y="37"/>
                  </a:cubicBezTo>
                  <a:lnTo>
                    <a:pt x="5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5"/>
            <p:cNvSpPr/>
            <p:nvPr/>
          </p:nvSpPr>
          <p:spPr>
            <a:xfrm>
              <a:off x="2318088" y="3629381"/>
              <a:ext cx="90857" cy="33879"/>
            </a:xfrm>
            <a:custGeom>
              <a:avLst/>
              <a:gdLst/>
              <a:ahLst/>
              <a:cxnLst/>
              <a:rect l="l" t="t" r="r" b="b"/>
              <a:pathLst>
                <a:path w="2014" h="751" extrusionOk="0">
                  <a:moveTo>
                    <a:pt x="37" y="0"/>
                  </a:moveTo>
                  <a:lnTo>
                    <a:pt x="1" y="48"/>
                  </a:lnTo>
                  <a:cubicBezTo>
                    <a:pt x="1" y="48"/>
                    <a:pt x="144" y="203"/>
                    <a:pt x="453" y="357"/>
                  </a:cubicBezTo>
                  <a:cubicBezTo>
                    <a:pt x="787" y="524"/>
                    <a:pt x="1275" y="703"/>
                    <a:pt x="2013" y="750"/>
                  </a:cubicBezTo>
                  <a:lnTo>
                    <a:pt x="2013" y="691"/>
                  </a:lnTo>
                  <a:cubicBezTo>
                    <a:pt x="1287" y="643"/>
                    <a:pt x="799" y="465"/>
                    <a:pt x="489" y="298"/>
                  </a:cubicBezTo>
                  <a:cubicBezTo>
                    <a:pt x="322" y="226"/>
                    <a:pt x="215" y="155"/>
                    <a:pt x="144" y="95"/>
                  </a:cubicBezTo>
                  <a:cubicBezTo>
                    <a:pt x="72" y="48"/>
                    <a:pt x="37" y="0"/>
                    <a:pt x="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5"/>
            <p:cNvSpPr/>
            <p:nvPr/>
          </p:nvSpPr>
          <p:spPr>
            <a:xfrm>
              <a:off x="2184915" y="3690058"/>
              <a:ext cx="103172" cy="41955"/>
            </a:xfrm>
            <a:custGeom>
              <a:avLst/>
              <a:gdLst/>
              <a:ahLst/>
              <a:cxnLst/>
              <a:rect l="l" t="t" r="r" b="b"/>
              <a:pathLst>
                <a:path w="2287" h="930" extrusionOk="0">
                  <a:moveTo>
                    <a:pt x="48" y="1"/>
                  </a:moveTo>
                  <a:lnTo>
                    <a:pt x="0" y="48"/>
                  </a:lnTo>
                  <a:cubicBezTo>
                    <a:pt x="12" y="60"/>
                    <a:pt x="167" y="239"/>
                    <a:pt x="524" y="429"/>
                  </a:cubicBezTo>
                  <a:cubicBezTo>
                    <a:pt x="881" y="620"/>
                    <a:pt x="1441" y="846"/>
                    <a:pt x="2274" y="929"/>
                  </a:cubicBezTo>
                  <a:lnTo>
                    <a:pt x="2286" y="870"/>
                  </a:lnTo>
                  <a:cubicBezTo>
                    <a:pt x="1453" y="786"/>
                    <a:pt x="905" y="560"/>
                    <a:pt x="548" y="370"/>
                  </a:cubicBezTo>
                  <a:cubicBezTo>
                    <a:pt x="369" y="286"/>
                    <a:pt x="238" y="191"/>
                    <a:pt x="167" y="120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5"/>
            <p:cNvSpPr/>
            <p:nvPr/>
          </p:nvSpPr>
          <p:spPr>
            <a:xfrm>
              <a:off x="2240765" y="3551471"/>
              <a:ext cx="41955" cy="114450"/>
            </a:xfrm>
            <a:custGeom>
              <a:avLst/>
              <a:gdLst/>
              <a:ahLst/>
              <a:cxnLst/>
              <a:rect l="l" t="t" r="r" b="b"/>
              <a:pathLst>
                <a:path w="930" h="2537" extrusionOk="0">
                  <a:moveTo>
                    <a:pt x="870" y="1"/>
                  </a:moveTo>
                  <a:cubicBezTo>
                    <a:pt x="393" y="763"/>
                    <a:pt x="179" y="1394"/>
                    <a:pt x="84" y="1822"/>
                  </a:cubicBezTo>
                  <a:cubicBezTo>
                    <a:pt x="0" y="2263"/>
                    <a:pt x="24" y="2525"/>
                    <a:pt x="24" y="2537"/>
                  </a:cubicBezTo>
                  <a:lnTo>
                    <a:pt x="96" y="2525"/>
                  </a:lnTo>
                  <a:lnTo>
                    <a:pt x="96" y="2346"/>
                  </a:lnTo>
                  <a:cubicBezTo>
                    <a:pt x="96" y="2227"/>
                    <a:pt x="119" y="2061"/>
                    <a:pt x="155" y="1834"/>
                  </a:cubicBezTo>
                  <a:cubicBezTo>
                    <a:pt x="250" y="1406"/>
                    <a:pt x="453" y="775"/>
                    <a:pt x="929" y="36"/>
                  </a:cubicBezTo>
                  <a:lnTo>
                    <a:pt x="8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5"/>
            <p:cNvSpPr/>
            <p:nvPr/>
          </p:nvSpPr>
          <p:spPr>
            <a:xfrm>
              <a:off x="2438946" y="3567080"/>
              <a:ext cx="54857" cy="18271"/>
            </a:xfrm>
            <a:custGeom>
              <a:avLst/>
              <a:gdLst/>
              <a:ahLst/>
              <a:cxnLst/>
              <a:rect l="l" t="t" r="r" b="b"/>
              <a:pathLst>
                <a:path w="1216" h="405" extrusionOk="0">
                  <a:moveTo>
                    <a:pt x="37" y="0"/>
                  </a:moveTo>
                  <a:lnTo>
                    <a:pt x="1" y="48"/>
                  </a:lnTo>
                  <a:cubicBezTo>
                    <a:pt x="1" y="60"/>
                    <a:pt x="84" y="131"/>
                    <a:pt x="275" y="202"/>
                  </a:cubicBezTo>
                  <a:cubicBezTo>
                    <a:pt x="465" y="298"/>
                    <a:pt x="763" y="381"/>
                    <a:pt x="1215" y="405"/>
                  </a:cubicBezTo>
                  <a:lnTo>
                    <a:pt x="1215" y="345"/>
                  </a:lnTo>
                  <a:cubicBezTo>
                    <a:pt x="799" y="345"/>
                    <a:pt x="501" y="250"/>
                    <a:pt x="310" y="167"/>
                  </a:cubicBezTo>
                  <a:cubicBezTo>
                    <a:pt x="132" y="95"/>
                    <a:pt x="37" y="0"/>
                    <a:pt x="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5"/>
            <p:cNvSpPr/>
            <p:nvPr/>
          </p:nvSpPr>
          <p:spPr>
            <a:xfrm>
              <a:off x="2094148" y="3724344"/>
              <a:ext cx="372268" cy="287186"/>
            </a:xfrm>
            <a:custGeom>
              <a:avLst/>
              <a:gdLst/>
              <a:ahLst/>
              <a:cxnLst/>
              <a:rect l="l" t="t" r="r" b="b"/>
              <a:pathLst>
                <a:path w="8252" h="6366" extrusionOk="0">
                  <a:moveTo>
                    <a:pt x="2487" y="1"/>
                  </a:moveTo>
                  <a:cubicBezTo>
                    <a:pt x="1342" y="1"/>
                    <a:pt x="464" y="395"/>
                    <a:pt x="464" y="395"/>
                  </a:cubicBezTo>
                  <a:cubicBezTo>
                    <a:pt x="464" y="395"/>
                    <a:pt x="0" y="3193"/>
                    <a:pt x="2191" y="4777"/>
                  </a:cubicBezTo>
                  <a:cubicBezTo>
                    <a:pt x="4011" y="6096"/>
                    <a:pt x="5938" y="6365"/>
                    <a:pt x="7398" y="6365"/>
                  </a:cubicBezTo>
                  <a:cubicBezTo>
                    <a:pt x="7705" y="6365"/>
                    <a:pt x="7991" y="6353"/>
                    <a:pt x="8251" y="6337"/>
                  </a:cubicBezTo>
                  <a:cubicBezTo>
                    <a:pt x="7906" y="4848"/>
                    <a:pt x="7239" y="2586"/>
                    <a:pt x="5144" y="907"/>
                  </a:cubicBezTo>
                  <a:cubicBezTo>
                    <a:pt x="4272" y="205"/>
                    <a:pt x="3310" y="1"/>
                    <a:pt x="2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5"/>
            <p:cNvSpPr/>
            <p:nvPr/>
          </p:nvSpPr>
          <p:spPr>
            <a:xfrm>
              <a:off x="2114539" y="3741623"/>
              <a:ext cx="293321" cy="225111"/>
            </a:xfrm>
            <a:custGeom>
              <a:avLst/>
              <a:gdLst/>
              <a:ahLst/>
              <a:cxnLst/>
              <a:rect l="l" t="t" r="r" b="b"/>
              <a:pathLst>
                <a:path w="6502" h="4990" extrusionOk="0">
                  <a:moveTo>
                    <a:pt x="24" y="1"/>
                  </a:moveTo>
                  <a:lnTo>
                    <a:pt x="0" y="36"/>
                  </a:lnTo>
                  <a:lnTo>
                    <a:pt x="6466" y="4989"/>
                  </a:lnTo>
                  <a:lnTo>
                    <a:pt x="6501" y="4942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5"/>
            <p:cNvSpPr/>
            <p:nvPr/>
          </p:nvSpPr>
          <p:spPr>
            <a:xfrm>
              <a:off x="2315426" y="3883097"/>
              <a:ext cx="67173" cy="13804"/>
            </a:xfrm>
            <a:custGeom>
              <a:avLst/>
              <a:gdLst/>
              <a:ahLst/>
              <a:cxnLst/>
              <a:rect l="l" t="t" r="r" b="b"/>
              <a:pathLst>
                <a:path w="1489" h="306" extrusionOk="0">
                  <a:moveTo>
                    <a:pt x="1093" y="1"/>
                  </a:moveTo>
                  <a:cubicBezTo>
                    <a:pt x="781" y="1"/>
                    <a:pt x="541" y="40"/>
                    <a:pt x="369" y="91"/>
                  </a:cubicBezTo>
                  <a:cubicBezTo>
                    <a:pt x="119" y="163"/>
                    <a:pt x="12" y="258"/>
                    <a:pt x="0" y="258"/>
                  </a:cubicBezTo>
                  <a:lnTo>
                    <a:pt x="36" y="305"/>
                  </a:lnTo>
                  <a:lnTo>
                    <a:pt x="131" y="258"/>
                  </a:lnTo>
                  <a:cubicBezTo>
                    <a:pt x="191" y="222"/>
                    <a:pt x="274" y="186"/>
                    <a:pt x="393" y="151"/>
                  </a:cubicBezTo>
                  <a:cubicBezTo>
                    <a:pt x="565" y="99"/>
                    <a:pt x="798" y="60"/>
                    <a:pt x="1103" y="60"/>
                  </a:cubicBezTo>
                  <a:cubicBezTo>
                    <a:pt x="1221" y="60"/>
                    <a:pt x="1349" y="66"/>
                    <a:pt x="1489" y="79"/>
                  </a:cubicBezTo>
                  <a:lnTo>
                    <a:pt x="1489" y="20"/>
                  </a:lnTo>
                  <a:cubicBezTo>
                    <a:pt x="1346" y="6"/>
                    <a:pt x="1214" y="1"/>
                    <a:pt x="10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5"/>
            <p:cNvSpPr/>
            <p:nvPr/>
          </p:nvSpPr>
          <p:spPr>
            <a:xfrm>
              <a:off x="2258494" y="3854405"/>
              <a:ext cx="14526" cy="80075"/>
            </a:xfrm>
            <a:custGeom>
              <a:avLst/>
              <a:gdLst/>
              <a:ahLst/>
              <a:cxnLst/>
              <a:rect l="l" t="t" r="r" b="b"/>
              <a:pathLst>
                <a:path w="322" h="1775" extrusionOk="0">
                  <a:moveTo>
                    <a:pt x="72" y="1"/>
                  </a:moveTo>
                  <a:cubicBezTo>
                    <a:pt x="72" y="13"/>
                    <a:pt x="0" y="179"/>
                    <a:pt x="0" y="477"/>
                  </a:cubicBezTo>
                  <a:cubicBezTo>
                    <a:pt x="0" y="775"/>
                    <a:pt x="48" y="1203"/>
                    <a:pt x="274" y="1775"/>
                  </a:cubicBezTo>
                  <a:lnTo>
                    <a:pt x="322" y="1763"/>
                  </a:lnTo>
                  <a:cubicBezTo>
                    <a:pt x="96" y="1203"/>
                    <a:pt x="48" y="775"/>
                    <a:pt x="48" y="477"/>
                  </a:cubicBezTo>
                  <a:cubicBezTo>
                    <a:pt x="48" y="334"/>
                    <a:pt x="60" y="215"/>
                    <a:pt x="84" y="132"/>
                  </a:cubicBezTo>
                  <a:cubicBezTo>
                    <a:pt x="96" y="60"/>
                    <a:pt x="107" y="13"/>
                    <a:pt x="107" y="13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5"/>
            <p:cNvSpPr/>
            <p:nvPr/>
          </p:nvSpPr>
          <p:spPr>
            <a:xfrm>
              <a:off x="2161276" y="3781367"/>
              <a:ext cx="16150" cy="91353"/>
            </a:xfrm>
            <a:custGeom>
              <a:avLst/>
              <a:gdLst/>
              <a:ahLst/>
              <a:cxnLst/>
              <a:rect l="l" t="t" r="r" b="b"/>
              <a:pathLst>
                <a:path w="358" h="2025" extrusionOk="0">
                  <a:moveTo>
                    <a:pt x="72" y="1"/>
                  </a:moveTo>
                  <a:cubicBezTo>
                    <a:pt x="72" y="1"/>
                    <a:pt x="24" y="191"/>
                    <a:pt x="0" y="536"/>
                  </a:cubicBezTo>
                  <a:cubicBezTo>
                    <a:pt x="0" y="882"/>
                    <a:pt x="60" y="1382"/>
                    <a:pt x="310" y="2025"/>
                  </a:cubicBezTo>
                  <a:lnTo>
                    <a:pt x="357" y="2013"/>
                  </a:lnTo>
                  <a:cubicBezTo>
                    <a:pt x="119" y="1370"/>
                    <a:pt x="60" y="882"/>
                    <a:pt x="60" y="536"/>
                  </a:cubicBezTo>
                  <a:cubicBezTo>
                    <a:pt x="60" y="358"/>
                    <a:pt x="72" y="239"/>
                    <a:pt x="96" y="144"/>
                  </a:cubicBezTo>
                  <a:cubicBezTo>
                    <a:pt x="107" y="60"/>
                    <a:pt x="119" y="13"/>
                    <a:pt x="119" y="13"/>
                  </a:cubicBezTo>
                  <a:lnTo>
                    <a:pt x="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5"/>
            <p:cNvSpPr/>
            <p:nvPr/>
          </p:nvSpPr>
          <p:spPr>
            <a:xfrm>
              <a:off x="2206930" y="3795397"/>
              <a:ext cx="99383" cy="18767"/>
            </a:xfrm>
            <a:custGeom>
              <a:avLst/>
              <a:gdLst/>
              <a:ahLst/>
              <a:cxnLst/>
              <a:rect l="l" t="t" r="r" b="b"/>
              <a:pathLst>
                <a:path w="2203" h="416" extrusionOk="0">
                  <a:moveTo>
                    <a:pt x="1611" y="1"/>
                  </a:moveTo>
                  <a:cubicBezTo>
                    <a:pt x="1164" y="1"/>
                    <a:pt x="814" y="62"/>
                    <a:pt x="560" y="130"/>
                  </a:cubicBezTo>
                  <a:cubicBezTo>
                    <a:pt x="203" y="237"/>
                    <a:pt x="24" y="356"/>
                    <a:pt x="0" y="368"/>
                  </a:cubicBezTo>
                  <a:lnTo>
                    <a:pt x="36" y="416"/>
                  </a:lnTo>
                  <a:cubicBezTo>
                    <a:pt x="36" y="416"/>
                    <a:pt x="84" y="392"/>
                    <a:pt x="167" y="344"/>
                  </a:cubicBezTo>
                  <a:cubicBezTo>
                    <a:pt x="262" y="297"/>
                    <a:pt x="393" y="237"/>
                    <a:pt x="572" y="190"/>
                  </a:cubicBezTo>
                  <a:cubicBezTo>
                    <a:pt x="826" y="122"/>
                    <a:pt x="1170" y="60"/>
                    <a:pt x="1614" y="60"/>
                  </a:cubicBezTo>
                  <a:cubicBezTo>
                    <a:pt x="1794" y="60"/>
                    <a:pt x="1990" y="70"/>
                    <a:pt x="2203" y="94"/>
                  </a:cubicBezTo>
                  <a:lnTo>
                    <a:pt x="2203" y="35"/>
                  </a:lnTo>
                  <a:cubicBezTo>
                    <a:pt x="1990" y="11"/>
                    <a:pt x="1793" y="1"/>
                    <a:pt x="16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5"/>
            <p:cNvSpPr/>
            <p:nvPr/>
          </p:nvSpPr>
          <p:spPr>
            <a:xfrm>
              <a:off x="2350344" y="3923699"/>
              <a:ext cx="9158" cy="47864"/>
            </a:xfrm>
            <a:custGeom>
              <a:avLst/>
              <a:gdLst/>
              <a:ahLst/>
              <a:cxnLst/>
              <a:rect l="l" t="t" r="r" b="b"/>
              <a:pathLst>
                <a:path w="203" h="1061" extrusionOk="0">
                  <a:moveTo>
                    <a:pt x="24" y="1"/>
                  </a:moveTo>
                  <a:cubicBezTo>
                    <a:pt x="24" y="1"/>
                    <a:pt x="0" y="96"/>
                    <a:pt x="0" y="287"/>
                  </a:cubicBezTo>
                  <a:cubicBezTo>
                    <a:pt x="0" y="465"/>
                    <a:pt x="24" y="715"/>
                    <a:pt x="155" y="1060"/>
                  </a:cubicBezTo>
                  <a:lnTo>
                    <a:pt x="203" y="1037"/>
                  </a:lnTo>
                  <a:cubicBezTo>
                    <a:pt x="72" y="715"/>
                    <a:pt x="36" y="465"/>
                    <a:pt x="36" y="287"/>
                  </a:cubicBezTo>
                  <a:cubicBezTo>
                    <a:pt x="36" y="108"/>
                    <a:pt x="72" y="13"/>
                    <a:pt x="72" y="13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5"/>
            <p:cNvSpPr/>
            <p:nvPr/>
          </p:nvSpPr>
          <p:spPr>
            <a:xfrm>
              <a:off x="-361617" y="4674334"/>
              <a:ext cx="204134" cy="277622"/>
            </a:xfrm>
            <a:custGeom>
              <a:avLst/>
              <a:gdLst/>
              <a:ahLst/>
              <a:cxnLst/>
              <a:rect l="l" t="t" r="r" b="b"/>
              <a:pathLst>
                <a:path w="4525" h="6154" extrusionOk="0">
                  <a:moveTo>
                    <a:pt x="2067" y="0"/>
                  </a:moveTo>
                  <a:cubicBezTo>
                    <a:pt x="1995" y="0"/>
                    <a:pt x="1876" y="24"/>
                    <a:pt x="1679" y="114"/>
                  </a:cubicBezTo>
                  <a:cubicBezTo>
                    <a:pt x="1263" y="316"/>
                    <a:pt x="298" y="1590"/>
                    <a:pt x="1" y="2257"/>
                  </a:cubicBezTo>
                  <a:cubicBezTo>
                    <a:pt x="1" y="2257"/>
                    <a:pt x="572" y="2781"/>
                    <a:pt x="965" y="3007"/>
                  </a:cubicBezTo>
                  <a:cubicBezTo>
                    <a:pt x="965" y="3007"/>
                    <a:pt x="1322" y="2709"/>
                    <a:pt x="1537" y="2602"/>
                  </a:cubicBezTo>
                  <a:lnTo>
                    <a:pt x="1537" y="2602"/>
                  </a:lnTo>
                  <a:cubicBezTo>
                    <a:pt x="1537" y="2602"/>
                    <a:pt x="1548" y="3852"/>
                    <a:pt x="1394" y="4579"/>
                  </a:cubicBezTo>
                  <a:cubicBezTo>
                    <a:pt x="1251" y="5329"/>
                    <a:pt x="1084" y="5769"/>
                    <a:pt x="1084" y="5769"/>
                  </a:cubicBezTo>
                  <a:cubicBezTo>
                    <a:pt x="1084" y="5769"/>
                    <a:pt x="1890" y="6154"/>
                    <a:pt x="3058" y="6154"/>
                  </a:cubicBezTo>
                  <a:cubicBezTo>
                    <a:pt x="3373" y="6154"/>
                    <a:pt x="3714" y="6126"/>
                    <a:pt x="4073" y="6055"/>
                  </a:cubicBezTo>
                  <a:cubicBezTo>
                    <a:pt x="4073" y="6055"/>
                    <a:pt x="4084" y="4281"/>
                    <a:pt x="4144" y="3602"/>
                  </a:cubicBezTo>
                  <a:cubicBezTo>
                    <a:pt x="4215" y="2912"/>
                    <a:pt x="4525" y="2162"/>
                    <a:pt x="4346" y="1519"/>
                  </a:cubicBezTo>
                  <a:cubicBezTo>
                    <a:pt x="4168" y="876"/>
                    <a:pt x="3406" y="638"/>
                    <a:pt x="2799" y="19"/>
                  </a:cubicBezTo>
                  <a:lnTo>
                    <a:pt x="2168" y="30"/>
                  </a:lnTo>
                  <a:cubicBezTo>
                    <a:pt x="2168" y="30"/>
                    <a:pt x="2148" y="0"/>
                    <a:pt x="2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5"/>
            <p:cNvSpPr/>
            <p:nvPr/>
          </p:nvSpPr>
          <p:spPr>
            <a:xfrm>
              <a:off x="-307753" y="4552710"/>
              <a:ext cx="104616" cy="148736"/>
            </a:xfrm>
            <a:custGeom>
              <a:avLst/>
              <a:gdLst/>
              <a:ahLst/>
              <a:cxnLst/>
              <a:rect l="l" t="t" r="r" b="b"/>
              <a:pathLst>
                <a:path w="2319" h="3297" extrusionOk="0">
                  <a:moveTo>
                    <a:pt x="1404" y="1"/>
                  </a:moveTo>
                  <a:cubicBezTo>
                    <a:pt x="1118" y="1"/>
                    <a:pt x="803" y="188"/>
                    <a:pt x="640" y="536"/>
                  </a:cubicBezTo>
                  <a:cubicBezTo>
                    <a:pt x="438" y="941"/>
                    <a:pt x="426" y="1238"/>
                    <a:pt x="426" y="1369"/>
                  </a:cubicBezTo>
                  <a:cubicBezTo>
                    <a:pt x="395" y="1344"/>
                    <a:pt x="360" y="1326"/>
                    <a:pt x="318" y="1326"/>
                  </a:cubicBezTo>
                  <a:cubicBezTo>
                    <a:pt x="279" y="1326"/>
                    <a:pt x="233" y="1341"/>
                    <a:pt x="176" y="1381"/>
                  </a:cubicBezTo>
                  <a:cubicBezTo>
                    <a:pt x="0" y="1513"/>
                    <a:pt x="239" y="1927"/>
                    <a:pt x="510" y="1927"/>
                  </a:cubicBezTo>
                  <a:cubicBezTo>
                    <a:pt x="533" y="1927"/>
                    <a:pt x="557" y="1923"/>
                    <a:pt x="581" y="1917"/>
                  </a:cubicBezTo>
                  <a:cubicBezTo>
                    <a:pt x="652" y="2084"/>
                    <a:pt x="831" y="2238"/>
                    <a:pt x="831" y="2238"/>
                  </a:cubicBezTo>
                  <a:cubicBezTo>
                    <a:pt x="831" y="2619"/>
                    <a:pt x="902" y="2726"/>
                    <a:pt x="902" y="2726"/>
                  </a:cubicBezTo>
                  <a:cubicBezTo>
                    <a:pt x="1141" y="3016"/>
                    <a:pt x="1406" y="3296"/>
                    <a:pt x="1618" y="3296"/>
                  </a:cubicBezTo>
                  <a:cubicBezTo>
                    <a:pt x="1659" y="3296"/>
                    <a:pt x="1699" y="3286"/>
                    <a:pt x="1736" y="3262"/>
                  </a:cubicBezTo>
                  <a:cubicBezTo>
                    <a:pt x="1962" y="3107"/>
                    <a:pt x="1688" y="2905"/>
                    <a:pt x="1617" y="2786"/>
                  </a:cubicBezTo>
                  <a:cubicBezTo>
                    <a:pt x="1545" y="2667"/>
                    <a:pt x="1628" y="2607"/>
                    <a:pt x="1628" y="2607"/>
                  </a:cubicBezTo>
                  <a:cubicBezTo>
                    <a:pt x="2319" y="2500"/>
                    <a:pt x="2188" y="1107"/>
                    <a:pt x="2188" y="1107"/>
                  </a:cubicBezTo>
                  <a:cubicBezTo>
                    <a:pt x="2188" y="1107"/>
                    <a:pt x="2152" y="583"/>
                    <a:pt x="1855" y="214"/>
                  </a:cubicBezTo>
                  <a:cubicBezTo>
                    <a:pt x="1742" y="70"/>
                    <a:pt x="1578" y="1"/>
                    <a:pt x="1404" y="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5"/>
            <p:cNvSpPr/>
            <p:nvPr/>
          </p:nvSpPr>
          <p:spPr>
            <a:xfrm>
              <a:off x="-297692" y="4545176"/>
              <a:ext cx="89187" cy="75383"/>
            </a:xfrm>
            <a:custGeom>
              <a:avLst/>
              <a:gdLst/>
              <a:ahLst/>
              <a:cxnLst/>
              <a:rect l="l" t="t" r="r" b="b"/>
              <a:pathLst>
                <a:path w="1977" h="1671" extrusionOk="0">
                  <a:moveTo>
                    <a:pt x="655" y="0"/>
                  </a:moveTo>
                  <a:cubicBezTo>
                    <a:pt x="655" y="0"/>
                    <a:pt x="0" y="357"/>
                    <a:pt x="60" y="977"/>
                  </a:cubicBezTo>
                  <a:cubicBezTo>
                    <a:pt x="120" y="1596"/>
                    <a:pt x="298" y="1667"/>
                    <a:pt x="298" y="1667"/>
                  </a:cubicBezTo>
                  <a:cubicBezTo>
                    <a:pt x="311" y="1669"/>
                    <a:pt x="325" y="1671"/>
                    <a:pt x="340" y="1671"/>
                  </a:cubicBezTo>
                  <a:cubicBezTo>
                    <a:pt x="620" y="1671"/>
                    <a:pt x="1072" y="1250"/>
                    <a:pt x="1072" y="1250"/>
                  </a:cubicBezTo>
                  <a:lnTo>
                    <a:pt x="1072" y="1250"/>
                  </a:lnTo>
                  <a:cubicBezTo>
                    <a:pt x="1036" y="1334"/>
                    <a:pt x="917" y="1453"/>
                    <a:pt x="917" y="1453"/>
                  </a:cubicBezTo>
                  <a:cubicBezTo>
                    <a:pt x="1310" y="1310"/>
                    <a:pt x="1489" y="655"/>
                    <a:pt x="1489" y="655"/>
                  </a:cubicBezTo>
                  <a:cubicBezTo>
                    <a:pt x="1613" y="960"/>
                    <a:pt x="1851" y="1021"/>
                    <a:pt x="1941" y="1021"/>
                  </a:cubicBezTo>
                  <a:cubicBezTo>
                    <a:pt x="1964" y="1021"/>
                    <a:pt x="1977" y="1017"/>
                    <a:pt x="1977" y="1012"/>
                  </a:cubicBezTo>
                  <a:lnTo>
                    <a:pt x="1917" y="596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5"/>
            <p:cNvSpPr/>
            <p:nvPr/>
          </p:nvSpPr>
          <p:spPr>
            <a:xfrm>
              <a:off x="-385256" y="4775072"/>
              <a:ext cx="200390" cy="132180"/>
            </a:xfrm>
            <a:custGeom>
              <a:avLst/>
              <a:gdLst/>
              <a:ahLst/>
              <a:cxnLst/>
              <a:rect l="l" t="t" r="r" b="b"/>
              <a:pathLst>
                <a:path w="4442" h="2930" extrusionOk="0">
                  <a:moveTo>
                    <a:pt x="703" y="0"/>
                  </a:moveTo>
                  <a:cubicBezTo>
                    <a:pt x="703" y="0"/>
                    <a:pt x="346" y="619"/>
                    <a:pt x="227" y="917"/>
                  </a:cubicBezTo>
                  <a:cubicBezTo>
                    <a:pt x="108" y="1215"/>
                    <a:pt x="1" y="1619"/>
                    <a:pt x="834" y="2084"/>
                  </a:cubicBezTo>
                  <a:cubicBezTo>
                    <a:pt x="1668" y="2524"/>
                    <a:pt x="3966" y="2929"/>
                    <a:pt x="3966" y="2929"/>
                  </a:cubicBezTo>
                  <a:cubicBezTo>
                    <a:pt x="4442" y="2762"/>
                    <a:pt x="4061" y="2429"/>
                    <a:pt x="4061" y="2429"/>
                  </a:cubicBezTo>
                  <a:cubicBezTo>
                    <a:pt x="4061" y="2429"/>
                    <a:pt x="2442" y="1679"/>
                    <a:pt x="2037" y="1453"/>
                  </a:cubicBezTo>
                  <a:cubicBezTo>
                    <a:pt x="1644" y="1238"/>
                    <a:pt x="1370" y="1072"/>
                    <a:pt x="1370" y="1072"/>
                  </a:cubicBezTo>
                  <a:lnTo>
                    <a:pt x="1501" y="762"/>
                  </a:lnTo>
                  <a:lnTo>
                    <a:pt x="1525" y="584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5"/>
            <p:cNvSpPr/>
            <p:nvPr/>
          </p:nvSpPr>
          <p:spPr>
            <a:xfrm>
              <a:off x="-189196" y="4892682"/>
              <a:ext cx="177292" cy="204134"/>
            </a:xfrm>
            <a:custGeom>
              <a:avLst/>
              <a:gdLst/>
              <a:ahLst/>
              <a:cxnLst/>
              <a:rect l="l" t="t" r="r" b="b"/>
              <a:pathLst>
                <a:path w="3930" h="4525" extrusionOk="0">
                  <a:moveTo>
                    <a:pt x="155" y="1"/>
                  </a:moveTo>
                  <a:lnTo>
                    <a:pt x="1" y="322"/>
                  </a:lnTo>
                  <a:lnTo>
                    <a:pt x="2775" y="1572"/>
                  </a:lnTo>
                  <a:cubicBezTo>
                    <a:pt x="2953" y="1644"/>
                    <a:pt x="3084" y="1810"/>
                    <a:pt x="3108" y="2001"/>
                  </a:cubicBezTo>
                  <a:lnTo>
                    <a:pt x="3572" y="4525"/>
                  </a:lnTo>
                  <a:lnTo>
                    <a:pt x="3930" y="4465"/>
                  </a:lnTo>
                  <a:lnTo>
                    <a:pt x="3465" y="1941"/>
                  </a:lnTo>
                  <a:cubicBezTo>
                    <a:pt x="3406" y="1644"/>
                    <a:pt x="3203" y="1382"/>
                    <a:pt x="2918" y="1251"/>
                  </a:cubicBezTo>
                  <a:lnTo>
                    <a:pt x="1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5"/>
            <p:cNvSpPr/>
            <p:nvPr/>
          </p:nvSpPr>
          <p:spPr>
            <a:xfrm>
              <a:off x="19767" y="5009660"/>
              <a:ext cx="386749" cy="118330"/>
            </a:xfrm>
            <a:custGeom>
              <a:avLst/>
              <a:gdLst/>
              <a:ahLst/>
              <a:cxnLst/>
              <a:rect l="l" t="t" r="r" b="b"/>
              <a:pathLst>
                <a:path w="8573" h="2623" extrusionOk="0">
                  <a:moveTo>
                    <a:pt x="1141" y="0"/>
                  </a:moveTo>
                  <a:cubicBezTo>
                    <a:pt x="1126" y="0"/>
                    <a:pt x="1111" y="1"/>
                    <a:pt x="1095" y="3"/>
                  </a:cubicBezTo>
                  <a:cubicBezTo>
                    <a:pt x="822" y="39"/>
                    <a:pt x="250" y="420"/>
                    <a:pt x="250" y="420"/>
                  </a:cubicBezTo>
                  <a:lnTo>
                    <a:pt x="0" y="991"/>
                  </a:lnTo>
                  <a:lnTo>
                    <a:pt x="2524" y="2384"/>
                  </a:lnTo>
                  <a:lnTo>
                    <a:pt x="8573" y="2623"/>
                  </a:lnTo>
                  <a:lnTo>
                    <a:pt x="8573" y="2384"/>
                  </a:lnTo>
                  <a:cubicBezTo>
                    <a:pt x="8573" y="2384"/>
                    <a:pt x="8465" y="1861"/>
                    <a:pt x="8346" y="1658"/>
                  </a:cubicBezTo>
                  <a:cubicBezTo>
                    <a:pt x="8227" y="1456"/>
                    <a:pt x="8156" y="1408"/>
                    <a:pt x="8156" y="1408"/>
                  </a:cubicBezTo>
                  <a:cubicBezTo>
                    <a:pt x="8156" y="1408"/>
                    <a:pt x="7799" y="1241"/>
                    <a:pt x="7632" y="991"/>
                  </a:cubicBezTo>
                  <a:cubicBezTo>
                    <a:pt x="7576" y="908"/>
                    <a:pt x="7526" y="880"/>
                    <a:pt x="7484" y="880"/>
                  </a:cubicBezTo>
                  <a:cubicBezTo>
                    <a:pt x="7399" y="880"/>
                    <a:pt x="7346" y="991"/>
                    <a:pt x="7346" y="991"/>
                  </a:cubicBezTo>
                  <a:lnTo>
                    <a:pt x="7025" y="420"/>
                  </a:lnTo>
                  <a:cubicBezTo>
                    <a:pt x="7025" y="420"/>
                    <a:pt x="6691" y="694"/>
                    <a:pt x="6501" y="777"/>
                  </a:cubicBezTo>
                  <a:cubicBezTo>
                    <a:pt x="6475" y="788"/>
                    <a:pt x="6451" y="794"/>
                    <a:pt x="6429" y="794"/>
                  </a:cubicBezTo>
                  <a:cubicBezTo>
                    <a:pt x="6259" y="794"/>
                    <a:pt x="6151" y="514"/>
                    <a:pt x="5941" y="420"/>
                  </a:cubicBezTo>
                  <a:cubicBezTo>
                    <a:pt x="5889" y="401"/>
                    <a:pt x="5830" y="394"/>
                    <a:pt x="5765" y="394"/>
                  </a:cubicBezTo>
                  <a:cubicBezTo>
                    <a:pt x="5580" y="394"/>
                    <a:pt x="5351" y="452"/>
                    <a:pt x="5098" y="452"/>
                  </a:cubicBezTo>
                  <a:cubicBezTo>
                    <a:pt x="5001" y="452"/>
                    <a:pt x="4901" y="444"/>
                    <a:pt x="4798" y="420"/>
                  </a:cubicBezTo>
                  <a:cubicBezTo>
                    <a:pt x="4686" y="396"/>
                    <a:pt x="4583" y="388"/>
                    <a:pt x="4487" y="388"/>
                  </a:cubicBezTo>
                  <a:cubicBezTo>
                    <a:pt x="4261" y="388"/>
                    <a:pt x="4080" y="434"/>
                    <a:pt x="3943" y="434"/>
                  </a:cubicBezTo>
                  <a:cubicBezTo>
                    <a:pt x="3903" y="434"/>
                    <a:pt x="3866" y="430"/>
                    <a:pt x="3834" y="420"/>
                  </a:cubicBezTo>
                  <a:cubicBezTo>
                    <a:pt x="3766" y="400"/>
                    <a:pt x="3699" y="393"/>
                    <a:pt x="3639" y="393"/>
                  </a:cubicBezTo>
                  <a:cubicBezTo>
                    <a:pt x="3519" y="393"/>
                    <a:pt x="3429" y="420"/>
                    <a:pt x="3429" y="420"/>
                  </a:cubicBezTo>
                  <a:cubicBezTo>
                    <a:pt x="3429" y="420"/>
                    <a:pt x="3411" y="422"/>
                    <a:pt x="3380" y="422"/>
                  </a:cubicBezTo>
                  <a:cubicBezTo>
                    <a:pt x="3305" y="422"/>
                    <a:pt x="3155" y="410"/>
                    <a:pt x="3036" y="325"/>
                  </a:cubicBezTo>
                  <a:cubicBezTo>
                    <a:pt x="2967" y="271"/>
                    <a:pt x="2955" y="261"/>
                    <a:pt x="2945" y="261"/>
                  </a:cubicBezTo>
                  <a:cubicBezTo>
                    <a:pt x="2939" y="261"/>
                    <a:pt x="2934" y="264"/>
                    <a:pt x="2921" y="264"/>
                  </a:cubicBezTo>
                  <a:cubicBezTo>
                    <a:pt x="2899" y="264"/>
                    <a:pt x="2855" y="257"/>
                    <a:pt x="2750" y="217"/>
                  </a:cubicBezTo>
                  <a:cubicBezTo>
                    <a:pt x="2655" y="182"/>
                    <a:pt x="2588" y="170"/>
                    <a:pt x="2540" y="170"/>
                  </a:cubicBezTo>
                  <a:cubicBezTo>
                    <a:pt x="2445" y="170"/>
                    <a:pt x="2429" y="217"/>
                    <a:pt x="2429" y="217"/>
                  </a:cubicBezTo>
                  <a:lnTo>
                    <a:pt x="2024" y="3"/>
                  </a:lnTo>
                  <a:cubicBezTo>
                    <a:pt x="2024" y="3"/>
                    <a:pt x="1857" y="170"/>
                    <a:pt x="1667" y="217"/>
                  </a:cubicBezTo>
                  <a:cubicBezTo>
                    <a:pt x="1648" y="223"/>
                    <a:pt x="1630" y="225"/>
                    <a:pt x="1613" y="225"/>
                  </a:cubicBezTo>
                  <a:cubicBezTo>
                    <a:pt x="1449" y="225"/>
                    <a:pt x="1366" y="0"/>
                    <a:pt x="11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5"/>
            <p:cNvSpPr/>
            <p:nvPr/>
          </p:nvSpPr>
          <p:spPr>
            <a:xfrm>
              <a:off x="-149451" y="4852937"/>
              <a:ext cx="177292" cy="204134"/>
            </a:xfrm>
            <a:custGeom>
              <a:avLst/>
              <a:gdLst/>
              <a:ahLst/>
              <a:cxnLst/>
              <a:rect l="l" t="t" r="r" b="b"/>
              <a:pathLst>
                <a:path w="3930" h="4525" extrusionOk="0">
                  <a:moveTo>
                    <a:pt x="143" y="1"/>
                  </a:moveTo>
                  <a:lnTo>
                    <a:pt x="1" y="322"/>
                  </a:lnTo>
                  <a:lnTo>
                    <a:pt x="2763" y="1572"/>
                  </a:lnTo>
                  <a:cubicBezTo>
                    <a:pt x="2941" y="1656"/>
                    <a:pt x="3084" y="1810"/>
                    <a:pt x="3108" y="2013"/>
                  </a:cubicBezTo>
                  <a:lnTo>
                    <a:pt x="3572" y="4525"/>
                  </a:lnTo>
                  <a:lnTo>
                    <a:pt x="3930" y="4465"/>
                  </a:lnTo>
                  <a:lnTo>
                    <a:pt x="3465" y="1953"/>
                  </a:lnTo>
                  <a:cubicBezTo>
                    <a:pt x="3406" y="1632"/>
                    <a:pt x="3203" y="1382"/>
                    <a:pt x="2918" y="1251"/>
                  </a:cubicBezTo>
                  <a:lnTo>
                    <a:pt x="14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5"/>
            <p:cNvSpPr/>
            <p:nvPr/>
          </p:nvSpPr>
          <p:spPr>
            <a:xfrm>
              <a:off x="-44699" y="5028562"/>
              <a:ext cx="449591" cy="246585"/>
            </a:xfrm>
            <a:custGeom>
              <a:avLst/>
              <a:gdLst/>
              <a:ahLst/>
              <a:cxnLst/>
              <a:rect l="l" t="t" r="r" b="b"/>
              <a:pathLst>
                <a:path w="9966" h="5466" extrusionOk="0">
                  <a:moveTo>
                    <a:pt x="774" y="1"/>
                  </a:moveTo>
                  <a:cubicBezTo>
                    <a:pt x="774" y="1"/>
                    <a:pt x="262" y="1596"/>
                    <a:pt x="131" y="1870"/>
                  </a:cubicBezTo>
                  <a:cubicBezTo>
                    <a:pt x="0" y="2132"/>
                    <a:pt x="465" y="3097"/>
                    <a:pt x="465" y="3097"/>
                  </a:cubicBezTo>
                  <a:lnTo>
                    <a:pt x="5263" y="5466"/>
                  </a:lnTo>
                  <a:lnTo>
                    <a:pt x="9966" y="220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5"/>
            <p:cNvSpPr/>
            <p:nvPr/>
          </p:nvSpPr>
          <p:spPr>
            <a:xfrm>
              <a:off x="-81241" y="5116126"/>
              <a:ext cx="252495" cy="260570"/>
            </a:xfrm>
            <a:custGeom>
              <a:avLst/>
              <a:gdLst/>
              <a:ahLst/>
              <a:cxnLst/>
              <a:rect l="l" t="t" r="r" b="b"/>
              <a:pathLst>
                <a:path w="5597" h="5776" extrusionOk="0">
                  <a:moveTo>
                    <a:pt x="1001" y="1"/>
                  </a:moveTo>
                  <a:cubicBezTo>
                    <a:pt x="953" y="143"/>
                    <a:pt x="155" y="3406"/>
                    <a:pt x="48" y="4584"/>
                  </a:cubicBezTo>
                  <a:cubicBezTo>
                    <a:pt x="1" y="5192"/>
                    <a:pt x="96" y="5525"/>
                    <a:pt x="334" y="5680"/>
                  </a:cubicBezTo>
                  <a:cubicBezTo>
                    <a:pt x="417" y="5739"/>
                    <a:pt x="536" y="5775"/>
                    <a:pt x="691" y="5775"/>
                  </a:cubicBezTo>
                  <a:cubicBezTo>
                    <a:pt x="1048" y="5775"/>
                    <a:pt x="1584" y="5573"/>
                    <a:pt x="2382" y="5132"/>
                  </a:cubicBezTo>
                  <a:cubicBezTo>
                    <a:pt x="4216" y="4132"/>
                    <a:pt x="5585" y="3239"/>
                    <a:pt x="5597" y="3227"/>
                  </a:cubicBezTo>
                  <a:lnTo>
                    <a:pt x="5478" y="3060"/>
                  </a:lnTo>
                  <a:cubicBezTo>
                    <a:pt x="5466" y="3060"/>
                    <a:pt x="4108" y="3977"/>
                    <a:pt x="2287" y="4954"/>
                  </a:cubicBezTo>
                  <a:cubicBezTo>
                    <a:pt x="1542" y="5357"/>
                    <a:pt x="1021" y="5551"/>
                    <a:pt x="702" y="5551"/>
                  </a:cubicBezTo>
                  <a:cubicBezTo>
                    <a:pt x="598" y="5551"/>
                    <a:pt x="515" y="5530"/>
                    <a:pt x="453" y="5489"/>
                  </a:cubicBezTo>
                  <a:cubicBezTo>
                    <a:pt x="275" y="5382"/>
                    <a:pt x="215" y="5085"/>
                    <a:pt x="263" y="4584"/>
                  </a:cubicBezTo>
                  <a:cubicBezTo>
                    <a:pt x="346" y="3418"/>
                    <a:pt x="1179" y="72"/>
                    <a:pt x="1191" y="48"/>
                  </a:cubicBezTo>
                  <a:lnTo>
                    <a:pt x="10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5"/>
            <p:cNvSpPr/>
            <p:nvPr/>
          </p:nvSpPr>
          <p:spPr>
            <a:xfrm>
              <a:off x="391272" y="5175766"/>
              <a:ext cx="36180" cy="29549"/>
            </a:xfrm>
            <a:custGeom>
              <a:avLst/>
              <a:gdLst/>
              <a:ahLst/>
              <a:cxnLst/>
              <a:rect l="l" t="t" r="r" b="b"/>
              <a:pathLst>
                <a:path w="802" h="655" extrusionOk="0">
                  <a:moveTo>
                    <a:pt x="302" y="0"/>
                  </a:moveTo>
                  <a:cubicBezTo>
                    <a:pt x="302" y="0"/>
                    <a:pt x="28" y="334"/>
                    <a:pt x="4" y="524"/>
                  </a:cubicBezTo>
                  <a:cubicBezTo>
                    <a:pt x="0" y="588"/>
                    <a:pt x="32" y="609"/>
                    <a:pt x="76" y="609"/>
                  </a:cubicBezTo>
                  <a:cubicBezTo>
                    <a:pt x="164" y="609"/>
                    <a:pt x="302" y="524"/>
                    <a:pt x="302" y="524"/>
                  </a:cubicBezTo>
                  <a:cubicBezTo>
                    <a:pt x="302" y="524"/>
                    <a:pt x="398" y="655"/>
                    <a:pt x="518" y="655"/>
                  </a:cubicBezTo>
                  <a:cubicBezTo>
                    <a:pt x="555" y="655"/>
                    <a:pt x="595" y="642"/>
                    <a:pt x="635" y="607"/>
                  </a:cubicBezTo>
                  <a:cubicBezTo>
                    <a:pt x="802" y="476"/>
                    <a:pt x="635" y="334"/>
                    <a:pt x="635" y="334"/>
                  </a:cubicBezTo>
                  <a:lnTo>
                    <a:pt x="7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5"/>
            <p:cNvSpPr/>
            <p:nvPr/>
          </p:nvSpPr>
          <p:spPr>
            <a:xfrm>
              <a:off x="814160" y="5018366"/>
              <a:ext cx="214871" cy="373892"/>
            </a:xfrm>
            <a:custGeom>
              <a:avLst/>
              <a:gdLst/>
              <a:ahLst/>
              <a:cxnLst/>
              <a:rect l="l" t="t" r="r" b="b"/>
              <a:pathLst>
                <a:path w="4763" h="8288" extrusionOk="0">
                  <a:moveTo>
                    <a:pt x="322" y="1"/>
                  </a:moveTo>
                  <a:lnTo>
                    <a:pt x="0" y="132"/>
                  </a:lnTo>
                  <a:cubicBezTo>
                    <a:pt x="0" y="132"/>
                    <a:pt x="36" y="263"/>
                    <a:pt x="131" y="501"/>
                  </a:cubicBezTo>
                  <a:cubicBezTo>
                    <a:pt x="227" y="739"/>
                    <a:pt x="370" y="1084"/>
                    <a:pt x="524" y="1477"/>
                  </a:cubicBezTo>
                  <a:cubicBezTo>
                    <a:pt x="870" y="2287"/>
                    <a:pt x="1393" y="3346"/>
                    <a:pt x="1953" y="4358"/>
                  </a:cubicBezTo>
                  <a:cubicBezTo>
                    <a:pt x="2525" y="5382"/>
                    <a:pt x="3144" y="6359"/>
                    <a:pt x="3644" y="7097"/>
                  </a:cubicBezTo>
                  <a:cubicBezTo>
                    <a:pt x="3894" y="7442"/>
                    <a:pt x="4108" y="7740"/>
                    <a:pt x="4251" y="7954"/>
                  </a:cubicBezTo>
                  <a:cubicBezTo>
                    <a:pt x="4406" y="8168"/>
                    <a:pt x="4489" y="8287"/>
                    <a:pt x="4489" y="8287"/>
                  </a:cubicBezTo>
                  <a:lnTo>
                    <a:pt x="4763" y="8073"/>
                  </a:lnTo>
                  <a:cubicBezTo>
                    <a:pt x="4763" y="8073"/>
                    <a:pt x="4668" y="7954"/>
                    <a:pt x="4537" y="7764"/>
                  </a:cubicBezTo>
                  <a:cubicBezTo>
                    <a:pt x="4382" y="7549"/>
                    <a:pt x="4180" y="7252"/>
                    <a:pt x="3941" y="6894"/>
                  </a:cubicBezTo>
                  <a:cubicBezTo>
                    <a:pt x="3465" y="6180"/>
                    <a:pt x="2834" y="5204"/>
                    <a:pt x="2275" y="4192"/>
                  </a:cubicBezTo>
                  <a:cubicBezTo>
                    <a:pt x="1703" y="3180"/>
                    <a:pt x="1203" y="2132"/>
                    <a:pt x="858" y="1346"/>
                  </a:cubicBezTo>
                  <a:cubicBezTo>
                    <a:pt x="691" y="941"/>
                    <a:pt x="548" y="620"/>
                    <a:pt x="453" y="382"/>
                  </a:cubicBezTo>
                  <a:cubicBezTo>
                    <a:pt x="370" y="144"/>
                    <a:pt x="322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5"/>
            <p:cNvSpPr/>
            <p:nvPr/>
          </p:nvSpPr>
          <p:spPr>
            <a:xfrm>
              <a:off x="748611" y="4901569"/>
              <a:ext cx="103714" cy="116165"/>
            </a:xfrm>
            <a:custGeom>
              <a:avLst/>
              <a:gdLst/>
              <a:ahLst/>
              <a:cxnLst/>
              <a:rect l="l" t="t" r="r" b="b"/>
              <a:pathLst>
                <a:path w="2299" h="2575" extrusionOk="0">
                  <a:moveTo>
                    <a:pt x="1002" y="0"/>
                  </a:moveTo>
                  <a:cubicBezTo>
                    <a:pt x="942" y="0"/>
                    <a:pt x="882" y="6"/>
                    <a:pt x="822" y="18"/>
                  </a:cubicBezTo>
                  <a:cubicBezTo>
                    <a:pt x="525" y="77"/>
                    <a:pt x="287" y="280"/>
                    <a:pt x="156" y="554"/>
                  </a:cubicBezTo>
                  <a:cubicBezTo>
                    <a:pt x="84" y="685"/>
                    <a:pt x="37" y="851"/>
                    <a:pt x="25" y="1030"/>
                  </a:cubicBezTo>
                  <a:cubicBezTo>
                    <a:pt x="25" y="1125"/>
                    <a:pt x="1" y="1209"/>
                    <a:pt x="25" y="1304"/>
                  </a:cubicBezTo>
                  <a:cubicBezTo>
                    <a:pt x="37" y="1387"/>
                    <a:pt x="48" y="1482"/>
                    <a:pt x="84" y="1566"/>
                  </a:cubicBezTo>
                  <a:cubicBezTo>
                    <a:pt x="203" y="1947"/>
                    <a:pt x="406" y="2244"/>
                    <a:pt x="680" y="2399"/>
                  </a:cubicBezTo>
                  <a:cubicBezTo>
                    <a:pt x="848" y="2514"/>
                    <a:pt x="1037" y="2575"/>
                    <a:pt x="1226" y="2575"/>
                  </a:cubicBezTo>
                  <a:cubicBezTo>
                    <a:pt x="1330" y="2575"/>
                    <a:pt x="1435" y="2556"/>
                    <a:pt x="1537" y="2518"/>
                  </a:cubicBezTo>
                  <a:cubicBezTo>
                    <a:pt x="1834" y="2423"/>
                    <a:pt x="2049" y="2197"/>
                    <a:pt x="2144" y="1911"/>
                  </a:cubicBezTo>
                  <a:cubicBezTo>
                    <a:pt x="2251" y="1625"/>
                    <a:pt x="2299" y="1304"/>
                    <a:pt x="2192" y="970"/>
                  </a:cubicBezTo>
                  <a:cubicBezTo>
                    <a:pt x="2180" y="899"/>
                    <a:pt x="2144" y="828"/>
                    <a:pt x="2084" y="768"/>
                  </a:cubicBezTo>
                  <a:cubicBezTo>
                    <a:pt x="2049" y="685"/>
                    <a:pt x="2013" y="613"/>
                    <a:pt x="1965" y="554"/>
                  </a:cubicBezTo>
                  <a:cubicBezTo>
                    <a:pt x="1882" y="423"/>
                    <a:pt x="1775" y="316"/>
                    <a:pt x="1656" y="232"/>
                  </a:cubicBezTo>
                  <a:cubicBezTo>
                    <a:pt x="1466" y="90"/>
                    <a:pt x="1238" y="0"/>
                    <a:pt x="1002" y="0"/>
                  </a:cubicBezTo>
                  <a:close/>
                </a:path>
              </a:pathLst>
            </a:custGeom>
            <a:solidFill>
              <a:srgbClr val="F35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5"/>
            <p:cNvSpPr/>
            <p:nvPr/>
          </p:nvSpPr>
          <p:spPr>
            <a:xfrm>
              <a:off x="730881" y="4934592"/>
              <a:ext cx="140255" cy="98120"/>
            </a:xfrm>
            <a:custGeom>
              <a:avLst/>
              <a:gdLst/>
              <a:ahLst/>
              <a:cxnLst/>
              <a:rect l="l" t="t" r="r" b="b"/>
              <a:pathLst>
                <a:path w="3109" h="2175" extrusionOk="0">
                  <a:moveTo>
                    <a:pt x="1406" y="0"/>
                  </a:moveTo>
                  <a:cubicBezTo>
                    <a:pt x="1346" y="96"/>
                    <a:pt x="1311" y="215"/>
                    <a:pt x="1263" y="322"/>
                  </a:cubicBezTo>
                  <a:cubicBezTo>
                    <a:pt x="1227" y="441"/>
                    <a:pt x="1215" y="536"/>
                    <a:pt x="1215" y="643"/>
                  </a:cubicBezTo>
                  <a:cubicBezTo>
                    <a:pt x="1203" y="858"/>
                    <a:pt x="1215" y="1012"/>
                    <a:pt x="1215" y="1012"/>
                  </a:cubicBezTo>
                  <a:cubicBezTo>
                    <a:pt x="954" y="916"/>
                    <a:pt x="709" y="890"/>
                    <a:pt x="505" y="890"/>
                  </a:cubicBezTo>
                  <a:cubicBezTo>
                    <a:pt x="458" y="890"/>
                    <a:pt x="413" y="891"/>
                    <a:pt x="370" y="893"/>
                  </a:cubicBezTo>
                  <a:cubicBezTo>
                    <a:pt x="144" y="917"/>
                    <a:pt x="1" y="953"/>
                    <a:pt x="1" y="953"/>
                  </a:cubicBezTo>
                  <a:cubicBezTo>
                    <a:pt x="394" y="1727"/>
                    <a:pt x="930" y="2012"/>
                    <a:pt x="1346" y="2120"/>
                  </a:cubicBezTo>
                  <a:cubicBezTo>
                    <a:pt x="1509" y="2162"/>
                    <a:pt x="1658" y="2174"/>
                    <a:pt x="1778" y="2174"/>
                  </a:cubicBezTo>
                  <a:cubicBezTo>
                    <a:pt x="1965" y="2174"/>
                    <a:pt x="2085" y="2143"/>
                    <a:pt x="2085" y="2143"/>
                  </a:cubicBezTo>
                  <a:cubicBezTo>
                    <a:pt x="2085" y="2143"/>
                    <a:pt x="2358" y="2001"/>
                    <a:pt x="2620" y="1655"/>
                  </a:cubicBezTo>
                  <a:cubicBezTo>
                    <a:pt x="2882" y="1310"/>
                    <a:pt x="3108" y="810"/>
                    <a:pt x="3073" y="72"/>
                  </a:cubicBezTo>
                  <a:lnTo>
                    <a:pt x="3073" y="72"/>
                  </a:lnTo>
                  <a:cubicBezTo>
                    <a:pt x="3073" y="72"/>
                    <a:pt x="2930" y="107"/>
                    <a:pt x="2739" y="215"/>
                  </a:cubicBezTo>
                  <a:cubicBezTo>
                    <a:pt x="2537" y="346"/>
                    <a:pt x="2287" y="500"/>
                    <a:pt x="2096" y="762"/>
                  </a:cubicBezTo>
                  <a:cubicBezTo>
                    <a:pt x="2096" y="762"/>
                    <a:pt x="2025" y="631"/>
                    <a:pt x="1906" y="465"/>
                  </a:cubicBezTo>
                  <a:cubicBezTo>
                    <a:pt x="1846" y="393"/>
                    <a:pt x="1763" y="298"/>
                    <a:pt x="1680" y="215"/>
                  </a:cubicBezTo>
                  <a:cubicBezTo>
                    <a:pt x="1608" y="143"/>
                    <a:pt x="1513" y="60"/>
                    <a:pt x="1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5"/>
            <p:cNvSpPr/>
            <p:nvPr/>
          </p:nvSpPr>
          <p:spPr>
            <a:xfrm>
              <a:off x="433858" y="5205315"/>
              <a:ext cx="41955" cy="30135"/>
            </a:xfrm>
            <a:custGeom>
              <a:avLst/>
              <a:gdLst/>
              <a:ahLst/>
              <a:cxnLst/>
              <a:rect l="l" t="t" r="r" b="b"/>
              <a:pathLst>
                <a:path w="930" h="668" extrusionOk="0">
                  <a:moveTo>
                    <a:pt x="239" y="0"/>
                  </a:moveTo>
                  <a:cubicBezTo>
                    <a:pt x="239" y="0"/>
                    <a:pt x="1" y="476"/>
                    <a:pt x="48" y="595"/>
                  </a:cubicBezTo>
                  <a:cubicBezTo>
                    <a:pt x="64" y="635"/>
                    <a:pt x="91" y="648"/>
                    <a:pt x="119" y="648"/>
                  </a:cubicBezTo>
                  <a:cubicBezTo>
                    <a:pt x="175" y="648"/>
                    <a:pt x="239" y="595"/>
                    <a:pt x="239" y="595"/>
                  </a:cubicBezTo>
                  <a:cubicBezTo>
                    <a:pt x="239" y="595"/>
                    <a:pt x="398" y="667"/>
                    <a:pt x="521" y="667"/>
                  </a:cubicBezTo>
                  <a:cubicBezTo>
                    <a:pt x="549" y="667"/>
                    <a:pt x="574" y="664"/>
                    <a:pt x="596" y="655"/>
                  </a:cubicBezTo>
                  <a:cubicBezTo>
                    <a:pt x="715" y="595"/>
                    <a:pt x="929" y="345"/>
                    <a:pt x="929" y="345"/>
                  </a:cubicBezTo>
                  <a:lnTo>
                    <a:pt x="477" y="345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5"/>
            <p:cNvSpPr/>
            <p:nvPr/>
          </p:nvSpPr>
          <p:spPr>
            <a:xfrm>
              <a:off x="391452" y="5255255"/>
              <a:ext cx="324990" cy="186630"/>
            </a:xfrm>
            <a:custGeom>
              <a:avLst/>
              <a:gdLst/>
              <a:ahLst/>
              <a:cxnLst/>
              <a:rect l="l" t="t" r="r" b="b"/>
              <a:pathLst>
                <a:path w="7204" h="4137" extrusionOk="0">
                  <a:moveTo>
                    <a:pt x="4489" y="0"/>
                  </a:moveTo>
                  <a:cubicBezTo>
                    <a:pt x="4489" y="0"/>
                    <a:pt x="4251" y="60"/>
                    <a:pt x="4084" y="393"/>
                  </a:cubicBezTo>
                  <a:cubicBezTo>
                    <a:pt x="3978" y="605"/>
                    <a:pt x="3814" y="644"/>
                    <a:pt x="3709" y="644"/>
                  </a:cubicBezTo>
                  <a:cubicBezTo>
                    <a:pt x="3649" y="644"/>
                    <a:pt x="3608" y="631"/>
                    <a:pt x="3608" y="631"/>
                  </a:cubicBezTo>
                  <a:cubicBezTo>
                    <a:pt x="3608" y="631"/>
                    <a:pt x="3393" y="667"/>
                    <a:pt x="3274" y="1024"/>
                  </a:cubicBezTo>
                  <a:cubicBezTo>
                    <a:pt x="3155" y="1370"/>
                    <a:pt x="3120" y="1643"/>
                    <a:pt x="3120" y="1643"/>
                  </a:cubicBezTo>
                  <a:cubicBezTo>
                    <a:pt x="3120" y="1643"/>
                    <a:pt x="2908" y="1575"/>
                    <a:pt x="2689" y="1575"/>
                  </a:cubicBezTo>
                  <a:cubicBezTo>
                    <a:pt x="2580" y="1575"/>
                    <a:pt x="2469" y="1592"/>
                    <a:pt x="2381" y="1643"/>
                  </a:cubicBezTo>
                  <a:cubicBezTo>
                    <a:pt x="2143" y="1810"/>
                    <a:pt x="2429" y="2060"/>
                    <a:pt x="2429" y="2060"/>
                  </a:cubicBezTo>
                  <a:cubicBezTo>
                    <a:pt x="2429" y="2060"/>
                    <a:pt x="1979" y="2012"/>
                    <a:pt x="1679" y="2012"/>
                  </a:cubicBezTo>
                  <a:cubicBezTo>
                    <a:pt x="1529" y="2012"/>
                    <a:pt x="1417" y="2024"/>
                    <a:pt x="1417" y="2060"/>
                  </a:cubicBezTo>
                  <a:lnTo>
                    <a:pt x="1417" y="2477"/>
                  </a:lnTo>
                  <a:cubicBezTo>
                    <a:pt x="1417" y="2477"/>
                    <a:pt x="1327" y="2366"/>
                    <a:pt x="1197" y="2366"/>
                  </a:cubicBezTo>
                  <a:cubicBezTo>
                    <a:pt x="1131" y="2366"/>
                    <a:pt x="1056" y="2393"/>
                    <a:pt x="977" y="2477"/>
                  </a:cubicBezTo>
                  <a:cubicBezTo>
                    <a:pt x="726" y="2739"/>
                    <a:pt x="691" y="3132"/>
                    <a:pt x="691" y="3132"/>
                  </a:cubicBezTo>
                  <a:cubicBezTo>
                    <a:pt x="691" y="3132"/>
                    <a:pt x="631" y="3370"/>
                    <a:pt x="345" y="3417"/>
                  </a:cubicBezTo>
                  <a:cubicBezTo>
                    <a:pt x="60" y="3465"/>
                    <a:pt x="0" y="3703"/>
                    <a:pt x="0" y="3703"/>
                  </a:cubicBezTo>
                  <a:cubicBezTo>
                    <a:pt x="0" y="3703"/>
                    <a:pt x="619" y="3894"/>
                    <a:pt x="988" y="3941"/>
                  </a:cubicBezTo>
                  <a:cubicBezTo>
                    <a:pt x="1111" y="3953"/>
                    <a:pt x="1228" y="3957"/>
                    <a:pt x="1328" y="3957"/>
                  </a:cubicBezTo>
                  <a:cubicBezTo>
                    <a:pt x="1529" y="3957"/>
                    <a:pt x="1667" y="3941"/>
                    <a:pt x="1667" y="3941"/>
                  </a:cubicBezTo>
                  <a:cubicBezTo>
                    <a:pt x="1667" y="3941"/>
                    <a:pt x="1820" y="3923"/>
                    <a:pt x="2022" y="3923"/>
                  </a:cubicBezTo>
                  <a:cubicBezTo>
                    <a:pt x="2147" y="3923"/>
                    <a:pt x="2292" y="3930"/>
                    <a:pt x="2429" y="3953"/>
                  </a:cubicBezTo>
                  <a:cubicBezTo>
                    <a:pt x="2786" y="4013"/>
                    <a:pt x="3191" y="4096"/>
                    <a:pt x="3560" y="4132"/>
                  </a:cubicBezTo>
                  <a:cubicBezTo>
                    <a:pt x="3584" y="4135"/>
                    <a:pt x="3609" y="4136"/>
                    <a:pt x="3635" y="4136"/>
                  </a:cubicBezTo>
                  <a:cubicBezTo>
                    <a:pt x="4000" y="4136"/>
                    <a:pt x="4560" y="3846"/>
                    <a:pt x="4560" y="3846"/>
                  </a:cubicBezTo>
                  <a:cubicBezTo>
                    <a:pt x="4560" y="3846"/>
                    <a:pt x="4801" y="3838"/>
                    <a:pt x="5103" y="3838"/>
                  </a:cubicBezTo>
                  <a:cubicBezTo>
                    <a:pt x="5455" y="3838"/>
                    <a:pt x="5889" y="3849"/>
                    <a:pt x="6120" y="3894"/>
                  </a:cubicBezTo>
                  <a:cubicBezTo>
                    <a:pt x="6191" y="3905"/>
                    <a:pt x="6263" y="3910"/>
                    <a:pt x="6334" y="3910"/>
                  </a:cubicBezTo>
                  <a:cubicBezTo>
                    <a:pt x="6711" y="3910"/>
                    <a:pt x="7049" y="3775"/>
                    <a:pt x="7049" y="3775"/>
                  </a:cubicBezTo>
                  <a:lnTo>
                    <a:pt x="7203" y="3417"/>
                  </a:lnTo>
                  <a:cubicBezTo>
                    <a:pt x="7203" y="3417"/>
                    <a:pt x="6882" y="3346"/>
                    <a:pt x="6692" y="3072"/>
                  </a:cubicBezTo>
                  <a:cubicBezTo>
                    <a:pt x="6489" y="2810"/>
                    <a:pt x="6239" y="2108"/>
                    <a:pt x="6096" y="2060"/>
                  </a:cubicBezTo>
                  <a:cubicBezTo>
                    <a:pt x="5930" y="2001"/>
                    <a:pt x="5501" y="1643"/>
                    <a:pt x="5501" y="1643"/>
                  </a:cubicBezTo>
                  <a:cubicBezTo>
                    <a:pt x="5501" y="1643"/>
                    <a:pt x="5096" y="1024"/>
                    <a:pt x="5048" y="631"/>
                  </a:cubicBezTo>
                  <a:cubicBezTo>
                    <a:pt x="5001" y="250"/>
                    <a:pt x="4489" y="0"/>
                    <a:pt x="4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5"/>
            <p:cNvSpPr/>
            <p:nvPr/>
          </p:nvSpPr>
          <p:spPr>
            <a:xfrm>
              <a:off x="183572" y="5262744"/>
              <a:ext cx="56436" cy="74210"/>
            </a:xfrm>
            <a:custGeom>
              <a:avLst/>
              <a:gdLst/>
              <a:ahLst/>
              <a:cxnLst/>
              <a:rect l="l" t="t" r="r" b="b"/>
              <a:pathLst>
                <a:path w="1251" h="1645" extrusionOk="0">
                  <a:moveTo>
                    <a:pt x="346" y="1"/>
                  </a:moveTo>
                  <a:lnTo>
                    <a:pt x="0" y="227"/>
                  </a:lnTo>
                  <a:lnTo>
                    <a:pt x="905" y="1644"/>
                  </a:lnTo>
                  <a:lnTo>
                    <a:pt x="1251" y="1418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5"/>
            <p:cNvSpPr/>
            <p:nvPr/>
          </p:nvSpPr>
          <p:spPr>
            <a:xfrm>
              <a:off x="1872283" y="5074758"/>
              <a:ext cx="139713" cy="322870"/>
            </a:xfrm>
            <a:custGeom>
              <a:avLst/>
              <a:gdLst/>
              <a:ahLst/>
              <a:cxnLst/>
              <a:rect l="l" t="t" r="r" b="b"/>
              <a:pathLst>
                <a:path w="3097" h="7157" extrusionOk="0">
                  <a:moveTo>
                    <a:pt x="2703" y="1"/>
                  </a:moveTo>
                  <a:lnTo>
                    <a:pt x="1" y="7002"/>
                  </a:lnTo>
                  <a:lnTo>
                    <a:pt x="406" y="7156"/>
                  </a:lnTo>
                  <a:lnTo>
                    <a:pt x="3096" y="156"/>
                  </a:lnTo>
                  <a:lnTo>
                    <a:pt x="27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5"/>
            <p:cNvSpPr/>
            <p:nvPr/>
          </p:nvSpPr>
          <p:spPr>
            <a:xfrm>
              <a:off x="1994223" y="5074758"/>
              <a:ext cx="139713" cy="322870"/>
            </a:xfrm>
            <a:custGeom>
              <a:avLst/>
              <a:gdLst/>
              <a:ahLst/>
              <a:cxnLst/>
              <a:rect l="l" t="t" r="r" b="b"/>
              <a:pathLst>
                <a:path w="3097" h="7157" extrusionOk="0">
                  <a:moveTo>
                    <a:pt x="405" y="1"/>
                  </a:moveTo>
                  <a:lnTo>
                    <a:pt x="0" y="156"/>
                  </a:lnTo>
                  <a:lnTo>
                    <a:pt x="2691" y="7156"/>
                  </a:lnTo>
                  <a:lnTo>
                    <a:pt x="3096" y="7002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5"/>
            <p:cNvSpPr/>
            <p:nvPr/>
          </p:nvSpPr>
          <p:spPr>
            <a:xfrm>
              <a:off x="1952854" y="5199901"/>
              <a:ext cx="104796" cy="19398"/>
            </a:xfrm>
            <a:custGeom>
              <a:avLst/>
              <a:gdLst/>
              <a:ahLst/>
              <a:cxnLst/>
              <a:rect l="l" t="t" r="r" b="b"/>
              <a:pathLst>
                <a:path w="2323" h="430" extrusionOk="0">
                  <a:moveTo>
                    <a:pt x="1" y="1"/>
                  </a:moveTo>
                  <a:lnTo>
                    <a:pt x="1" y="430"/>
                  </a:lnTo>
                  <a:lnTo>
                    <a:pt x="2322" y="430"/>
                  </a:lnTo>
                  <a:lnTo>
                    <a:pt x="232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5"/>
            <p:cNvSpPr/>
            <p:nvPr/>
          </p:nvSpPr>
          <p:spPr>
            <a:xfrm>
              <a:off x="1928132" y="5269195"/>
              <a:ext cx="152616" cy="19398"/>
            </a:xfrm>
            <a:custGeom>
              <a:avLst/>
              <a:gdLst/>
              <a:ahLst/>
              <a:cxnLst/>
              <a:rect l="l" t="t" r="r" b="b"/>
              <a:pathLst>
                <a:path w="3383" h="430" extrusionOk="0">
                  <a:moveTo>
                    <a:pt x="1" y="1"/>
                  </a:moveTo>
                  <a:lnTo>
                    <a:pt x="1" y="429"/>
                  </a:lnTo>
                  <a:lnTo>
                    <a:pt x="3382" y="429"/>
                  </a:lnTo>
                  <a:lnTo>
                    <a:pt x="338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5"/>
            <p:cNvSpPr/>
            <p:nvPr/>
          </p:nvSpPr>
          <p:spPr>
            <a:xfrm>
              <a:off x="1839531" y="4066572"/>
              <a:ext cx="127894" cy="164706"/>
            </a:xfrm>
            <a:custGeom>
              <a:avLst/>
              <a:gdLst/>
              <a:ahLst/>
              <a:cxnLst/>
              <a:rect l="l" t="t" r="r" b="b"/>
              <a:pathLst>
                <a:path w="2835" h="3651" extrusionOk="0">
                  <a:moveTo>
                    <a:pt x="1728" y="1"/>
                  </a:moveTo>
                  <a:cubicBezTo>
                    <a:pt x="1398" y="1"/>
                    <a:pt x="1081" y="116"/>
                    <a:pt x="953" y="251"/>
                  </a:cubicBezTo>
                  <a:cubicBezTo>
                    <a:pt x="953" y="251"/>
                    <a:pt x="393" y="810"/>
                    <a:pt x="203" y="1418"/>
                  </a:cubicBezTo>
                  <a:cubicBezTo>
                    <a:pt x="0" y="2025"/>
                    <a:pt x="298" y="2549"/>
                    <a:pt x="858" y="2692"/>
                  </a:cubicBezTo>
                  <a:cubicBezTo>
                    <a:pt x="858" y="2692"/>
                    <a:pt x="989" y="3335"/>
                    <a:pt x="977" y="3561"/>
                  </a:cubicBezTo>
                  <a:cubicBezTo>
                    <a:pt x="977" y="3561"/>
                    <a:pt x="1292" y="3651"/>
                    <a:pt x="1531" y="3651"/>
                  </a:cubicBezTo>
                  <a:cubicBezTo>
                    <a:pt x="1566" y="3651"/>
                    <a:pt x="1601" y="3649"/>
                    <a:pt x="1632" y="3644"/>
                  </a:cubicBezTo>
                  <a:cubicBezTo>
                    <a:pt x="1846" y="3620"/>
                    <a:pt x="2048" y="3525"/>
                    <a:pt x="2048" y="3525"/>
                  </a:cubicBezTo>
                  <a:lnTo>
                    <a:pt x="2048" y="2620"/>
                  </a:lnTo>
                  <a:cubicBezTo>
                    <a:pt x="2048" y="2620"/>
                    <a:pt x="2465" y="2239"/>
                    <a:pt x="2596" y="1894"/>
                  </a:cubicBezTo>
                  <a:cubicBezTo>
                    <a:pt x="2727" y="1537"/>
                    <a:pt x="2834" y="691"/>
                    <a:pt x="2429" y="251"/>
                  </a:cubicBezTo>
                  <a:cubicBezTo>
                    <a:pt x="2243" y="69"/>
                    <a:pt x="1982" y="1"/>
                    <a:pt x="1728" y="1"/>
                  </a:cubicBezTo>
                  <a:close/>
                </a:path>
              </a:pathLst>
            </a:custGeom>
            <a:solidFill>
              <a:srgbClr val="F79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5"/>
            <p:cNvSpPr/>
            <p:nvPr/>
          </p:nvSpPr>
          <p:spPr>
            <a:xfrm>
              <a:off x="1545169" y="3954330"/>
              <a:ext cx="89233" cy="109082"/>
            </a:xfrm>
            <a:custGeom>
              <a:avLst/>
              <a:gdLst/>
              <a:ahLst/>
              <a:cxnLst/>
              <a:rect l="l" t="t" r="r" b="b"/>
              <a:pathLst>
                <a:path w="1978" h="2418" extrusionOk="0">
                  <a:moveTo>
                    <a:pt x="1370" y="0"/>
                  </a:moveTo>
                  <a:cubicBezTo>
                    <a:pt x="1370" y="0"/>
                    <a:pt x="1358" y="60"/>
                    <a:pt x="1025" y="167"/>
                  </a:cubicBezTo>
                  <a:cubicBezTo>
                    <a:pt x="703" y="274"/>
                    <a:pt x="477" y="179"/>
                    <a:pt x="370" y="441"/>
                  </a:cubicBezTo>
                  <a:cubicBezTo>
                    <a:pt x="287" y="703"/>
                    <a:pt x="465" y="1215"/>
                    <a:pt x="263" y="1310"/>
                  </a:cubicBezTo>
                  <a:cubicBezTo>
                    <a:pt x="60" y="1417"/>
                    <a:pt x="1" y="1489"/>
                    <a:pt x="1" y="1489"/>
                  </a:cubicBezTo>
                  <a:cubicBezTo>
                    <a:pt x="1" y="1489"/>
                    <a:pt x="501" y="2144"/>
                    <a:pt x="679" y="2417"/>
                  </a:cubicBezTo>
                  <a:cubicBezTo>
                    <a:pt x="679" y="2417"/>
                    <a:pt x="918" y="2239"/>
                    <a:pt x="1001" y="1905"/>
                  </a:cubicBezTo>
                  <a:cubicBezTo>
                    <a:pt x="1072" y="1584"/>
                    <a:pt x="1608" y="1751"/>
                    <a:pt x="1727" y="1632"/>
                  </a:cubicBezTo>
                  <a:cubicBezTo>
                    <a:pt x="1846" y="1524"/>
                    <a:pt x="1977" y="1346"/>
                    <a:pt x="1977" y="1346"/>
                  </a:cubicBezTo>
                  <a:cubicBezTo>
                    <a:pt x="1977" y="1346"/>
                    <a:pt x="1799" y="239"/>
                    <a:pt x="1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5"/>
            <p:cNvSpPr/>
            <p:nvPr/>
          </p:nvSpPr>
          <p:spPr>
            <a:xfrm>
              <a:off x="1880719" y="4037925"/>
              <a:ext cx="130195" cy="159743"/>
            </a:xfrm>
            <a:custGeom>
              <a:avLst/>
              <a:gdLst/>
              <a:ahLst/>
              <a:cxnLst/>
              <a:rect l="l" t="t" r="r" b="b"/>
              <a:pathLst>
                <a:path w="2886" h="3541" extrusionOk="0">
                  <a:moveTo>
                    <a:pt x="1271" y="1"/>
                  </a:moveTo>
                  <a:cubicBezTo>
                    <a:pt x="1068" y="1"/>
                    <a:pt x="957" y="148"/>
                    <a:pt x="957" y="148"/>
                  </a:cubicBezTo>
                  <a:cubicBezTo>
                    <a:pt x="957" y="148"/>
                    <a:pt x="790" y="100"/>
                    <a:pt x="457" y="52"/>
                  </a:cubicBezTo>
                  <a:cubicBezTo>
                    <a:pt x="437" y="49"/>
                    <a:pt x="419" y="48"/>
                    <a:pt x="401" y="48"/>
                  </a:cubicBezTo>
                  <a:cubicBezTo>
                    <a:pt x="129" y="48"/>
                    <a:pt x="0" y="374"/>
                    <a:pt x="123" y="731"/>
                  </a:cubicBezTo>
                  <a:cubicBezTo>
                    <a:pt x="254" y="1088"/>
                    <a:pt x="826" y="1481"/>
                    <a:pt x="826" y="1481"/>
                  </a:cubicBezTo>
                  <a:cubicBezTo>
                    <a:pt x="792" y="1652"/>
                    <a:pt x="1095" y="1790"/>
                    <a:pt x="1111" y="1791"/>
                  </a:cubicBezTo>
                  <a:lnTo>
                    <a:pt x="1111" y="1791"/>
                  </a:lnTo>
                  <a:cubicBezTo>
                    <a:pt x="1029" y="1935"/>
                    <a:pt x="1231" y="2315"/>
                    <a:pt x="1231" y="2315"/>
                  </a:cubicBezTo>
                  <a:cubicBezTo>
                    <a:pt x="1231" y="2315"/>
                    <a:pt x="1258" y="2311"/>
                    <a:pt x="1295" y="2311"/>
                  </a:cubicBezTo>
                  <a:cubicBezTo>
                    <a:pt x="1398" y="2311"/>
                    <a:pt x="1580" y="2337"/>
                    <a:pt x="1493" y="2529"/>
                  </a:cubicBezTo>
                  <a:cubicBezTo>
                    <a:pt x="1373" y="2779"/>
                    <a:pt x="1159" y="2779"/>
                    <a:pt x="1159" y="2779"/>
                  </a:cubicBezTo>
                  <a:lnTo>
                    <a:pt x="1112" y="3541"/>
                  </a:lnTo>
                  <a:cubicBezTo>
                    <a:pt x="1112" y="3541"/>
                    <a:pt x="1254" y="3481"/>
                    <a:pt x="1469" y="3458"/>
                  </a:cubicBezTo>
                  <a:cubicBezTo>
                    <a:pt x="1695" y="3446"/>
                    <a:pt x="1790" y="3041"/>
                    <a:pt x="1790" y="3041"/>
                  </a:cubicBezTo>
                  <a:cubicBezTo>
                    <a:pt x="1790" y="3041"/>
                    <a:pt x="2374" y="2850"/>
                    <a:pt x="2636" y="2231"/>
                  </a:cubicBezTo>
                  <a:cubicBezTo>
                    <a:pt x="2886" y="1600"/>
                    <a:pt x="2231" y="1422"/>
                    <a:pt x="2231" y="1422"/>
                  </a:cubicBezTo>
                  <a:cubicBezTo>
                    <a:pt x="2231" y="1422"/>
                    <a:pt x="2290" y="743"/>
                    <a:pt x="1766" y="255"/>
                  </a:cubicBezTo>
                  <a:cubicBezTo>
                    <a:pt x="1567" y="60"/>
                    <a:pt x="1401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5"/>
            <p:cNvSpPr/>
            <p:nvPr/>
          </p:nvSpPr>
          <p:spPr>
            <a:xfrm>
              <a:off x="1598357" y="3946255"/>
              <a:ext cx="216811" cy="285607"/>
            </a:xfrm>
            <a:custGeom>
              <a:avLst/>
              <a:gdLst/>
              <a:ahLst/>
              <a:cxnLst/>
              <a:rect l="l" t="t" r="r" b="b"/>
              <a:pathLst>
                <a:path w="4806" h="6331" extrusionOk="0">
                  <a:moveTo>
                    <a:pt x="499" y="0"/>
                  </a:moveTo>
                  <a:cubicBezTo>
                    <a:pt x="446" y="0"/>
                    <a:pt x="466" y="201"/>
                    <a:pt x="572" y="394"/>
                  </a:cubicBezTo>
                  <a:lnTo>
                    <a:pt x="703" y="644"/>
                  </a:lnTo>
                  <a:cubicBezTo>
                    <a:pt x="703" y="644"/>
                    <a:pt x="377" y="108"/>
                    <a:pt x="231" y="108"/>
                  </a:cubicBezTo>
                  <a:cubicBezTo>
                    <a:pt x="230" y="108"/>
                    <a:pt x="228" y="108"/>
                    <a:pt x="227" y="108"/>
                  </a:cubicBezTo>
                  <a:cubicBezTo>
                    <a:pt x="96" y="120"/>
                    <a:pt x="262" y="298"/>
                    <a:pt x="322" y="406"/>
                  </a:cubicBezTo>
                  <a:cubicBezTo>
                    <a:pt x="382" y="513"/>
                    <a:pt x="417" y="668"/>
                    <a:pt x="417" y="668"/>
                  </a:cubicBezTo>
                  <a:cubicBezTo>
                    <a:pt x="417" y="668"/>
                    <a:pt x="198" y="349"/>
                    <a:pt x="106" y="349"/>
                  </a:cubicBezTo>
                  <a:cubicBezTo>
                    <a:pt x="98" y="349"/>
                    <a:pt x="90" y="352"/>
                    <a:pt x="84" y="358"/>
                  </a:cubicBezTo>
                  <a:cubicBezTo>
                    <a:pt x="1" y="418"/>
                    <a:pt x="179" y="656"/>
                    <a:pt x="310" y="834"/>
                  </a:cubicBezTo>
                  <a:cubicBezTo>
                    <a:pt x="441" y="1013"/>
                    <a:pt x="477" y="1299"/>
                    <a:pt x="560" y="1465"/>
                  </a:cubicBezTo>
                  <a:cubicBezTo>
                    <a:pt x="560" y="1465"/>
                    <a:pt x="1763" y="4573"/>
                    <a:pt x="3465" y="5906"/>
                  </a:cubicBezTo>
                  <a:cubicBezTo>
                    <a:pt x="3850" y="6212"/>
                    <a:pt x="4102" y="6330"/>
                    <a:pt x="4262" y="6330"/>
                  </a:cubicBezTo>
                  <a:cubicBezTo>
                    <a:pt x="4806" y="6330"/>
                    <a:pt x="4287" y="4966"/>
                    <a:pt x="4287" y="4966"/>
                  </a:cubicBezTo>
                  <a:cubicBezTo>
                    <a:pt x="4287" y="4966"/>
                    <a:pt x="3275" y="4156"/>
                    <a:pt x="2406" y="3096"/>
                  </a:cubicBezTo>
                  <a:cubicBezTo>
                    <a:pt x="1536" y="2037"/>
                    <a:pt x="1024" y="1287"/>
                    <a:pt x="1024" y="1287"/>
                  </a:cubicBezTo>
                  <a:cubicBezTo>
                    <a:pt x="1024" y="1287"/>
                    <a:pt x="1024" y="834"/>
                    <a:pt x="846" y="477"/>
                  </a:cubicBezTo>
                  <a:cubicBezTo>
                    <a:pt x="667" y="108"/>
                    <a:pt x="643" y="179"/>
                    <a:pt x="548" y="37"/>
                  </a:cubicBezTo>
                  <a:cubicBezTo>
                    <a:pt x="528" y="12"/>
                    <a:pt x="511" y="0"/>
                    <a:pt x="499" y="0"/>
                  </a:cubicBezTo>
                  <a:close/>
                </a:path>
              </a:pathLst>
            </a:custGeom>
            <a:solidFill>
              <a:srgbClr val="F79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5"/>
            <p:cNvSpPr/>
            <p:nvPr/>
          </p:nvSpPr>
          <p:spPr>
            <a:xfrm>
              <a:off x="1637019" y="3976075"/>
              <a:ext cx="13263" cy="30947"/>
            </a:xfrm>
            <a:custGeom>
              <a:avLst/>
              <a:gdLst/>
              <a:ahLst/>
              <a:cxnLst/>
              <a:rect l="l" t="t" r="r" b="b"/>
              <a:pathLst>
                <a:path w="294" h="686" extrusionOk="0">
                  <a:moveTo>
                    <a:pt x="227" y="0"/>
                  </a:moveTo>
                  <a:cubicBezTo>
                    <a:pt x="216" y="0"/>
                    <a:pt x="204" y="6"/>
                    <a:pt x="191" y="18"/>
                  </a:cubicBezTo>
                  <a:cubicBezTo>
                    <a:pt x="132" y="54"/>
                    <a:pt x="1" y="257"/>
                    <a:pt x="1" y="376"/>
                  </a:cubicBezTo>
                  <a:cubicBezTo>
                    <a:pt x="13" y="459"/>
                    <a:pt x="132" y="685"/>
                    <a:pt x="132" y="685"/>
                  </a:cubicBezTo>
                  <a:cubicBezTo>
                    <a:pt x="132" y="685"/>
                    <a:pt x="179" y="471"/>
                    <a:pt x="179" y="459"/>
                  </a:cubicBezTo>
                  <a:cubicBezTo>
                    <a:pt x="191" y="447"/>
                    <a:pt x="239" y="269"/>
                    <a:pt x="275" y="161"/>
                  </a:cubicBezTo>
                  <a:cubicBezTo>
                    <a:pt x="293" y="77"/>
                    <a:pt x="268" y="0"/>
                    <a:pt x="227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5"/>
            <p:cNvSpPr/>
            <p:nvPr/>
          </p:nvSpPr>
          <p:spPr>
            <a:xfrm>
              <a:off x="2002298" y="4192257"/>
              <a:ext cx="174044" cy="169623"/>
            </a:xfrm>
            <a:custGeom>
              <a:avLst/>
              <a:gdLst/>
              <a:ahLst/>
              <a:cxnLst/>
              <a:rect l="l" t="t" r="r" b="b"/>
              <a:pathLst>
                <a:path w="3858" h="3760" extrusionOk="0">
                  <a:moveTo>
                    <a:pt x="3496" y="1"/>
                  </a:moveTo>
                  <a:cubicBezTo>
                    <a:pt x="3398" y="1"/>
                    <a:pt x="3155" y="418"/>
                    <a:pt x="3155" y="418"/>
                  </a:cubicBezTo>
                  <a:cubicBezTo>
                    <a:pt x="3155" y="418"/>
                    <a:pt x="3144" y="132"/>
                    <a:pt x="3054" y="132"/>
                  </a:cubicBezTo>
                  <a:cubicBezTo>
                    <a:pt x="3052" y="132"/>
                    <a:pt x="3050" y="132"/>
                    <a:pt x="3048" y="132"/>
                  </a:cubicBezTo>
                  <a:cubicBezTo>
                    <a:pt x="2965" y="144"/>
                    <a:pt x="2989" y="477"/>
                    <a:pt x="2989" y="477"/>
                  </a:cubicBezTo>
                  <a:cubicBezTo>
                    <a:pt x="2989" y="477"/>
                    <a:pt x="2905" y="894"/>
                    <a:pt x="2846" y="1025"/>
                  </a:cubicBezTo>
                  <a:cubicBezTo>
                    <a:pt x="2786" y="1156"/>
                    <a:pt x="1667" y="2454"/>
                    <a:pt x="1524" y="2489"/>
                  </a:cubicBezTo>
                  <a:cubicBezTo>
                    <a:pt x="1524" y="2489"/>
                    <a:pt x="1060" y="1846"/>
                    <a:pt x="643" y="1715"/>
                  </a:cubicBezTo>
                  <a:cubicBezTo>
                    <a:pt x="622" y="1709"/>
                    <a:pt x="601" y="1706"/>
                    <a:pt x="580" y="1706"/>
                  </a:cubicBezTo>
                  <a:cubicBezTo>
                    <a:pt x="214" y="1706"/>
                    <a:pt x="0" y="2668"/>
                    <a:pt x="0" y="2668"/>
                  </a:cubicBezTo>
                  <a:cubicBezTo>
                    <a:pt x="0" y="2668"/>
                    <a:pt x="762" y="3585"/>
                    <a:pt x="1060" y="3739"/>
                  </a:cubicBezTo>
                  <a:cubicBezTo>
                    <a:pt x="1088" y="3753"/>
                    <a:pt x="1120" y="3759"/>
                    <a:pt x="1157" y="3759"/>
                  </a:cubicBezTo>
                  <a:cubicBezTo>
                    <a:pt x="1501" y="3759"/>
                    <a:pt x="2167" y="3169"/>
                    <a:pt x="2512" y="2501"/>
                  </a:cubicBezTo>
                  <a:cubicBezTo>
                    <a:pt x="2917" y="1751"/>
                    <a:pt x="3131" y="1203"/>
                    <a:pt x="3131" y="1203"/>
                  </a:cubicBezTo>
                  <a:cubicBezTo>
                    <a:pt x="3131" y="1203"/>
                    <a:pt x="3643" y="834"/>
                    <a:pt x="3798" y="477"/>
                  </a:cubicBezTo>
                  <a:cubicBezTo>
                    <a:pt x="3798" y="477"/>
                    <a:pt x="3858" y="310"/>
                    <a:pt x="3798" y="287"/>
                  </a:cubicBezTo>
                  <a:cubicBezTo>
                    <a:pt x="3794" y="284"/>
                    <a:pt x="3790" y="283"/>
                    <a:pt x="3785" y="283"/>
                  </a:cubicBezTo>
                  <a:cubicBezTo>
                    <a:pt x="3719" y="283"/>
                    <a:pt x="3579" y="508"/>
                    <a:pt x="3512" y="608"/>
                  </a:cubicBezTo>
                  <a:cubicBezTo>
                    <a:pt x="3512" y="608"/>
                    <a:pt x="3751" y="203"/>
                    <a:pt x="3703" y="120"/>
                  </a:cubicBezTo>
                  <a:cubicBezTo>
                    <a:pt x="3701" y="111"/>
                    <a:pt x="3696" y="107"/>
                    <a:pt x="3688" y="107"/>
                  </a:cubicBezTo>
                  <a:cubicBezTo>
                    <a:pt x="3618" y="107"/>
                    <a:pt x="3334" y="489"/>
                    <a:pt x="3334" y="489"/>
                  </a:cubicBezTo>
                  <a:cubicBezTo>
                    <a:pt x="3334" y="489"/>
                    <a:pt x="3584" y="13"/>
                    <a:pt x="3500" y="1"/>
                  </a:cubicBezTo>
                  <a:cubicBezTo>
                    <a:pt x="3499" y="1"/>
                    <a:pt x="3498" y="1"/>
                    <a:pt x="3496" y="1"/>
                  </a:cubicBezTo>
                  <a:close/>
                </a:path>
              </a:pathLst>
            </a:custGeom>
            <a:solidFill>
              <a:srgbClr val="F79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5"/>
            <p:cNvSpPr/>
            <p:nvPr/>
          </p:nvSpPr>
          <p:spPr>
            <a:xfrm>
              <a:off x="1825546" y="4427025"/>
              <a:ext cx="147789" cy="566387"/>
            </a:xfrm>
            <a:custGeom>
              <a:avLst/>
              <a:gdLst/>
              <a:ahLst/>
              <a:cxnLst/>
              <a:rect l="l" t="t" r="r" b="b"/>
              <a:pathLst>
                <a:path w="3276" h="12555" extrusionOk="0">
                  <a:moveTo>
                    <a:pt x="2405" y="1"/>
                  </a:moveTo>
                  <a:cubicBezTo>
                    <a:pt x="1501" y="1"/>
                    <a:pt x="1" y="333"/>
                    <a:pt x="1" y="333"/>
                  </a:cubicBezTo>
                  <a:cubicBezTo>
                    <a:pt x="1" y="333"/>
                    <a:pt x="1061" y="11573"/>
                    <a:pt x="1251" y="12501"/>
                  </a:cubicBezTo>
                  <a:cubicBezTo>
                    <a:pt x="1251" y="12501"/>
                    <a:pt x="1696" y="12554"/>
                    <a:pt x="2094" y="12554"/>
                  </a:cubicBezTo>
                  <a:cubicBezTo>
                    <a:pt x="2293" y="12554"/>
                    <a:pt x="2481" y="12541"/>
                    <a:pt x="2596" y="12501"/>
                  </a:cubicBezTo>
                  <a:cubicBezTo>
                    <a:pt x="2596" y="12501"/>
                    <a:pt x="2525" y="5655"/>
                    <a:pt x="2596" y="4965"/>
                  </a:cubicBezTo>
                  <a:cubicBezTo>
                    <a:pt x="2668" y="4262"/>
                    <a:pt x="3275" y="679"/>
                    <a:pt x="3061" y="179"/>
                  </a:cubicBezTo>
                  <a:cubicBezTo>
                    <a:pt x="3002" y="48"/>
                    <a:pt x="2746" y="1"/>
                    <a:pt x="2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5"/>
            <p:cNvSpPr/>
            <p:nvPr/>
          </p:nvSpPr>
          <p:spPr>
            <a:xfrm>
              <a:off x="1887350" y="4429957"/>
              <a:ext cx="213788" cy="440208"/>
            </a:xfrm>
            <a:custGeom>
              <a:avLst/>
              <a:gdLst/>
              <a:ahLst/>
              <a:cxnLst/>
              <a:rect l="l" t="t" r="r" b="b"/>
              <a:pathLst>
                <a:path w="4739" h="9758" extrusionOk="0">
                  <a:moveTo>
                    <a:pt x="1653" y="1"/>
                  </a:moveTo>
                  <a:cubicBezTo>
                    <a:pt x="479" y="1"/>
                    <a:pt x="0" y="3709"/>
                    <a:pt x="0" y="3709"/>
                  </a:cubicBezTo>
                  <a:cubicBezTo>
                    <a:pt x="0" y="3709"/>
                    <a:pt x="929" y="6531"/>
                    <a:pt x="1465" y="7222"/>
                  </a:cubicBezTo>
                  <a:cubicBezTo>
                    <a:pt x="2000" y="7900"/>
                    <a:pt x="3846" y="9758"/>
                    <a:pt x="3846" y="9758"/>
                  </a:cubicBezTo>
                  <a:lnTo>
                    <a:pt x="4739" y="8853"/>
                  </a:lnTo>
                  <a:cubicBezTo>
                    <a:pt x="4739" y="8853"/>
                    <a:pt x="2715" y="5936"/>
                    <a:pt x="2524" y="5257"/>
                  </a:cubicBezTo>
                  <a:cubicBezTo>
                    <a:pt x="2322" y="4566"/>
                    <a:pt x="1953" y="78"/>
                    <a:pt x="1953" y="78"/>
                  </a:cubicBezTo>
                  <a:cubicBezTo>
                    <a:pt x="1848" y="25"/>
                    <a:pt x="1749" y="1"/>
                    <a:pt x="1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5"/>
            <p:cNvSpPr/>
            <p:nvPr/>
          </p:nvSpPr>
          <p:spPr>
            <a:xfrm>
              <a:off x="184655" y="3002536"/>
              <a:ext cx="1127993" cy="1247406"/>
            </a:xfrm>
            <a:custGeom>
              <a:avLst/>
              <a:gdLst/>
              <a:ahLst/>
              <a:cxnLst/>
              <a:rect l="l" t="t" r="r" b="b"/>
              <a:pathLst>
                <a:path w="25004" h="27651" extrusionOk="0">
                  <a:moveTo>
                    <a:pt x="12811" y="1"/>
                  </a:moveTo>
                  <a:cubicBezTo>
                    <a:pt x="9180" y="810"/>
                    <a:pt x="5822" y="2394"/>
                    <a:pt x="2953" y="4561"/>
                  </a:cubicBezTo>
                  <a:cubicBezTo>
                    <a:pt x="2953" y="4561"/>
                    <a:pt x="2977" y="4823"/>
                    <a:pt x="3191" y="5180"/>
                  </a:cubicBezTo>
                  <a:cubicBezTo>
                    <a:pt x="3394" y="5537"/>
                    <a:pt x="3048" y="5739"/>
                    <a:pt x="3072" y="5858"/>
                  </a:cubicBezTo>
                  <a:cubicBezTo>
                    <a:pt x="3084" y="5966"/>
                    <a:pt x="3275" y="5954"/>
                    <a:pt x="3096" y="6156"/>
                  </a:cubicBezTo>
                  <a:cubicBezTo>
                    <a:pt x="2929" y="6370"/>
                    <a:pt x="3096" y="6323"/>
                    <a:pt x="2953" y="6466"/>
                  </a:cubicBezTo>
                  <a:cubicBezTo>
                    <a:pt x="2798" y="6620"/>
                    <a:pt x="2655" y="6751"/>
                    <a:pt x="2548" y="6823"/>
                  </a:cubicBezTo>
                  <a:cubicBezTo>
                    <a:pt x="2441" y="6906"/>
                    <a:pt x="2477" y="7109"/>
                    <a:pt x="2262" y="7359"/>
                  </a:cubicBezTo>
                  <a:cubicBezTo>
                    <a:pt x="2060" y="7621"/>
                    <a:pt x="1655" y="7823"/>
                    <a:pt x="1655" y="8228"/>
                  </a:cubicBezTo>
                  <a:cubicBezTo>
                    <a:pt x="1655" y="8609"/>
                    <a:pt x="1048" y="9145"/>
                    <a:pt x="965" y="9371"/>
                  </a:cubicBezTo>
                  <a:cubicBezTo>
                    <a:pt x="893" y="9585"/>
                    <a:pt x="286" y="10395"/>
                    <a:pt x="250" y="10931"/>
                  </a:cubicBezTo>
                  <a:cubicBezTo>
                    <a:pt x="227" y="11466"/>
                    <a:pt x="227" y="12038"/>
                    <a:pt x="250" y="12359"/>
                  </a:cubicBezTo>
                  <a:cubicBezTo>
                    <a:pt x="286" y="12693"/>
                    <a:pt x="310" y="13050"/>
                    <a:pt x="227" y="13431"/>
                  </a:cubicBezTo>
                  <a:cubicBezTo>
                    <a:pt x="155" y="13824"/>
                    <a:pt x="72" y="14181"/>
                    <a:pt x="36" y="14895"/>
                  </a:cubicBezTo>
                  <a:cubicBezTo>
                    <a:pt x="0" y="15610"/>
                    <a:pt x="286" y="15919"/>
                    <a:pt x="953" y="16145"/>
                  </a:cubicBezTo>
                  <a:cubicBezTo>
                    <a:pt x="1643" y="16348"/>
                    <a:pt x="2917" y="16967"/>
                    <a:pt x="3227" y="17419"/>
                  </a:cubicBezTo>
                  <a:cubicBezTo>
                    <a:pt x="3560" y="17884"/>
                    <a:pt x="3739" y="18455"/>
                    <a:pt x="3977" y="18527"/>
                  </a:cubicBezTo>
                  <a:cubicBezTo>
                    <a:pt x="4227" y="18598"/>
                    <a:pt x="4441" y="19348"/>
                    <a:pt x="5251" y="19908"/>
                  </a:cubicBezTo>
                  <a:cubicBezTo>
                    <a:pt x="6072" y="20479"/>
                    <a:pt x="7608" y="20551"/>
                    <a:pt x="8287" y="21277"/>
                  </a:cubicBezTo>
                  <a:cubicBezTo>
                    <a:pt x="8978" y="22003"/>
                    <a:pt x="10216" y="23789"/>
                    <a:pt x="10537" y="24777"/>
                  </a:cubicBezTo>
                  <a:cubicBezTo>
                    <a:pt x="10871" y="25766"/>
                    <a:pt x="11406" y="26111"/>
                    <a:pt x="11966" y="26587"/>
                  </a:cubicBezTo>
                  <a:cubicBezTo>
                    <a:pt x="12538" y="27063"/>
                    <a:pt x="13252" y="27599"/>
                    <a:pt x="13788" y="27647"/>
                  </a:cubicBezTo>
                  <a:cubicBezTo>
                    <a:pt x="13826" y="27649"/>
                    <a:pt x="13862" y="27651"/>
                    <a:pt x="13897" y="27651"/>
                  </a:cubicBezTo>
                  <a:cubicBezTo>
                    <a:pt x="14354" y="27651"/>
                    <a:pt x="14547" y="27443"/>
                    <a:pt x="14514" y="27266"/>
                  </a:cubicBezTo>
                  <a:cubicBezTo>
                    <a:pt x="14502" y="27063"/>
                    <a:pt x="13812" y="26504"/>
                    <a:pt x="13704" y="26349"/>
                  </a:cubicBezTo>
                  <a:cubicBezTo>
                    <a:pt x="13609" y="26206"/>
                    <a:pt x="13383" y="25254"/>
                    <a:pt x="13073" y="24563"/>
                  </a:cubicBezTo>
                  <a:cubicBezTo>
                    <a:pt x="12740" y="23884"/>
                    <a:pt x="12716" y="23873"/>
                    <a:pt x="12811" y="23539"/>
                  </a:cubicBezTo>
                  <a:cubicBezTo>
                    <a:pt x="12919" y="23218"/>
                    <a:pt x="13145" y="22503"/>
                    <a:pt x="13454" y="22325"/>
                  </a:cubicBezTo>
                  <a:cubicBezTo>
                    <a:pt x="13788" y="22146"/>
                    <a:pt x="14026" y="22277"/>
                    <a:pt x="14252" y="21968"/>
                  </a:cubicBezTo>
                  <a:cubicBezTo>
                    <a:pt x="14454" y="21646"/>
                    <a:pt x="14526" y="21468"/>
                    <a:pt x="14514" y="21277"/>
                  </a:cubicBezTo>
                  <a:cubicBezTo>
                    <a:pt x="14502" y="21087"/>
                    <a:pt x="14169" y="20967"/>
                    <a:pt x="13859" y="20932"/>
                  </a:cubicBezTo>
                  <a:cubicBezTo>
                    <a:pt x="13538" y="20908"/>
                    <a:pt x="13431" y="20622"/>
                    <a:pt x="13002" y="20551"/>
                  </a:cubicBezTo>
                  <a:cubicBezTo>
                    <a:pt x="12561" y="20479"/>
                    <a:pt x="11966" y="20301"/>
                    <a:pt x="11823" y="20039"/>
                  </a:cubicBezTo>
                  <a:cubicBezTo>
                    <a:pt x="11698" y="19836"/>
                    <a:pt x="11471" y="19751"/>
                    <a:pt x="11270" y="19751"/>
                  </a:cubicBezTo>
                  <a:cubicBezTo>
                    <a:pt x="11222" y="19751"/>
                    <a:pt x="11176" y="19756"/>
                    <a:pt x="11133" y="19765"/>
                  </a:cubicBezTo>
                  <a:cubicBezTo>
                    <a:pt x="11053" y="19774"/>
                    <a:pt x="10905" y="19798"/>
                    <a:pt x="10729" y="19798"/>
                  </a:cubicBezTo>
                  <a:cubicBezTo>
                    <a:pt x="10455" y="19798"/>
                    <a:pt x="10112" y="19740"/>
                    <a:pt x="9859" y="19479"/>
                  </a:cubicBezTo>
                  <a:cubicBezTo>
                    <a:pt x="9430" y="19051"/>
                    <a:pt x="9394" y="18229"/>
                    <a:pt x="9323" y="17800"/>
                  </a:cubicBezTo>
                  <a:cubicBezTo>
                    <a:pt x="9240" y="17372"/>
                    <a:pt x="9168" y="17229"/>
                    <a:pt x="9287" y="16907"/>
                  </a:cubicBezTo>
                  <a:cubicBezTo>
                    <a:pt x="9394" y="16574"/>
                    <a:pt x="9394" y="16336"/>
                    <a:pt x="9894" y="16098"/>
                  </a:cubicBezTo>
                  <a:cubicBezTo>
                    <a:pt x="10184" y="15963"/>
                    <a:pt x="10571" y="15848"/>
                    <a:pt x="10942" y="15848"/>
                  </a:cubicBezTo>
                  <a:cubicBezTo>
                    <a:pt x="11228" y="15848"/>
                    <a:pt x="11504" y="15916"/>
                    <a:pt x="11716" y="16098"/>
                  </a:cubicBezTo>
                  <a:cubicBezTo>
                    <a:pt x="11890" y="16243"/>
                    <a:pt x="12124" y="16298"/>
                    <a:pt x="12365" y="16298"/>
                  </a:cubicBezTo>
                  <a:cubicBezTo>
                    <a:pt x="12816" y="16298"/>
                    <a:pt x="13291" y="16102"/>
                    <a:pt x="13431" y="15931"/>
                  </a:cubicBezTo>
                  <a:cubicBezTo>
                    <a:pt x="13633" y="15681"/>
                    <a:pt x="14252" y="14943"/>
                    <a:pt x="14752" y="14907"/>
                  </a:cubicBezTo>
                  <a:cubicBezTo>
                    <a:pt x="15252" y="14883"/>
                    <a:pt x="16074" y="14907"/>
                    <a:pt x="16383" y="14633"/>
                  </a:cubicBezTo>
                  <a:cubicBezTo>
                    <a:pt x="16717" y="14348"/>
                    <a:pt x="17919" y="13740"/>
                    <a:pt x="18134" y="13264"/>
                  </a:cubicBezTo>
                  <a:cubicBezTo>
                    <a:pt x="18336" y="12764"/>
                    <a:pt x="19157" y="11371"/>
                    <a:pt x="19157" y="10907"/>
                  </a:cubicBezTo>
                  <a:cubicBezTo>
                    <a:pt x="19157" y="10479"/>
                    <a:pt x="20432" y="9686"/>
                    <a:pt x="20958" y="9686"/>
                  </a:cubicBezTo>
                  <a:cubicBezTo>
                    <a:pt x="21003" y="9686"/>
                    <a:pt x="21042" y="9692"/>
                    <a:pt x="21074" y="9704"/>
                  </a:cubicBezTo>
                  <a:cubicBezTo>
                    <a:pt x="21115" y="9718"/>
                    <a:pt x="21157" y="9724"/>
                    <a:pt x="21200" y="9724"/>
                  </a:cubicBezTo>
                  <a:cubicBezTo>
                    <a:pt x="21608" y="9724"/>
                    <a:pt x="22094" y="9168"/>
                    <a:pt x="22277" y="9168"/>
                  </a:cubicBezTo>
                  <a:cubicBezTo>
                    <a:pt x="22347" y="9168"/>
                    <a:pt x="22464" y="9180"/>
                    <a:pt x="22603" y="9180"/>
                  </a:cubicBezTo>
                  <a:cubicBezTo>
                    <a:pt x="22887" y="9180"/>
                    <a:pt x="23259" y="9131"/>
                    <a:pt x="23491" y="8835"/>
                  </a:cubicBezTo>
                  <a:cubicBezTo>
                    <a:pt x="23849" y="8406"/>
                    <a:pt x="24122" y="8121"/>
                    <a:pt x="24408" y="7704"/>
                  </a:cubicBezTo>
                  <a:cubicBezTo>
                    <a:pt x="24789" y="7311"/>
                    <a:pt x="25003" y="6668"/>
                    <a:pt x="23968" y="6359"/>
                  </a:cubicBezTo>
                  <a:cubicBezTo>
                    <a:pt x="22944" y="6025"/>
                    <a:pt x="22182" y="5930"/>
                    <a:pt x="21563" y="5597"/>
                  </a:cubicBezTo>
                  <a:cubicBezTo>
                    <a:pt x="20969" y="5259"/>
                    <a:pt x="20387" y="5013"/>
                    <a:pt x="19917" y="5013"/>
                  </a:cubicBezTo>
                  <a:cubicBezTo>
                    <a:pt x="19906" y="5013"/>
                    <a:pt x="19895" y="5013"/>
                    <a:pt x="19884" y="5013"/>
                  </a:cubicBezTo>
                  <a:cubicBezTo>
                    <a:pt x="19873" y="5013"/>
                    <a:pt x="19862" y="5014"/>
                    <a:pt x="19850" y="5014"/>
                  </a:cubicBezTo>
                  <a:cubicBezTo>
                    <a:pt x="19533" y="5014"/>
                    <a:pt x="19012" y="4910"/>
                    <a:pt x="18538" y="4910"/>
                  </a:cubicBezTo>
                  <a:cubicBezTo>
                    <a:pt x="18302" y="4910"/>
                    <a:pt x="18077" y="4936"/>
                    <a:pt x="17895" y="5013"/>
                  </a:cubicBezTo>
                  <a:cubicBezTo>
                    <a:pt x="17324" y="5251"/>
                    <a:pt x="16717" y="6430"/>
                    <a:pt x="15836" y="6632"/>
                  </a:cubicBezTo>
                  <a:cubicBezTo>
                    <a:pt x="15683" y="6670"/>
                    <a:pt x="15491" y="6687"/>
                    <a:pt x="15273" y="6687"/>
                  </a:cubicBezTo>
                  <a:cubicBezTo>
                    <a:pt x="14247" y="6687"/>
                    <a:pt x="12665" y="6316"/>
                    <a:pt x="12145" y="6001"/>
                  </a:cubicBezTo>
                  <a:cubicBezTo>
                    <a:pt x="11537" y="5608"/>
                    <a:pt x="11359" y="4823"/>
                    <a:pt x="11537" y="4430"/>
                  </a:cubicBezTo>
                  <a:cubicBezTo>
                    <a:pt x="11716" y="4049"/>
                    <a:pt x="11787" y="3346"/>
                    <a:pt x="11740" y="3084"/>
                  </a:cubicBezTo>
                  <a:cubicBezTo>
                    <a:pt x="11704" y="2810"/>
                    <a:pt x="12633" y="2322"/>
                    <a:pt x="12954" y="1977"/>
                  </a:cubicBezTo>
                  <a:cubicBezTo>
                    <a:pt x="13276" y="1632"/>
                    <a:pt x="13573" y="548"/>
                    <a:pt x="12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5"/>
            <p:cNvSpPr/>
            <p:nvPr/>
          </p:nvSpPr>
          <p:spPr>
            <a:xfrm>
              <a:off x="951664" y="4213956"/>
              <a:ext cx="884160" cy="1042550"/>
            </a:xfrm>
            <a:custGeom>
              <a:avLst/>
              <a:gdLst/>
              <a:ahLst/>
              <a:cxnLst/>
              <a:rect l="l" t="t" r="r" b="b"/>
              <a:pathLst>
                <a:path w="19599" h="23110" extrusionOk="0">
                  <a:moveTo>
                    <a:pt x="5062" y="0"/>
                  </a:moveTo>
                  <a:cubicBezTo>
                    <a:pt x="4588" y="0"/>
                    <a:pt x="4017" y="122"/>
                    <a:pt x="3706" y="122"/>
                  </a:cubicBezTo>
                  <a:cubicBezTo>
                    <a:pt x="3664" y="122"/>
                    <a:pt x="3627" y="120"/>
                    <a:pt x="3596" y="115"/>
                  </a:cubicBezTo>
                  <a:cubicBezTo>
                    <a:pt x="3575" y="112"/>
                    <a:pt x="3553" y="110"/>
                    <a:pt x="3529" y="110"/>
                  </a:cubicBezTo>
                  <a:cubicBezTo>
                    <a:pt x="3139" y="110"/>
                    <a:pt x="2420" y="558"/>
                    <a:pt x="2263" y="794"/>
                  </a:cubicBezTo>
                  <a:cubicBezTo>
                    <a:pt x="2096" y="1056"/>
                    <a:pt x="2096" y="2580"/>
                    <a:pt x="2263" y="2854"/>
                  </a:cubicBezTo>
                  <a:cubicBezTo>
                    <a:pt x="2429" y="3116"/>
                    <a:pt x="2263" y="3556"/>
                    <a:pt x="1858" y="4187"/>
                  </a:cubicBezTo>
                  <a:cubicBezTo>
                    <a:pt x="1453" y="4830"/>
                    <a:pt x="977" y="5640"/>
                    <a:pt x="489" y="6128"/>
                  </a:cubicBezTo>
                  <a:cubicBezTo>
                    <a:pt x="0" y="6616"/>
                    <a:pt x="227" y="9354"/>
                    <a:pt x="489" y="9664"/>
                  </a:cubicBezTo>
                  <a:cubicBezTo>
                    <a:pt x="762" y="9985"/>
                    <a:pt x="1501" y="11498"/>
                    <a:pt x="2525" y="11926"/>
                  </a:cubicBezTo>
                  <a:cubicBezTo>
                    <a:pt x="3537" y="12343"/>
                    <a:pt x="4751" y="13105"/>
                    <a:pt x="4751" y="13105"/>
                  </a:cubicBezTo>
                  <a:cubicBezTo>
                    <a:pt x="6620" y="14129"/>
                    <a:pt x="6668" y="15855"/>
                    <a:pt x="6513" y="16189"/>
                  </a:cubicBezTo>
                  <a:cubicBezTo>
                    <a:pt x="6335" y="16498"/>
                    <a:pt x="6251" y="17546"/>
                    <a:pt x="5715" y="17903"/>
                  </a:cubicBezTo>
                  <a:cubicBezTo>
                    <a:pt x="5180" y="18260"/>
                    <a:pt x="5977" y="19094"/>
                    <a:pt x="5370" y="19963"/>
                  </a:cubicBezTo>
                  <a:cubicBezTo>
                    <a:pt x="4763" y="20832"/>
                    <a:pt x="3668" y="21796"/>
                    <a:pt x="3239" y="22332"/>
                  </a:cubicBezTo>
                  <a:cubicBezTo>
                    <a:pt x="2810" y="22880"/>
                    <a:pt x="2810" y="23035"/>
                    <a:pt x="3572" y="23106"/>
                  </a:cubicBezTo>
                  <a:cubicBezTo>
                    <a:pt x="3593" y="23108"/>
                    <a:pt x="3615" y="23109"/>
                    <a:pt x="3638" y="23109"/>
                  </a:cubicBezTo>
                  <a:cubicBezTo>
                    <a:pt x="4422" y="23109"/>
                    <a:pt x="6317" y="21943"/>
                    <a:pt x="6942" y="21677"/>
                  </a:cubicBezTo>
                  <a:cubicBezTo>
                    <a:pt x="7609" y="21392"/>
                    <a:pt x="7704" y="19808"/>
                    <a:pt x="8406" y="19213"/>
                  </a:cubicBezTo>
                  <a:cubicBezTo>
                    <a:pt x="9109" y="18617"/>
                    <a:pt x="9954" y="18558"/>
                    <a:pt x="10978" y="18320"/>
                  </a:cubicBezTo>
                  <a:cubicBezTo>
                    <a:pt x="11990" y="18058"/>
                    <a:pt x="13657" y="17320"/>
                    <a:pt x="14407" y="17046"/>
                  </a:cubicBezTo>
                  <a:cubicBezTo>
                    <a:pt x="15133" y="16784"/>
                    <a:pt x="15109" y="16355"/>
                    <a:pt x="15431" y="15760"/>
                  </a:cubicBezTo>
                  <a:cubicBezTo>
                    <a:pt x="15764" y="15165"/>
                    <a:pt x="16562" y="14629"/>
                    <a:pt x="16931" y="14296"/>
                  </a:cubicBezTo>
                  <a:cubicBezTo>
                    <a:pt x="17312" y="13974"/>
                    <a:pt x="17515" y="12843"/>
                    <a:pt x="17253" y="12569"/>
                  </a:cubicBezTo>
                  <a:cubicBezTo>
                    <a:pt x="16979" y="12307"/>
                    <a:pt x="16812" y="11331"/>
                    <a:pt x="17253" y="10700"/>
                  </a:cubicBezTo>
                  <a:cubicBezTo>
                    <a:pt x="17681" y="10057"/>
                    <a:pt x="18336" y="9033"/>
                    <a:pt x="18860" y="8390"/>
                  </a:cubicBezTo>
                  <a:cubicBezTo>
                    <a:pt x="19396" y="7747"/>
                    <a:pt x="19598" y="7211"/>
                    <a:pt x="18955" y="6783"/>
                  </a:cubicBezTo>
                  <a:cubicBezTo>
                    <a:pt x="18336" y="6354"/>
                    <a:pt x="17157" y="6021"/>
                    <a:pt x="16633" y="5914"/>
                  </a:cubicBezTo>
                  <a:cubicBezTo>
                    <a:pt x="16121" y="5818"/>
                    <a:pt x="16193" y="5342"/>
                    <a:pt x="15276" y="4806"/>
                  </a:cubicBezTo>
                  <a:cubicBezTo>
                    <a:pt x="14359" y="4270"/>
                    <a:pt x="13716" y="3449"/>
                    <a:pt x="13169" y="2639"/>
                  </a:cubicBezTo>
                  <a:cubicBezTo>
                    <a:pt x="12757" y="2039"/>
                    <a:pt x="12116" y="1648"/>
                    <a:pt x="11550" y="1648"/>
                  </a:cubicBezTo>
                  <a:cubicBezTo>
                    <a:pt x="11363" y="1648"/>
                    <a:pt x="11185" y="1691"/>
                    <a:pt x="11026" y="1782"/>
                  </a:cubicBezTo>
                  <a:cubicBezTo>
                    <a:pt x="10887" y="1863"/>
                    <a:pt x="10742" y="1895"/>
                    <a:pt x="10591" y="1895"/>
                  </a:cubicBezTo>
                  <a:cubicBezTo>
                    <a:pt x="10032" y="1895"/>
                    <a:pt x="9402" y="1451"/>
                    <a:pt x="8763" y="1413"/>
                  </a:cubicBezTo>
                  <a:cubicBezTo>
                    <a:pt x="7942" y="1353"/>
                    <a:pt x="6132" y="377"/>
                    <a:pt x="5644" y="115"/>
                  </a:cubicBezTo>
                  <a:cubicBezTo>
                    <a:pt x="5501" y="29"/>
                    <a:pt x="5293" y="0"/>
                    <a:pt x="50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5"/>
            <p:cNvSpPr/>
            <p:nvPr/>
          </p:nvSpPr>
          <p:spPr>
            <a:xfrm>
              <a:off x="1681094" y="3241545"/>
              <a:ext cx="425952" cy="513064"/>
            </a:xfrm>
            <a:custGeom>
              <a:avLst/>
              <a:gdLst/>
              <a:ahLst/>
              <a:cxnLst/>
              <a:rect l="l" t="t" r="r" b="b"/>
              <a:pathLst>
                <a:path w="9442" h="11373" extrusionOk="0">
                  <a:moveTo>
                    <a:pt x="1941" y="1"/>
                  </a:moveTo>
                  <a:cubicBezTo>
                    <a:pt x="1941" y="1"/>
                    <a:pt x="1643" y="429"/>
                    <a:pt x="1179" y="858"/>
                  </a:cubicBezTo>
                  <a:cubicBezTo>
                    <a:pt x="714" y="1299"/>
                    <a:pt x="595" y="1608"/>
                    <a:pt x="476" y="1858"/>
                  </a:cubicBezTo>
                  <a:cubicBezTo>
                    <a:pt x="357" y="2108"/>
                    <a:pt x="0" y="3180"/>
                    <a:pt x="143" y="3644"/>
                  </a:cubicBezTo>
                  <a:cubicBezTo>
                    <a:pt x="286" y="4109"/>
                    <a:pt x="226" y="4430"/>
                    <a:pt x="750" y="4823"/>
                  </a:cubicBezTo>
                  <a:cubicBezTo>
                    <a:pt x="1286" y="5204"/>
                    <a:pt x="1762" y="5347"/>
                    <a:pt x="1524" y="6073"/>
                  </a:cubicBezTo>
                  <a:cubicBezTo>
                    <a:pt x="1286" y="6787"/>
                    <a:pt x="1465" y="7561"/>
                    <a:pt x="1215" y="7942"/>
                  </a:cubicBezTo>
                  <a:cubicBezTo>
                    <a:pt x="953" y="8335"/>
                    <a:pt x="929" y="9073"/>
                    <a:pt x="1524" y="9585"/>
                  </a:cubicBezTo>
                  <a:cubicBezTo>
                    <a:pt x="2119" y="10085"/>
                    <a:pt x="2858" y="9966"/>
                    <a:pt x="3036" y="10014"/>
                  </a:cubicBezTo>
                  <a:cubicBezTo>
                    <a:pt x="3203" y="10062"/>
                    <a:pt x="3917" y="10407"/>
                    <a:pt x="4024" y="10621"/>
                  </a:cubicBezTo>
                  <a:cubicBezTo>
                    <a:pt x="4132" y="10847"/>
                    <a:pt x="4715" y="11097"/>
                    <a:pt x="5144" y="11312"/>
                  </a:cubicBezTo>
                  <a:cubicBezTo>
                    <a:pt x="5231" y="11353"/>
                    <a:pt x="5318" y="11373"/>
                    <a:pt x="5401" y="11373"/>
                  </a:cubicBezTo>
                  <a:cubicBezTo>
                    <a:pt x="5728" y="11373"/>
                    <a:pt x="6013" y="11076"/>
                    <a:pt x="6156" y="10621"/>
                  </a:cubicBezTo>
                  <a:cubicBezTo>
                    <a:pt x="6280" y="10233"/>
                    <a:pt x="6674" y="10062"/>
                    <a:pt x="7038" y="10062"/>
                  </a:cubicBezTo>
                  <a:cubicBezTo>
                    <a:pt x="7199" y="10062"/>
                    <a:pt x="7354" y="10095"/>
                    <a:pt x="7477" y="10157"/>
                  </a:cubicBezTo>
                  <a:cubicBezTo>
                    <a:pt x="7783" y="10329"/>
                    <a:pt x="8127" y="10440"/>
                    <a:pt x="8405" y="10440"/>
                  </a:cubicBezTo>
                  <a:cubicBezTo>
                    <a:pt x="8473" y="10440"/>
                    <a:pt x="8538" y="10433"/>
                    <a:pt x="8596" y="10419"/>
                  </a:cubicBezTo>
                  <a:cubicBezTo>
                    <a:pt x="8870" y="10335"/>
                    <a:pt x="9430" y="10133"/>
                    <a:pt x="9442" y="10133"/>
                  </a:cubicBezTo>
                  <a:cubicBezTo>
                    <a:pt x="7799" y="6156"/>
                    <a:pt x="5203" y="2680"/>
                    <a:pt x="19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5"/>
            <p:cNvSpPr/>
            <p:nvPr/>
          </p:nvSpPr>
          <p:spPr>
            <a:xfrm>
              <a:off x="1017168" y="3851337"/>
              <a:ext cx="245547" cy="256735"/>
            </a:xfrm>
            <a:custGeom>
              <a:avLst/>
              <a:gdLst/>
              <a:ahLst/>
              <a:cxnLst/>
              <a:rect l="l" t="t" r="r" b="b"/>
              <a:pathLst>
                <a:path w="5443" h="5691" extrusionOk="0">
                  <a:moveTo>
                    <a:pt x="3318" y="0"/>
                  </a:moveTo>
                  <a:cubicBezTo>
                    <a:pt x="3147" y="0"/>
                    <a:pt x="2966" y="41"/>
                    <a:pt x="2799" y="140"/>
                  </a:cubicBezTo>
                  <a:cubicBezTo>
                    <a:pt x="2311" y="426"/>
                    <a:pt x="2108" y="1081"/>
                    <a:pt x="2025" y="1545"/>
                  </a:cubicBezTo>
                  <a:cubicBezTo>
                    <a:pt x="1930" y="1986"/>
                    <a:pt x="1037" y="2331"/>
                    <a:pt x="1073" y="3153"/>
                  </a:cubicBezTo>
                  <a:cubicBezTo>
                    <a:pt x="1073" y="3153"/>
                    <a:pt x="1073" y="3641"/>
                    <a:pt x="715" y="3974"/>
                  </a:cubicBezTo>
                  <a:cubicBezTo>
                    <a:pt x="358" y="4296"/>
                    <a:pt x="1" y="4867"/>
                    <a:pt x="358" y="4939"/>
                  </a:cubicBezTo>
                  <a:cubicBezTo>
                    <a:pt x="715" y="5010"/>
                    <a:pt x="1477" y="5117"/>
                    <a:pt x="1656" y="5224"/>
                  </a:cubicBezTo>
                  <a:cubicBezTo>
                    <a:pt x="1808" y="5306"/>
                    <a:pt x="2516" y="5690"/>
                    <a:pt x="2875" y="5690"/>
                  </a:cubicBezTo>
                  <a:cubicBezTo>
                    <a:pt x="2937" y="5690"/>
                    <a:pt x="2989" y="5679"/>
                    <a:pt x="3025" y="5653"/>
                  </a:cubicBezTo>
                  <a:cubicBezTo>
                    <a:pt x="3275" y="5474"/>
                    <a:pt x="3454" y="5034"/>
                    <a:pt x="3716" y="5010"/>
                  </a:cubicBezTo>
                  <a:cubicBezTo>
                    <a:pt x="3966" y="4986"/>
                    <a:pt x="4037" y="4343"/>
                    <a:pt x="4252" y="4129"/>
                  </a:cubicBezTo>
                  <a:cubicBezTo>
                    <a:pt x="4454" y="3926"/>
                    <a:pt x="5216" y="3212"/>
                    <a:pt x="5287" y="2641"/>
                  </a:cubicBezTo>
                  <a:cubicBezTo>
                    <a:pt x="5359" y="2069"/>
                    <a:pt x="5442" y="1212"/>
                    <a:pt x="5287" y="986"/>
                  </a:cubicBezTo>
                  <a:cubicBezTo>
                    <a:pt x="5144" y="771"/>
                    <a:pt x="4144" y="640"/>
                    <a:pt x="4037" y="355"/>
                  </a:cubicBezTo>
                  <a:cubicBezTo>
                    <a:pt x="3966" y="164"/>
                    <a:pt x="3661" y="0"/>
                    <a:pt x="3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5"/>
            <p:cNvSpPr/>
            <p:nvPr/>
          </p:nvSpPr>
          <p:spPr>
            <a:xfrm>
              <a:off x="1747139" y="2882761"/>
              <a:ext cx="170841" cy="423832"/>
            </a:xfrm>
            <a:custGeom>
              <a:avLst/>
              <a:gdLst/>
              <a:ahLst/>
              <a:cxnLst/>
              <a:rect l="l" t="t" r="r" b="b"/>
              <a:pathLst>
                <a:path w="3787" h="9395" extrusionOk="0">
                  <a:moveTo>
                    <a:pt x="3430" y="1"/>
                  </a:moveTo>
                  <a:cubicBezTo>
                    <a:pt x="3430" y="1"/>
                    <a:pt x="3394" y="155"/>
                    <a:pt x="3346" y="417"/>
                  </a:cubicBezTo>
                  <a:cubicBezTo>
                    <a:pt x="3287" y="691"/>
                    <a:pt x="3251" y="1072"/>
                    <a:pt x="3132" y="1525"/>
                  </a:cubicBezTo>
                  <a:cubicBezTo>
                    <a:pt x="2930" y="2429"/>
                    <a:pt x="2596" y="3620"/>
                    <a:pt x="2179" y="4787"/>
                  </a:cubicBezTo>
                  <a:cubicBezTo>
                    <a:pt x="1763" y="5942"/>
                    <a:pt x="1251" y="7061"/>
                    <a:pt x="810" y="7882"/>
                  </a:cubicBezTo>
                  <a:cubicBezTo>
                    <a:pt x="584" y="8275"/>
                    <a:pt x="393" y="8609"/>
                    <a:pt x="239" y="8835"/>
                  </a:cubicBezTo>
                  <a:cubicBezTo>
                    <a:pt x="96" y="9049"/>
                    <a:pt x="1" y="9168"/>
                    <a:pt x="1" y="9168"/>
                  </a:cubicBezTo>
                  <a:lnTo>
                    <a:pt x="298" y="9395"/>
                  </a:lnTo>
                  <a:cubicBezTo>
                    <a:pt x="298" y="9395"/>
                    <a:pt x="405" y="9264"/>
                    <a:pt x="548" y="9037"/>
                  </a:cubicBezTo>
                  <a:cubicBezTo>
                    <a:pt x="703" y="8799"/>
                    <a:pt x="905" y="8466"/>
                    <a:pt x="1132" y="8049"/>
                  </a:cubicBezTo>
                  <a:cubicBezTo>
                    <a:pt x="1596" y="7216"/>
                    <a:pt x="2120" y="6073"/>
                    <a:pt x="2537" y="4894"/>
                  </a:cubicBezTo>
                  <a:cubicBezTo>
                    <a:pt x="2953" y="3727"/>
                    <a:pt x="3287" y="2513"/>
                    <a:pt x="3489" y="1596"/>
                  </a:cubicBezTo>
                  <a:cubicBezTo>
                    <a:pt x="3584" y="1132"/>
                    <a:pt x="3644" y="751"/>
                    <a:pt x="3703" y="477"/>
                  </a:cubicBezTo>
                  <a:cubicBezTo>
                    <a:pt x="3751" y="215"/>
                    <a:pt x="3787" y="60"/>
                    <a:pt x="3787" y="60"/>
                  </a:cubicBezTo>
                  <a:lnTo>
                    <a:pt x="34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5"/>
            <p:cNvSpPr/>
            <p:nvPr/>
          </p:nvSpPr>
          <p:spPr>
            <a:xfrm>
              <a:off x="1863170" y="2752113"/>
              <a:ext cx="112826" cy="125503"/>
            </a:xfrm>
            <a:custGeom>
              <a:avLst/>
              <a:gdLst/>
              <a:ahLst/>
              <a:cxnLst/>
              <a:rect l="l" t="t" r="r" b="b"/>
              <a:pathLst>
                <a:path w="2501" h="2782" extrusionOk="0">
                  <a:moveTo>
                    <a:pt x="1317" y="0"/>
                  </a:moveTo>
                  <a:cubicBezTo>
                    <a:pt x="705" y="0"/>
                    <a:pt x="164" y="545"/>
                    <a:pt x="96" y="1253"/>
                  </a:cubicBezTo>
                  <a:cubicBezTo>
                    <a:pt x="0" y="1980"/>
                    <a:pt x="417" y="2658"/>
                    <a:pt x="1060" y="2766"/>
                  </a:cubicBezTo>
                  <a:cubicBezTo>
                    <a:pt x="1117" y="2776"/>
                    <a:pt x="1174" y="2782"/>
                    <a:pt x="1230" y="2782"/>
                  </a:cubicBezTo>
                  <a:cubicBezTo>
                    <a:pt x="1799" y="2782"/>
                    <a:pt x="2320" y="2253"/>
                    <a:pt x="2417" y="1527"/>
                  </a:cubicBezTo>
                  <a:cubicBezTo>
                    <a:pt x="2501" y="741"/>
                    <a:pt x="2048" y="63"/>
                    <a:pt x="1393" y="3"/>
                  </a:cubicBezTo>
                  <a:cubicBezTo>
                    <a:pt x="1368" y="1"/>
                    <a:pt x="1342" y="0"/>
                    <a:pt x="1317" y="0"/>
                  </a:cubicBezTo>
                  <a:close/>
                </a:path>
              </a:pathLst>
            </a:custGeom>
            <a:solidFill>
              <a:srgbClr val="F35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5"/>
            <p:cNvSpPr/>
            <p:nvPr/>
          </p:nvSpPr>
          <p:spPr>
            <a:xfrm>
              <a:off x="1842734" y="2788745"/>
              <a:ext cx="154195" cy="109623"/>
            </a:xfrm>
            <a:custGeom>
              <a:avLst/>
              <a:gdLst/>
              <a:ahLst/>
              <a:cxnLst/>
              <a:rect l="l" t="t" r="r" b="b"/>
              <a:pathLst>
                <a:path w="3418" h="2430" extrusionOk="0">
                  <a:moveTo>
                    <a:pt x="1763" y="1"/>
                  </a:moveTo>
                  <a:cubicBezTo>
                    <a:pt x="1573" y="144"/>
                    <a:pt x="1430" y="370"/>
                    <a:pt x="1322" y="572"/>
                  </a:cubicBezTo>
                  <a:cubicBezTo>
                    <a:pt x="1215" y="763"/>
                    <a:pt x="1156" y="930"/>
                    <a:pt x="1156" y="930"/>
                  </a:cubicBezTo>
                  <a:cubicBezTo>
                    <a:pt x="632" y="441"/>
                    <a:pt x="1" y="394"/>
                    <a:pt x="1" y="394"/>
                  </a:cubicBezTo>
                  <a:lnTo>
                    <a:pt x="1" y="394"/>
                  </a:lnTo>
                  <a:cubicBezTo>
                    <a:pt x="72" y="1192"/>
                    <a:pt x="441" y="1704"/>
                    <a:pt x="775" y="2013"/>
                  </a:cubicBezTo>
                  <a:cubicBezTo>
                    <a:pt x="1096" y="2323"/>
                    <a:pt x="1430" y="2430"/>
                    <a:pt x="1430" y="2430"/>
                  </a:cubicBezTo>
                  <a:cubicBezTo>
                    <a:pt x="1430" y="2430"/>
                    <a:pt x="1434" y="2430"/>
                    <a:pt x="1442" y="2430"/>
                  </a:cubicBezTo>
                  <a:cubicBezTo>
                    <a:pt x="1505" y="2430"/>
                    <a:pt x="1812" y="2421"/>
                    <a:pt x="2204" y="2251"/>
                  </a:cubicBezTo>
                  <a:cubicBezTo>
                    <a:pt x="2632" y="2061"/>
                    <a:pt x="3120" y="1656"/>
                    <a:pt x="3418" y="811"/>
                  </a:cubicBezTo>
                  <a:cubicBezTo>
                    <a:pt x="3418" y="806"/>
                    <a:pt x="3322" y="786"/>
                    <a:pt x="3165" y="786"/>
                  </a:cubicBezTo>
                  <a:cubicBezTo>
                    <a:pt x="2924" y="786"/>
                    <a:pt x="2541" y="832"/>
                    <a:pt x="2144" y="1049"/>
                  </a:cubicBezTo>
                  <a:cubicBezTo>
                    <a:pt x="2144" y="1049"/>
                    <a:pt x="2144" y="870"/>
                    <a:pt x="2084" y="656"/>
                  </a:cubicBezTo>
                  <a:cubicBezTo>
                    <a:pt x="2025" y="441"/>
                    <a:pt x="1930" y="180"/>
                    <a:pt x="17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5"/>
            <p:cNvSpPr/>
            <p:nvPr/>
          </p:nvSpPr>
          <p:spPr>
            <a:xfrm>
              <a:off x="1411454" y="2469074"/>
              <a:ext cx="330359" cy="354990"/>
            </a:xfrm>
            <a:custGeom>
              <a:avLst/>
              <a:gdLst/>
              <a:ahLst/>
              <a:cxnLst/>
              <a:rect l="l" t="t" r="r" b="b"/>
              <a:pathLst>
                <a:path w="7323" h="7869" extrusionOk="0">
                  <a:moveTo>
                    <a:pt x="4685" y="0"/>
                  </a:moveTo>
                  <a:cubicBezTo>
                    <a:pt x="4323" y="0"/>
                    <a:pt x="3974" y="93"/>
                    <a:pt x="3679" y="217"/>
                  </a:cubicBezTo>
                  <a:cubicBezTo>
                    <a:pt x="3155" y="443"/>
                    <a:pt x="2870" y="443"/>
                    <a:pt x="2870" y="443"/>
                  </a:cubicBezTo>
                  <a:cubicBezTo>
                    <a:pt x="2870" y="443"/>
                    <a:pt x="2560" y="503"/>
                    <a:pt x="1965" y="860"/>
                  </a:cubicBezTo>
                  <a:cubicBezTo>
                    <a:pt x="1357" y="1193"/>
                    <a:pt x="0" y="2551"/>
                    <a:pt x="0" y="2551"/>
                  </a:cubicBezTo>
                  <a:cubicBezTo>
                    <a:pt x="0" y="2551"/>
                    <a:pt x="488" y="3456"/>
                    <a:pt x="1131" y="3932"/>
                  </a:cubicBezTo>
                  <a:cubicBezTo>
                    <a:pt x="1131" y="3932"/>
                    <a:pt x="1881" y="3598"/>
                    <a:pt x="2060" y="3456"/>
                  </a:cubicBezTo>
                  <a:lnTo>
                    <a:pt x="2060" y="3456"/>
                  </a:lnTo>
                  <a:cubicBezTo>
                    <a:pt x="2060" y="3456"/>
                    <a:pt x="2429" y="5277"/>
                    <a:pt x="1679" y="6396"/>
                  </a:cubicBezTo>
                  <a:cubicBezTo>
                    <a:pt x="1679" y="6396"/>
                    <a:pt x="2108" y="6896"/>
                    <a:pt x="2834" y="7015"/>
                  </a:cubicBezTo>
                  <a:cubicBezTo>
                    <a:pt x="3548" y="7123"/>
                    <a:pt x="4286" y="7099"/>
                    <a:pt x="4917" y="7551"/>
                  </a:cubicBezTo>
                  <a:cubicBezTo>
                    <a:pt x="5220" y="7767"/>
                    <a:pt x="5615" y="7868"/>
                    <a:pt x="5989" y="7868"/>
                  </a:cubicBezTo>
                  <a:cubicBezTo>
                    <a:pt x="6379" y="7868"/>
                    <a:pt x="6746" y="7758"/>
                    <a:pt x="6965" y="7551"/>
                  </a:cubicBezTo>
                  <a:cubicBezTo>
                    <a:pt x="6965" y="7551"/>
                    <a:pt x="7323" y="6146"/>
                    <a:pt x="6965" y="4837"/>
                  </a:cubicBezTo>
                  <a:cubicBezTo>
                    <a:pt x="6608" y="3527"/>
                    <a:pt x="6072" y="2813"/>
                    <a:pt x="6072" y="2813"/>
                  </a:cubicBezTo>
                  <a:lnTo>
                    <a:pt x="6072" y="2813"/>
                  </a:lnTo>
                  <a:lnTo>
                    <a:pt x="6299" y="2991"/>
                  </a:lnTo>
                  <a:cubicBezTo>
                    <a:pt x="6299" y="2991"/>
                    <a:pt x="7072" y="2146"/>
                    <a:pt x="7120" y="1491"/>
                  </a:cubicBezTo>
                  <a:cubicBezTo>
                    <a:pt x="7120" y="1491"/>
                    <a:pt x="6203" y="574"/>
                    <a:pt x="5572" y="217"/>
                  </a:cubicBezTo>
                  <a:cubicBezTo>
                    <a:pt x="5283" y="62"/>
                    <a:pt x="4980" y="0"/>
                    <a:pt x="4685" y="0"/>
                  </a:cubicBezTo>
                  <a:close/>
                </a:path>
              </a:pathLst>
            </a:custGeom>
            <a:solidFill>
              <a:srgbClr val="108F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5"/>
            <p:cNvSpPr/>
            <p:nvPr/>
          </p:nvSpPr>
          <p:spPr>
            <a:xfrm>
              <a:off x="1473755" y="2360577"/>
              <a:ext cx="111202" cy="150089"/>
            </a:xfrm>
            <a:custGeom>
              <a:avLst/>
              <a:gdLst/>
              <a:ahLst/>
              <a:cxnLst/>
              <a:rect l="l" t="t" r="r" b="b"/>
              <a:pathLst>
                <a:path w="2465" h="3327" extrusionOk="0">
                  <a:moveTo>
                    <a:pt x="1202" y="1"/>
                  </a:moveTo>
                  <a:cubicBezTo>
                    <a:pt x="1160" y="1"/>
                    <a:pt x="1116" y="5"/>
                    <a:pt x="1072" y="15"/>
                  </a:cubicBezTo>
                  <a:cubicBezTo>
                    <a:pt x="512" y="134"/>
                    <a:pt x="0" y="431"/>
                    <a:pt x="84" y="1193"/>
                  </a:cubicBezTo>
                  <a:cubicBezTo>
                    <a:pt x="84" y="1253"/>
                    <a:pt x="238" y="1991"/>
                    <a:pt x="596" y="2348"/>
                  </a:cubicBezTo>
                  <a:cubicBezTo>
                    <a:pt x="765" y="2517"/>
                    <a:pt x="918" y="2558"/>
                    <a:pt x="1044" y="2558"/>
                  </a:cubicBezTo>
                  <a:cubicBezTo>
                    <a:pt x="1162" y="2558"/>
                    <a:pt x="1255" y="2523"/>
                    <a:pt x="1316" y="2523"/>
                  </a:cubicBezTo>
                  <a:cubicBezTo>
                    <a:pt x="1327" y="2523"/>
                    <a:pt x="1337" y="2524"/>
                    <a:pt x="1346" y="2527"/>
                  </a:cubicBezTo>
                  <a:cubicBezTo>
                    <a:pt x="1453" y="2574"/>
                    <a:pt x="1512" y="2848"/>
                    <a:pt x="1512" y="3051"/>
                  </a:cubicBezTo>
                  <a:cubicBezTo>
                    <a:pt x="1512" y="3183"/>
                    <a:pt x="1661" y="3326"/>
                    <a:pt x="1856" y="3326"/>
                  </a:cubicBezTo>
                  <a:cubicBezTo>
                    <a:pt x="1942" y="3326"/>
                    <a:pt x="2037" y="3299"/>
                    <a:pt x="2132" y="3229"/>
                  </a:cubicBezTo>
                  <a:cubicBezTo>
                    <a:pt x="2429" y="3003"/>
                    <a:pt x="2262" y="1991"/>
                    <a:pt x="2262" y="1991"/>
                  </a:cubicBezTo>
                  <a:cubicBezTo>
                    <a:pt x="2262" y="1991"/>
                    <a:pt x="2429" y="1658"/>
                    <a:pt x="2310" y="1193"/>
                  </a:cubicBezTo>
                  <a:cubicBezTo>
                    <a:pt x="2310" y="1193"/>
                    <a:pt x="2465" y="824"/>
                    <a:pt x="2358" y="598"/>
                  </a:cubicBezTo>
                  <a:cubicBezTo>
                    <a:pt x="2308" y="493"/>
                    <a:pt x="2246" y="450"/>
                    <a:pt x="2186" y="450"/>
                  </a:cubicBezTo>
                  <a:cubicBezTo>
                    <a:pt x="2117" y="450"/>
                    <a:pt x="2051" y="508"/>
                    <a:pt x="2012" y="598"/>
                  </a:cubicBezTo>
                  <a:cubicBezTo>
                    <a:pt x="2012" y="598"/>
                    <a:pt x="1699" y="1"/>
                    <a:pt x="1202" y="1"/>
                  </a:cubicBezTo>
                  <a:close/>
                </a:path>
              </a:pathLst>
            </a:custGeom>
            <a:solidFill>
              <a:srgbClr val="F79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5"/>
            <p:cNvSpPr/>
            <p:nvPr/>
          </p:nvSpPr>
          <p:spPr>
            <a:xfrm>
              <a:off x="1409289" y="2307750"/>
              <a:ext cx="198766" cy="134074"/>
            </a:xfrm>
            <a:custGeom>
              <a:avLst/>
              <a:gdLst/>
              <a:ahLst/>
              <a:cxnLst/>
              <a:rect l="l" t="t" r="r" b="b"/>
              <a:pathLst>
                <a:path w="4406" h="2972" extrusionOk="0">
                  <a:moveTo>
                    <a:pt x="2584" y="0"/>
                  </a:moveTo>
                  <a:cubicBezTo>
                    <a:pt x="2558" y="0"/>
                    <a:pt x="2530" y="2"/>
                    <a:pt x="2501" y="7"/>
                  </a:cubicBezTo>
                  <a:cubicBezTo>
                    <a:pt x="2048" y="90"/>
                    <a:pt x="1632" y="709"/>
                    <a:pt x="1632" y="709"/>
                  </a:cubicBezTo>
                  <a:cubicBezTo>
                    <a:pt x="1632" y="709"/>
                    <a:pt x="1526" y="678"/>
                    <a:pt x="1321" y="678"/>
                  </a:cubicBezTo>
                  <a:cubicBezTo>
                    <a:pt x="1219" y="678"/>
                    <a:pt x="1092" y="686"/>
                    <a:pt x="941" y="709"/>
                  </a:cubicBezTo>
                  <a:cubicBezTo>
                    <a:pt x="501" y="781"/>
                    <a:pt x="1" y="1078"/>
                    <a:pt x="179" y="1531"/>
                  </a:cubicBezTo>
                  <a:cubicBezTo>
                    <a:pt x="340" y="1928"/>
                    <a:pt x="918" y="1948"/>
                    <a:pt x="1030" y="1948"/>
                  </a:cubicBezTo>
                  <a:cubicBezTo>
                    <a:pt x="1042" y="1948"/>
                    <a:pt x="1048" y="1948"/>
                    <a:pt x="1048" y="1948"/>
                  </a:cubicBezTo>
                  <a:lnTo>
                    <a:pt x="1048" y="1948"/>
                  </a:lnTo>
                  <a:cubicBezTo>
                    <a:pt x="1048" y="1948"/>
                    <a:pt x="911" y="2608"/>
                    <a:pt x="1296" y="2608"/>
                  </a:cubicBezTo>
                  <a:cubicBezTo>
                    <a:pt x="1350" y="2608"/>
                    <a:pt x="1413" y="2596"/>
                    <a:pt x="1489" y="2567"/>
                  </a:cubicBezTo>
                  <a:cubicBezTo>
                    <a:pt x="1513" y="2567"/>
                    <a:pt x="1525" y="2555"/>
                    <a:pt x="1536" y="2543"/>
                  </a:cubicBezTo>
                  <a:cubicBezTo>
                    <a:pt x="1513" y="2436"/>
                    <a:pt x="1489" y="2364"/>
                    <a:pt x="1489" y="2352"/>
                  </a:cubicBezTo>
                  <a:cubicBezTo>
                    <a:pt x="1429" y="1793"/>
                    <a:pt x="1667" y="1495"/>
                    <a:pt x="2025" y="1317"/>
                  </a:cubicBezTo>
                  <a:cubicBezTo>
                    <a:pt x="2167" y="1245"/>
                    <a:pt x="2310" y="1197"/>
                    <a:pt x="2477" y="1174"/>
                  </a:cubicBezTo>
                  <a:cubicBezTo>
                    <a:pt x="2521" y="1164"/>
                    <a:pt x="2563" y="1160"/>
                    <a:pt x="2605" y="1160"/>
                  </a:cubicBezTo>
                  <a:cubicBezTo>
                    <a:pt x="3094" y="1160"/>
                    <a:pt x="3418" y="1757"/>
                    <a:pt x="3418" y="1757"/>
                  </a:cubicBezTo>
                  <a:cubicBezTo>
                    <a:pt x="3456" y="1668"/>
                    <a:pt x="3522" y="1609"/>
                    <a:pt x="3589" y="1609"/>
                  </a:cubicBezTo>
                  <a:cubicBezTo>
                    <a:pt x="3648" y="1609"/>
                    <a:pt x="3707" y="1652"/>
                    <a:pt x="3751" y="1757"/>
                  </a:cubicBezTo>
                  <a:cubicBezTo>
                    <a:pt x="3858" y="1971"/>
                    <a:pt x="3715" y="2352"/>
                    <a:pt x="3715" y="2352"/>
                  </a:cubicBezTo>
                  <a:cubicBezTo>
                    <a:pt x="3787" y="2602"/>
                    <a:pt x="3751" y="2805"/>
                    <a:pt x="3727" y="2960"/>
                  </a:cubicBezTo>
                  <a:cubicBezTo>
                    <a:pt x="3751" y="2960"/>
                    <a:pt x="3775" y="2972"/>
                    <a:pt x="3799" y="2972"/>
                  </a:cubicBezTo>
                  <a:cubicBezTo>
                    <a:pt x="4406" y="2972"/>
                    <a:pt x="4287" y="2186"/>
                    <a:pt x="4108" y="1936"/>
                  </a:cubicBezTo>
                  <a:cubicBezTo>
                    <a:pt x="3930" y="1698"/>
                    <a:pt x="4049" y="1067"/>
                    <a:pt x="3811" y="709"/>
                  </a:cubicBezTo>
                  <a:cubicBezTo>
                    <a:pt x="3668" y="495"/>
                    <a:pt x="3435" y="452"/>
                    <a:pt x="3271" y="452"/>
                  </a:cubicBezTo>
                  <a:cubicBezTo>
                    <a:pt x="3162" y="452"/>
                    <a:pt x="3084" y="471"/>
                    <a:pt x="3084" y="471"/>
                  </a:cubicBezTo>
                  <a:cubicBezTo>
                    <a:pt x="3084" y="471"/>
                    <a:pt x="2980" y="0"/>
                    <a:pt x="25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5"/>
            <p:cNvSpPr/>
            <p:nvPr/>
          </p:nvSpPr>
          <p:spPr>
            <a:xfrm>
              <a:off x="1462477" y="2337119"/>
              <a:ext cx="101007" cy="85894"/>
            </a:xfrm>
            <a:custGeom>
              <a:avLst/>
              <a:gdLst/>
              <a:ahLst/>
              <a:cxnLst/>
              <a:rect l="l" t="t" r="r" b="b"/>
              <a:pathLst>
                <a:path w="2239" h="1904" extrusionOk="0">
                  <a:moveTo>
                    <a:pt x="1239" y="1"/>
                  </a:moveTo>
                  <a:cubicBezTo>
                    <a:pt x="561" y="1"/>
                    <a:pt x="72" y="1082"/>
                    <a:pt x="72" y="1082"/>
                  </a:cubicBezTo>
                  <a:cubicBezTo>
                    <a:pt x="72" y="1082"/>
                    <a:pt x="0" y="1594"/>
                    <a:pt x="369" y="1904"/>
                  </a:cubicBezTo>
                  <a:cubicBezTo>
                    <a:pt x="369" y="1904"/>
                    <a:pt x="1060" y="1606"/>
                    <a:pt x="1108" y="582"/>
                  </a:cubicBezTo>
                  <a:cubicBezTo>
                    <a:pt x="1108" y="582"/>
                    <a:pt x="1277" y="1121"/>
                    <a:pt x="2018" y="1121"/>
                  </a:cubicBezTo>
                  <a:cubicBezTo>
                    <a:pt x="2086" y="1121"/>
                    <a:pt x="2160" y="1116"/>
                    <a:pt x="2239" y="1106"/>
                  </a:cubicBezTo>
                  <a:cubicBezTo>
                    <a:pt x="2239" y="1106"/>
                    <a:pt x="2155" y="237"/>
                    <a:pt x="1405" y="23"/>
                  </a:cubicBezTo>
                  <a:cubicBezTo>
                    <a:pt x="1349" y="8"/>
                    <a:pt x="1293" y="1"/>
                    <a:pt x="12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5"/>
            <p:cNvSpPr/>
            <p:nvPr/>
          </p:nvSpPr>
          <p:spPr>
            <a:xfrm>
              <a:off x="1519410" y="3015438"/>
              <a:ext cx="22601" cy="110165"/>
            </a:xfrm>
            <a:custGeom>
              <a:avLst/>
              <a:gdLst/>
              <a:ahLst/>
              <a:cxnLst/>
              <a:rect l="l" t="t" r="r" b="b"/>
              <a:pathLst>
                <a:path w="501" h="2442" extrusionOk="0">
                  <a:moveTo>
                    <a:pt x="107" y="0"/>
                  </a:moveTo>
                  <a:lnTo>
                    <a:pt x="0" y="12"/>
                  </a:lnTo>
                  <a:cubicBezTo>
                    <a:pt x="0" y="24"/>
                    <a:pt x="238" y="1227"/>
                    <a:pt x="393" y="2441"/>
                  </a:cubicBezTo>
                  <a:lnTo>
                    <a:pt x="500" y="2441"/>
                  </a:lnTo>
                  <a:cubicBezTo>
                    <a:pt x="346" y="1215"/>
                    <a:pt x="107" y="12"/>
                    <a:pt x="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5"/>
            <p:cNvSpPr/>
            <p:nvPr/>
          </p:nvSpPr>
          <p:spPr>
            <a:xfrm>
              <a:off x="-148910" y="4850591"/>
              <a:ext cx="28150" cy="14977"/>
            </a:xfrm>
            <a:custGeom>
              <a:avLst/>
              <a:gdLst/>
              <a:ahLst/>
              <a:cxnLst/>
              <a:rect l="l" t="t" r="r" b="b"/>
              <a:pathLst>
                <a:path w="624" h="332" extrusionOk="0">
                  <a:moveTo>
                    <a:pt x="35" y="0"/>
                  </a:moveTo>
                  <a:cubicBezTo>
                    <a:pt x="19" y="0"/>
                    <a:pt x="1" y="8"/>
                    <a:pt x="1" y="41"/>
                  </a:cubicBezTo>
                  <a:cubicBezTo>
                    <a:pt x="1" y="89"/>
                    <a:pt x="64" y="145"/>
                    <a:pt x="119" y="145"/>
                  </a:cubicBezTo>
                  <a:cubicBezTo>
                    <a:pt x="132" y="145"/>
                    <a:pt x="144" y="143"/>
                    <a:pt x="155" y="136"/>
                  </a:cubicBezTo>
                  <a:cubicBezTo>
                    <a:pt x="171" y="128"/>
                    <a:pt x="195" y="125"/>
                    <a:pt x="220" y="125"/>
                  </a:cubicBezTo>
                  <a:cubicBezTo>
                    <a:pt x="269" y="125"/>
                    <a:pt x="322" y="136"/>
                    <a:pt x="322" y="136"/>
                  </a:cubicBezTo>
                  <a:cubicBezTo>
                    <a:pt x="322" y="136"/>
                    <a:pt x="346" y="172"/>
                    <a:pt x="417" y="255"/>
                  </a:cubicBezTo>
                  <a:cubicBezTo>
                    <a:pt x="457" y="308"/>
                    <a:pt x="523" y="332"/>
                    <a:pt x="567" y="332"/>
                  </a:cubicBezTo>
                  <a:cubicBezTo>
                    <a:pt x="602" y="332"/>
                    <a:pt x="623" y="317"/>
                    <a:pt x="608" y="291"/>
                  </a:cubicBezTo>
                  <a:cubicBezTo>
                    <a:pt x="584" y="231"/>
                    <a:pt x="512" y="53"/>
                    <a:pt x="393" y="41"/>
                  </a:cubicBezTo>
                  <a:cubicBezTo>
                    <a:pt x="274" y="5"/>
                    <a:pt x="60" y="5"/>
                    <a:pt x="60" y="5"/>
                  </a:cubicBezTo>
                  <a:cubicBezTo>
                    <a:pt x="60" y="5"/>
                    <a:pt x="48" y="0"/>
                    <a:pt x="35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5"/>
            <p:cNvSpPr/>
            <p:nvPr/>
          </p:nvSpPr>
          <p:spPr>
            <a:xfrm>
              <a:off x="-217121" y="4885463"/>
              <a:ext cx="58060" cy="44932"/>
            </a:xfrm>
            <a:custGeom>
              <a:avLst/>
              <a:gdLst/>
              <a:ahLst/>
              <a:cxnLst/>
              <a:rect l="l" t="t" r="r" b="b"/>
              <a:pathLst>
                <a:path w="1287" h="996" extrusionOk="0">
                  <a:moveTo>
                    <a:pt x="247" y="1"/>
                  </a:moveTo>
                  <a:cubicBezTo>
                    <a:pt x="117" y="1"/>
                    <a:pt x="0" y="6"/>
                    <a:pt x="0" y="6"/>
                  </a:cubicBezTo>
                  <a:lnTo>
                    <a:pt x="179" y="470"/>
                  </a:lnTo>
                  <a:cubicBezTo>
                    <a:pt x="370" y="673"/>
                    <a:pt x="608" y="780"/>
                    <a:pt x="608" y="780"/>
                  </a:cubicBezTo>
                  <a:cubicBezTo>
                    <a:pt x="619" y="923"/>
                    <a:pt x="702" y="995"/>
                    <a:pt x="761" y="995"/>
                  </a:cubicBezTo>
                  <a:cubicBezTo>
                    <a:pt x="766" y="995"/>
                    <a:pt x="770" y="995"/>
                    <a:pt x="774" y="994"/>
                  </a:cubicBezTo>
                  <a:cubicBezTo>
                    <a:pt x="810" y="994"/>
                    <a:pt x="810" y="756"/>
                    <a:pt x="810" y="756"/>
                  </a:cubicBezTo>
                  <a:cubicBezTo>
                    <a:pt x="848" y="832"/>
                    <a:pt x="970" y="916"/>
                    <a:pt x="1023" y="916"/>
                  </a:cubicBezTo>
                  <a:cubicBezTo>
                    <a:pt x="1037" y="916"/>
                    <a:pt x="1046" y="911"/>
                    <a:pt x="1048" y="899"/>
                  </a:cubicBezTo>
                  <a:cubicBezTo>
                    <a:pt x="1084" y="839"/>
                    <a:pt x="1048" y="720"/>
                    <a:pt x="1048" y="720"/>
                  </a:cubicBezTo>
                  <a:lnTo>
                    <a:pt x="1048" y="720"/>
                  </a:lnTo>
                  <a:cubicBezTo>
                    <a:pt x="1048" y="720"/>
                    <a:pt x="1132" y="815"/>
                    <a:pt x="1167" y="815"/>
                  </a:cubicBezTo>
                  <a:cubicBezTo>
                    <a:pt x="1227" y="815"/>
                    <a:pt x="1286" y="768"/>
                    <a:pt x="1262" y="649"/>
                  </a:cubicBezTo>
                  <a:cubicBezTo>
                    <a:pt x="1227" y="530"/>
                    <a:pt x="1167" y="351"/>
                    <a:pt x="1096" y="256"/>
                  </a:cubicBezTo>
                  <a:cubicBezTo>
                    <a:pt x="1024" y="173"/>
                    <a:pt x="977" y="65"/>
                    <a:pt x="834" y="42"/>
                  </a:cubicBezTo>
                  <a:cubicBezTo>
                    <a:pt x="679" y="6"/>
                    <a:pt x="620" y="18"/>
                    <a:pt x="441" y="6"/>
                  </a:cubicBezTo>
                  <a:cubicBezTo>
                    <a:pt x="381" y="2"/>
                    <a:pt x="313" y="1"/>
                    <a:pt x="247" y="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5"/>
            <p:cNvSpPr/>
            <p:nvPr/>
          </p:nvSpPr>
          <p:spPr>
            <a:xfrm>
              <a:off x="-206384" y="4880727"/>
              <a:ext cx="33699" cy="10015"/>
            </a:xfrm>
            <a:custGeom>
              <a:avLst/>
              <a:gdLst/>
              <a:ahLst/>
              <a:cxnLst/>
              <a:rect l="l" t="t" r="r" b="b"/>
              <a:pathLst>
                <a:path w="747" h="222" extrusionOk="0">
                  <a:moveTo>
                    <a:pt x="485" y="1"/>
                  </a:moveTo>
                  <a:cubicBezTo>
                    <a:pt x="361" y="1"/>
                    <a:pt x="1" y="111"/>
                    <a:pt x="1" y="111"/>
                  </a:cubicBezTo>
                  <a:lnTo>
                    <a:pt x="1" y="206"/>
                  </a:lnTo>
                  <a:cubicBezTo>
                    <a:pt x="1" y="206"/>
                    <a:pt x="350" y="222"/>
                    <a:pt x="565" y="222"/>
                  </a:cubicBezTo>
                  <a:cubicBezTo>
                    <a:pt x="673" y="222"/>
                    <a:pt x="747" y="218"/>
                    <a:pt x="727" y="206"/>
                  </a:cubicBezTo>
                  <a:cubicBezTo>
                    <a:pt x="679" y="158"/>
                    <a:pt x="608" y="39"/>
                    <a:pt x="513" y="4"/>
                  </a:cubicBezTo>
                  <a:cubicBezTo>
                    <a:pt x="506" y="2"/>
                    <a:pt x="496" y="1"/>
                    <a:pt x="485" y="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5"/>
            <p:cNvSpPr/>
            <p:nvPr/>
          </p:nvSpPr>
          <p:spPr>
            <a:xfrm>
              <a:off x="181948" y="5317556"/>
              <a:ext cx="169262" cy="169217"/>
            </a:xfrm>
            <a:custGeom>
              <a:avLst/>
              <a:gdLst/>
              <a:ahLst/>
              <a:cxnLst/>
              <a:rect l="l" t="t" r="r" b="b"/>
              <a:pathLst>
                <a:path w="3752" h="3751" extrusionOk="0">
                  <a:moveTo>
                    <a:pt x="1882" y="0"/>
                  </a:moveTo>
                  <a:cubicBezTo>
                    <a:pt x="846" y="0"/>
                    <a:pt x="1" y="834"/>
                    <a:pt x="1" y="1870"/>
                  </a:cubicBezTo>
                  <a:cubicBezTo>
                    <a:pt x="1" y="2906"/>
                    <a:pt x="846" y="3751"/>
                    <a:pt x="1882" y="3751"/>
                  </a:cubicBezTo>
                  <a:cubicBezTo>
                    <a:pt x="2918" y="3751"/>
                    <a:pt x="3751" y="2906"/>
                    <a:pt x="3751" y="1870"/>
                  </a:cubicBezTo>
                  <a:cubicBezTo>
                    <a:pt x="3751" y="834"/>
                    <a:pt x="2918" y="0"/>
                    <a:pt x="1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5"/>
            <p:cNvSpPr/>
            <p:nvPr/>
          </p:nvSpPr>
          <p:spPr>
            <a:xfrm>
              <a:off x="229226" y="5364293"/>
              <a:ext cx="75248" cy="7524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107"/>
                  </a:moveTo>
                  <a:cubicBezTo>
                    <a:pt x="1239" y="107"/>
                    <a:pt x="1560" y="441"/>
                    <a:pt x="1560" y="834"/>
                  </a:cubicBezTo>
                  <a:cubicBezTo>
                    <a:pt x="1560" y="1239"/>
                    <a:pt x="1239" y="1560"/>
                    <a:pt x="834" y="1560"/>
                  </a:cubicBezTo>
                  <a:cubicBezTo>
                    <a:pt x="429" y="1560"/>
                    <a:pt x="108" y="1239"/>
                    <a:pt x="108" y="834"/>
                  </a:cubicBezTo>
                  <a:cubicBezTo>
                    <a:pt x="108" y="441"/>
                    <a:pt x="429" y="107"/>
                    <a:pt x="834" y="107"/>
                  </a:cubicBezTo>
                  <a:close/>
                  <a:moveTo>
                    <a:pt x="834" y="0"/>
                  </a:moveTo>
                  <a:cubicBezTo>
                    <a:pt x="370" y="0"/>
                    <a:pt x="1" y="369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69"/>
                    <a:pt x="1298" y="0"/>
                    <a:pt x="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5"/>
            <p:cNvSpPr/>
            <p:nvPr/>
          </p:nvSpPr>
          <p:spPr>
            <a:xfrm>
              <a:off x="1239755" y="3990917"/>
              <a:ext cx="161503" cy="96947"/>
            </a:xfrm>
            <a:custGeom>
              <a:avLst/>
              <a:gdLst/>
              <a:ahLst/>
              <a:cxnLst/>
              <a:rect l="l" t="t" r="r" b="b"/>
              <a:pathLst>
                <a:path w="3580" h="2149" extrusionOk="0">
                  <a:moveTo>
                    <a:pt x="1975" y="1"/>
                  </a:moveTo>
                  <a:cubicBezTo>
                    <a:pt x="1925" y="1"/>
                    <a:pt x="1866" y="15"/>
                    <a:pt x="1794" y="47"/>
                  </a:cubicBezTo>
                  <a:cubicBezTo>
                    <a:pt x="1413" y="225"/>
                    <a:pt x="1520" y="297"/>
                    <a:pt x="1330" y="440"/>
                  </a:cubicBezTo>
                  <a:cubicBezTo>
                    <a:pt x="1175" y="606"/>
                    <a:pt x="877" y="832"/>
                    <a:pt x="877" y="832"/>
                  </a:cubicBezTo>
                  <a:cubicBezTo>
                    <a:pt x="877" y="832"/>
                    <a:pt x="461" y="1213"/>
                    <a:pt x="163" y="1630"/>
                  </a:cubicBezTo>
                  <a:cubicBezTo>
                    <a:pt x="1" y="1857"/>
                    <a:pt x="164" y="1901"/>
                    <a:pt x="381" y="1901"/>
                  </a:cubicBezTo>
                  <a:cubicBezTo>
                    <a:pt x="514" y="1901"/>
                    <a:pt x="667" y="1884"/>
                    <a:pt x="777" y="1884"/>
                  </a:cubicBezTo>
                  <a:cubicBezTo>
                    <a:pt x="817" y="1884"/>
                    <a:pt x="851" y="1886"/>
                    <a:pt x="877" y="1892"/>
                  </a:cubicBezTo>
                  <a:cubicBezTo>
                    <a:pt x="1052" y="1923"/>
                    <a:pt x="1111" y="2149"/>
                    <a:pt x="1392" y="2149"/>
                  </a:cubicBezTo>
                  <a:cubicBezTo>
                    <a:pt x="1437" y="2149"/>
                    <a:pt x="1487" y="2143"/>
                    <a:pt x="1544" y="2130"/>
                  </a:cubicBezTo>
                  <a:cubicBezTo>
                    <a:pt x="1713" y="2087"/>
                    <a:pt x="1753" y="2081"/>
                    <a:pt x="1765" y="2081"/>
                  </a:cubicBezTo>
                  <a:cubicBezTo>
                    <a:pt x="1770" y="2081"/>
                    <a:pt x="1770" y="2082"/>
                    <a:pt x="1773" y="2082"/>
                  </a:cubicBezTo>
                  <a:cubicBezTo>
                    <a:pt x="1780" y="2082"/>
                    <a:pt x="1801" y="2075"/>
                    <a:pt x="1961" y="2023"/>
                  </a:cubicBezTo>
                  <a:cubicBezTo>
                    <a:pt x="2354" y="1892"/>
                    <a:pt x="2473" y="1928"/>
                    <a:pt x="2854" y="1892"/>
                  </a:cubicBezTo>
                  <a:cubicBezTo>
                    <a:pt x="3247" y="1845"/>
                    <a:pt x="3163" y="1571"/>
                    <a:pt x="3366" y="1321"/>
                  </a:cubicBezTo>
                  <a:cubicBezTo>
                    <a:pt x="3568" y="1083"/>
                    <a:pt x="3580" y="856"/>
                    <a:pt x="3366" y="654"/>
                  </a:cubicBezTo>
                  <a:cubicBezTo>
                    <a:pt x="3331" y="621"/>
                    <a:pt x="3299" y="608"/>
                    <a:pt x="3268" y="608"/>
                  </a:cubicBezTo>
                  <a:cubicBezTo>
                    <a:pt x="3149" y="608"/>
                    <a:pt x="3045" y="800"/>
                    <a:pt x="2875" y="800"/>
                  </a:cubicBezTo>
                  <a:cubicBezTo>
                    <a:pt x="2800" y="800"/>
                    <a:pt x="2712" y="762"/>
                    <a:pt x="2604" y="654"/>
                  </a:cubicBezTo>
                  <a:cubicBezTo>
                    <a:pt x="2261" y="311"/>
                    <a:pt x="2208" y="1"/>
                    <a:pt x="1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5"/>
            <p:cNvSpPr/>
            <p:nvPr/>
          </p:nvSpPr>
          <p:spPr>
            <a:xfrm>
              <a:off x="1748222" y="4165414"/>
              <a:ext cx="291156" cy="330765"/>
            </a:xfrm>
            <a:custGeom>
              <a:avLst/>
              <a:gdLst/>
              <a:ahLst/>
              <a:cxnLst/>
              <a:rect l="l" t="t" r="r" b="b"/>
              <a:pathLst>
                <a:path w="6454" h="7332" extrusionOk="0">
                  <a:moveTo>
                    <a:pt x="1096" y="1"/>
                  </a:moveTo>
                  <a:cubicBezTo>
                    <a:pt x="1096" y="1"/>
                    <a:pt x="405" y="560"/>
                    <a:pt x="0" y="1298"/>
                  </a:cubicBezTo>
                  <a:cubicBezTo>
                    <a:pt x="0" y="1298"/>
                    <a:pt x="762" y="2191"/>
                    <a:pt x="1632" y="2584"/>
                  </a:cubicBezTo>
                  <a:cubicBezTo>
                    <a:pt x="1632" y="2584"/>
                    <a:pt x="1239" y="5858"/>
                    <a:pt x="1453" y="7001"/>
                  </a:cubicBezTo>
                  <a:cubicBezTo>
                    <a:pt x="1453" y="7001"/>
                    <a:pt x="2822" y="7263"/>
                    <a:pt x="3668" y="7323"/>
                  </a:cubicBezTo>
                  <a:cubicBezTo>
                    <a:pt x="3750" y="7329"/>
                    <a:pt x="3835" y="7331"/>
                    <a:pt x="3921" y="7331"/>
                  </a:cubicBezTo>
                  <a:cubicBezTo>
                    <a:pt x="4708" y="7331"/>
                    <a:pt x="5561" y="7109"/>
                    <a:pt x="5561" y="7109"/>
                  </a:cubicBezTo>
                  <a:lnTo>
                    <a:pt x="5322" y="3060"/>
                  </a:lnTo>
                  <a:lnTo>
                    <a:pt x="5322" y="3060"/>
                  </a:lnTo>
                  <a:lnTo>
                    <a:pt x="5561" y="3346"/>
                  </a:lnTo>
                  <a:cubicBezTo>
                    <a:pt x="5561" y="3346"/>
                    <a:pt x="6442" y="2549"/>
                    <a:pt x="6454" y="2108"/>
                  </a:cubicBezTo>
                  <a:cubicBezTo>
                    <a:pt x="6454" y="2108"/>
                    <a:pt x="5203" y="941"/>
                    <a:pt x="4668" y="751"/>
                  </a:cubicBezTo>
                  <a:cubicBezTo>
                    <a:pt x="4567" y="713"/>
                    <a:pt x="4477" y="698"/>
                    <a:pt x="4395" y="698"/>
                  </a:cubicBezTo>
                  <a:cubicBezTo>
                    <a:pt x="4047" y="698"/>
                    <a:pt x="3828" y="967"/>
                    <a:pt x="3430" y="967"/>
                  </a:cubicBezTo>
                  <a:cubicBezTo>
                    <a:pt x="3410" y="967"/>
                    <a:pt x="3390" y="966"/>
                    <a:pt x="3370" y="965"/>
                  </a:cubicBezTo>
                  <a:cubicBezTo>
                    <a:pt x="3370" y="965"/>
                    <a:pt x="3341" y="967"/>
                    <a:pt x="3289" y="967"/>
                  </a:cubicBezTo>
                  <a:cubicBezTo>
                    <a:pt x="2997" y="967"/>
                    <a:pt x="1974" y="899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5"/>
            <p:cNvSpPr/>
            <p:nvPr/>
          </p:nvSpPr>
          <p:spPr>
            <a:xfrm>
              <a:off x="1938914" y="4512424"/>
              <a:ext cx="30090" cy="221863"/>
            </a:xfrm>
            <a:custGeom>
              <a:avLst/>
              <a:gdLst/>
              <a:ahLst/>
              <a:cxnLst/>
              <a:rect l="l" t="t" r="r" b="b"/>
              <a:pathLst>
                <a:path w="667" h="4918" extrusionOk="0">
                  <a:moveTo>
                    <a:pt x="560" y="0"/>
                  </a:moveTo>
                  <a:cubicBezTo>
                    <a:pt x="536" y="12"/>
                    <a:pt x="167" y="2060"/>
                    <a:pt x="107" y="2357"/>
                  </a:cubicBezTo>
                  <a:cubicBezTo>
                    <a:pt x="48" y="2655"/>
                    <a:pt x="0" y="4822"/>
                    <a:pt x="0" y="4917"/>
                  </a:cubicBezTo>
                  <a:lnTo>
                    <a:pt x="107" y="4917"/>
                  </a:lnTo>
                  <a:cubicBezTo>
                    <a:pt x="107" y="4882"/>
                    <a:pt x="143" y="2667"/>
                    <a:pt x="214" y="2381"/>
                  </a:cubicBezTo>
                  <a:cubicBezTo>
                    <a:pt x="274" y="2084"/>
                    <a:pt x="667" y="36"/>
                    <a:pt x="667" y="12"/>
                  </a:cubicBezTo>
                  <a:lnTo>
                    <a:pt x="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5"/>
            <p:cNvSpPr/>
            <p:nvPr/>
          </p:nvSpPr>
          <p:spPr>
            <a:xfrm>
              <a:off x="1068236" y="5007990"/>
              <a:ext cx="194435" cy="449275"/>
            </a:xfrm>
            <a:custGeom>
              <a:avLst/>
              <a:gdLst/>
              <a:ahLst/>
              <a:cxnLst/>
              <a:rect l="l" t="t" r="r" b="b"/>
              <a:pathLst>
                <a:path w="4310" h="9959" extrusionOk="0">
                  <a:moveTo>
                    <a:pt x="2188" y="0"/>
                  </a:moveTo>
                  <a:cubicBezTo>
                    <a:pt x="1818" y="0"/>
                    <a:pt x="1445" y="271"/>
                    <a:pt x="1155" y="683"/>
                  </a:cubicBezTo>
                  <a:cubicBezTo>
                    <a:pt x="0" y="2302"/>
                    <a:pt x="1155" y="9958"/>
                    <a:pt x="1155" y="9958"/>
                  </a:cubicBezTo>
                  <a:lnTo>
                    <a:pt x="3239" y="9958"/>
                  </a:lnTo>
                  <a:cubicBezTo>
                    <a:pt x="4310" y="2274"/>
                    <a:pt x="3261" y="0"/>
                    <a:pt x="21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5"/>
            <p:cNvSpPr/>
            <p:nvPr/>
          </p:nvSpPr>
          <p:spPr>
            <a:xfrm>
              <a:off x="802837" y="5241360"/>
              <a:ext cx="286374" cy="215908"/>
            </a:xfrm>
            <a:custGeom>
              <a:avLst/>
              <a:gdLst/>
              <a:ahLst/>
              <a:cxnLst/>
              <a:rect l="l" t="t" r="r" b="b"/>
              <a:pathLst>
                <a:path w="6348" h="4786" extrusionOk="0">
                  <a:moveTo>
                    <a:pt x="1675" y="0"/>
                  </a:moveTo>
                  <a:cubicBezTo>
                    <a:pt x="727" y="0"/>
                    <a:pt x="0" y="794"/>
                    <a:pt x="871" y="2166"/>
                  </a:cubicBezTo>
                  <a:cubicBezTo>
                    <a:pt x="2049" y="4023"/>
                    <a:pt x="4490" y="4785"/>
                    <a:pt x="4490" y="4785"/>
                  </a:cubicBezTo>
                  <a:lnTo>
                    <a:pt x="6347" y="4785"/>
                  </a:lnTo>
                  <a:cubicBezTo>
                    <a:pt x="6347" y="4785"/>
                    <a:pt x="3978" y="1106"/>
                    <a:pt x="2704" y="308"/>
                  </a:cubicBezTo>
                  <a:cubicBezTo>
                    <a:pt x="2374" y="100"/>
                    <a:pt x="2011" y="0"/>
                    <a:pt x="16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5"/>
            <p:cNvSpPr/>
            <p:nvPr/>
          </p:nvSpPr>
          <p:spPr>
            <a:xfrm>
              <a:off x="923965" y="5100653"/>
              <a:ext cx="216811" cy="356614"/>
            </a:xfrm>
            <a:custGeom>
              <a:avLst/>
              <a:gdLst/>
              <a:ahLst/>
              <a:cxnLst/>
              <a:rect l="l" t="t" r="r" b="b"/>
              <a:pathLst>
                <a:path w="4806" h="7905" extrusionOk="0">
                  <a:moveTo>
                    <a:pt x="995" y="1"/>
                  </a:moveTo>
                  <a:cubicBezTo>
                    <a:pt x="400" y="1"/>
                    <a:pt x="1" y="600"/>
                    <a:pt x="150" y="1999"/>
                  </a:cubicBezTo>
                  <a:cubicBezTo>
                    <a:pt x="495" y="5225"/>
                    <a:pt x="3198" y="7904"/>
                    <a:pt x="3198" y="7904"/>
                  </a:cubicBezTo>
                  <a:lnTo>
                    <a:pt x="4805" y="7904"/>
                  </a:lnTo>
                  <a:cubicBezTo>
                    <a:pt x="4805" y="7904"/>
                    <a:pt x="4686" y="5487"/>
                    <a:pt x="3543" y="2653"/>
                  </a:cubicBezTo>
                  <a:cubicBezTo>
                    <a:pt x="2894" y="1037"/>
                    <a:pt x="1776" y="1"/>
                    <a:pt x="9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5"/>
            <p:cNvSpPr/>
            <p:nvPr/>
          </p:nvSpPr>
          <p:spPr>
            <a:xfrm>
              <a:off x="1244401" y="5241360"/>
              <a:ext cx="286374" cy="215908"/>
            </a:xfrm>
            <a:custGeom>
              <a:avLst/>
              <a:gdLst/>
              <a:ahLst/>
              <a:cxnLst/>
              <a:rect l="l" t="t" r="r" b="b"/>
              <a:pathLst>
                <a:path w="6348" h="4786" extrusionOk="0">
                  <a:moveTo>
                    <a:pt x="4673" y="0"/>
                  </a:moveTo>
                  <a:cubicBezTo>
                    <a:pt x="4337" y="0"/>
                    <a:pt x="3974" y="100"/>
                    <a:pt x="3644" y="308"/>
                  </a:cubicBezTo>
                  <a:cubicBezTo>
                    <a:pt x="2382" y="1106"/>
                    <a:pt x="0" y="4785"/>
                    <a:pt x="0" y="4785"/>
                  </a:cubicBezTo>
                  <a:lnTo>
                    <a:pt x="1858" y="4785"/>
                  </a:lnTo>
                  <a:cubicBezTo>
                    <a:pt x="1858" y="4785"/>
                    <a:pt x="4298" y="4023"/>
                    <a:pt x="5477" y="2166"/>
                  </a:cubicBezTo>
                  <a:cubicBezTo>
                    <a:pt x="6348" y="794"/>
                    <a:pt x="5621" y="0"/>
                    <a:pt x="4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1193379" y="5100653"/>
              <a:ext cx="216766" cy="356614"/>
            </a:xfrm>
            <a:custGeom>
              <a:avLst/>
              <a:gdLst/>
              <a:ahLst/>
              <a:cxnLst/>
              <a:rect l="l" t="t" r="r" b="b"/>
              <a:pathLst>
                <a:path w="4805" h="7905" extrusionOk="0">
                  <a:moveTo>
                    <a:pt x="3811" y="1"/>
                  </a:moveTo>
                  <a:cubicBezTo>
                    <a:pt x="3030" y="1"/>
                    <a:pt x="1912" y="1037"/>
                    <a:pt x="1262" y="2653"/>
                  </a:cubicBezTo>
                  <a:cubicBezTo>
                    <a:pt x="119" y="5487"/>
                    <a:pt x="0" y="7904"/>
                    <a:pt x="0" y="7904"/>
                  </a:cubicBezTo>
                  <a:lnTo>
                    <a:pt x="1608" y="7904"/>
                  </a:lnTo>
                  <a:cubicBezTo>
                    <a:pt x="1608" y="7904"/>
                    <a:pt x="4310" y="5225"/>
                    <a:pt x="4656" y="1999"/>
                  </a:cubicBezTo>
                  <a:cubicBezTo>
                    <a:pt x="4805" y="600"/>
                    <a:pt x="4405" y="1"/>
                    <a:pt x="3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5"/>
            <p:cNvSpPr/>
            <p:nvPr/>
          </p:nvSpPr>
          <p:spPr>
            <a:xfrm>
              <a:off x="1494146" y="3916210"/>
              <a:ext cx="30676" cy="31173"/>
            </a:xfrm>
            <a:custGeom>
              <a:avLst/>
              <a:gdLst/>
              <a:ahLst/>
              <a:cxnLst/>
              <a:rect l="l" t="t" r="r" b="b"/>
              <a:pathLst>
                <a:path w="680" h="691" extrusionOk="0">
                  <a:moveTo>
                    <a:pt x="322" y="0"/>
                  </a:moveTo>
                  <a:lnTo>
                    <a:pt x="203" y="226"/>
                  </a:lnTo>
                  <a:lnTo>
                    <a:pt x="1" y="357"/>
                  </a:lnTo>
                  <a:lnTo>
                    <a:pt x="227" y="476"/>
                  </a:lnTo>
                  <a:lnTo>
                    <a:pt x="370" y="691"/>
                  </a:lnTo>
                  <a:lnTo>
                    <a:pt x="489" y="464"/>
                  </a:lnTo>
                  <a:lnTo>
                    <a:pt x="679" y="310"/>
                  </a:lnTo>
                  <a:lnTo>
                    <a:pt x="465" y="191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5"/>
            <p:cNvSpPr/>
            <p:nvPr/>
          </p:nvSpPr>
          <p:spPr>
            <a:xfrm>
              <a:off x="1676763" y="3961864"/>
              <a:ext cx="18857" cy="18812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191" y="0"/>
                  </a:moveTo>
                  <a:lnTo>
                    <a:pt x="132" y="143"/>
                  </a:lnTo>
                  <a:lnTo>
                    <a:pt x="1" y="226"/>
                  </a:lnTo>
                  <a:lnTo>
                    <a:pt x="132" y="298"/>
                  </a:lnTo>
                  <a:lnTo>
                    <a:pt x="227" y="417"/>
                  </a:lnTo>
                  <a:lnTo>
                    <a:pt x="299" y="286"/>
                  </a:lnTo>
                  <a:lnTo>
                    <a:pt x="418" y="191"/>
                  </a:lnTo>
                  <a:lnTo>
                    <a:pt x="287" y="131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5"/>
            <p:cNvSpPr/>
            <p:nvPr/>
          </p:nvSpPr>
          <p:spPr>
            <a:xfrm>
              <a:off x="1705771" y="3878586"/>
              <a:ext cx="18857" cy="18857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191" y="1"/>
                  </a:moveTo>
                  <a:lnTo>
                    <a:pt x="120" y="132"/>
                  </a:lnTo>
                  <a:lnTo>
                    <a:pt x="1" y="227"/>
                  </a:lnTo>
                  <a:lnTo>
                    <a:pt x="132" y="298"/>
                  </a:lnTo>
                  <a:lnTo>
                    <a:pt x="215" y="417"/>
                  </a:lnTo>
                  <a:lnTo>
                    <a:pt x="298" y="286"/>
                  </a:lnTo>
                  <a:lnTo>
                    <a:pt x="418" y="191"/>
                  </a:lnTo>
                  <a:lnTo>
                    <a:pt x="275" y="132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5"/>
            <p:cNvSpPr/>
            <p:nvPr/>
          </p:nvSpPr>
          <p:spPr>
            <a:xfrm>
              <a:off x="1454402" y="3847458"/>
              <a:ext cx="19398" cy="19353"/>
            </a:xfrm>
            <a:custGeom>
              <a:avLst/>
              <a:gdLst/>
              <a:ahLst/>
              <a:cxnLst/>
              <a:rect l="l" t="t" r="r" b="b"/>
              <a:pathLst>
                <a:path w="430" h="429" extrusionOk="0">
                  <a:moveTo>
                    <a:pt x="191" y="0"/>
                  </a:moveTo>
                  <a:lnTo>
                    <a:pt x="132" y="143"/>
                  </a:lnTo>
                  <a:lnTo>
                    <a:pt x="1" y="226"/>
                  </a:lnTo>
                  <a:lnTo>
                    <a:pt x="155" y="286"/>
                  </a:lnTo>
                  <a:lnTo>
                    <a:pt x="239" y="429"/>
                  </a:lnTo>
                  <a:lnTo>
                    <a:pt x="298" y="274"/>
                  </a:lnTo>
                  <a:lnTo>
                    <a:pt x="429" y="203"/>
                  </a:lnTo>
                  <a:lnTo>
                    <a:pt x="286" y="131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5"/>
            <p:cNvSpPr/>
            <p:nvPr/>
          </p:nvSpPr>
          <p:spPr>
            <a:xfrm>
              <a:off x="1492026" y="4076271"/>
              <a:ext cx="18812" cy="1881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191" y="0"/>
                  </a:moveTo>
                  <a:lnTo>
                    <a:pt x="131" y="143"/>
                  </a:lnTo>
                  <a:lnTo>
                    <a:pt x="0" y="214"/>
                  </a:lnTo>
                  <a:lnTo>
                    <a:pt x="131" y="298"/>
                  </a:lnTo>
                  <a:lnTo>
                    <a:pt x="226" y="417"/>
                  </a:lnTo>
                  <a:lnTo>
                    <a:pt x="298" y="274"/>
                  </a:lnTo>
                  <a:lnTo>
                    <a:pt x="417" y="191"/>
                  </a:lnTo>
                  <a:lnTo>
                    <a:pt x="286" y="131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5"/>
            <p:cNvSpPr/>
            <p:nvPr/>
          </p:nvSpPr>
          <p:spPr>
            <a:xfrm>
              <a:off x="861438" y="2677587"/>
              <a:ext cx="4872" cy="5413"/>
            </a:xfrm>
            <a:custGeom>
              <a:avLst/>
              <a:gdLst/>
              <a:ahLst/>
              <a:cxnLst/>
              <a:rect l="l" t="t" r="r" b="b"/>
              <a:pathLst>
                <a:path w="108" h="120" extrusionOk="0">
                  <a:moveTo>
                    <a:pt x="60" y="0"/>
                  </a:moveTo>
                  <a:cubicBezTo>
                    <a:pt x="60" y="0"/>
                    <a:pt x="48" y="24"/>
                    <a:pt x="0" y="84"/>
                  </a:cubicBezTo>
                  <a:lnTo>
                    <a:pt x="48" y="119"/>
                  </a:lnTo>
                  <a:cubicBezTo>
                    <a:pt x="84" y="60"/>
                    <a:pt x="107" y="24"/>
                    <a:pt x="107" y="2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5"/>
            <p:cNvSpPr/>
            <p:nvPr/>
          </p:nvSpPr>
          <p:spPr>
            <a:xfrm>
              <a:off x="799633" y="2689406"/>
              <a:ext cx="58060" cy="125187"/>
            </a:xfrm>
            <a:custGeom>
              <a:avLst/>
              <a:gdLst/>
              <a:ahLst/>
              <a:cxnLst/>
              <a:rect l="l" t="t" r="r" b="b"/>
              <a:pathLst>
                <a:path w="1287" h="2775" extrusionOk="0">
                  <a:moveTo>
                    <a:pt x="1239" y="0"/>
                  </a:moveTo>
                  <a:cubicBezTo>
                    <a:pt x="1192" y="60"/>
                    <a:pt x="1168" y="119"/>
                    <a:pt x="1120" y="179"/>
                  </a:cubicBezTo>
                  <a:lnTo>
                    <a:pt x="1168" y="215"/>
                  </a:lnTo>
                  <a:cubicBezTo>
                    <a:pt x="1215" y="155"/>
                    <a:pt x="1251" y="96"/>
                    <a:pt x="1287" y="36"/>
                  </a:cubicBezTo>
                  <a:lnTo>
                    <a:pt x="1239" y="0"/>
                  </a:lnTo>
                  <a:close/>
                  <a:moveTo>
                    <a:pt x="1001" y="357"/>
                  </a:moveTo>
                  <a:cubicBezTo>
                    <a:pt x="977" y="417"/>
                    <a:pt x="930" y="477"/>
                    <a:pt x="894" y="536"/>
                  </a:cubicBezTo>
                  <a:lnTo>
                    <a:pt x="942" y="572"/>
                  </a:lnTo>
                  <a:cubicBezTo>
                    <a:pt x="989" y="512"/>
                    <a:pt x="1013" y="453"/>
                    <a:pt x="1049" y="393"/>
                  </a:cubicBezTo>
                  <a:lnTo>
                    <a:pt x="1001" y="357"/>
                  </a:lnTo>
                  <a:close/>
                  <a:moveTo>
                    <a:pt x="811" y="738"/>
                  </a:moveTo>
                  <a:cubicBezTo>
                    <a:pt x="775" y="798"/>
                    <a:pt x="739" y="869"/>
                    <a:pt x="703" y="929"/>
                  </a:cubicBezTo>
                  <a:lnTo>
                    <a:pt x="751" y="953"/>
                  </a:lnTo>
                  <a:cubicBezTo>
                    <a:pt x="775" y="881"/>
                    <a:pt x="811" y="822"/>
                    <a:pt x="858" y="762"/>
                  </a:cubicBezTo>
                  <a:lnTo>
                    <a:pt x="811" y="738"/>
                  </a:lnTo>
                  <a:close/>
                  <a:moveTo>
                    <a:pt x="596" y="1119"/>
                  </a:moveTo>
                  <a:cubicBezTo>
                    <a:pt x="572" y="1179"/>
                    <a:pt x="537" y="1250"/>
                    <a:pt x="513" y="1310"/>
                  </a:cubicBezTo>
                  <a:lnTo>
                    <a:pt x="561" y="1334"/>
                  </a:lnTo>
                  <a:cubicBezTo>
                    <a:pt x="584" y="1274"/>
                    <a:pt x="620" y="1191"/>
                    <a:pt x="644" y="1155"/>
                  </a:cubicBezTo>
                  <a:lnTo>
                    <a:pt x="596" y="1119"/>
                  </a:lnTo>
                  <a:close/>
                  <a:moveTo>
                    <a:pt x="441" y="1512"/>
                  </a:moveTo>
                  <a:cubicBezTo>
                    <a:pt x="406" y="1572"/>
                    <a:pt x="382" y="1643"/>
                    <a:pt x="346" y="1703"/>
                  </a:cubicBezTo>
                  <a:lnTo>
                    <a:pt x="394" y="1715"/>
                  </a:lnTo>
                  <a:cubicBezTo>
                    <a:pt x="418" y="1655"/>
                    <a:pt x="441" y="1596"/>
                    <a:pt x="477" y="1524"/>
                  </a:cubicBezTo>
                  <a:lnTo>
                    <a:pt x="441" y="1512"/>
                  </a:lnTo>
                  <a:close/>
                  <a:moveTo>
                    <a:pt x="275" y="1893"/>
                  </a:moveTo>
                  <a:cubicBezTo>
                    <a:pt x="239" y="1965"/>
                    <a:pt x="227" y="2024"/>
                    <a:pt x="203" y="2108"/>
                  </a:cubicBezTo>
                  <a:lnTo>
                    <a:pt x="239" y="2120"/>
                  </a:lnTo>
                  <a:cubicBezTo>
                    <a:pt x="263" y="2060"/>
                    <a:pt x="287" y="1977"/>
                    <a:pt x="322" y="1905"/>
                  </a:cubicBezTo>
                  <a:lnTo>
                    <a:pt x="275" y="1893"/>
                  </a:lnTo>
                  <a:close/>
                  <a:moveTo>
                    <a:pt x="120" y="2298"/>
                  </a:moveTo>
                  <a:cubicBezTo>
                    <a:pt x="108" y="2370"/>
                    <a:pt x="84" y="2429"/>
                    <a:pt x="60" y="2501"/>
                  </a:cubicBezTo>
                  <a:lnTo>
                    <a:pt x="108" y="2524"/>
                  </a:lnTo>
                  <a:cubicBezTo>
                    <a:pt x="144" y="2465"/>
                    <a:pt x="156" y="2382"/>
                    <a:pt x="168" y="2310"/>
                  </a:cubicBezTo>
                  <a:lnTo>
                    <a:pt x="120" y="2298"/>
                  </a:lnTo>
                  <a:close/>
                  <a:moveTo>
                    <a:pt x="25" y="2715"/>
                  </a:moveTo>
                  <a:cubicBezTo>
                    <a:pt x="1" y="2727"/>
                    <a:pt x="1" y="2739"/>
                    <a:pt x="1" y="2763"/>
                  </a:cubicBezTo>
                  <a:lnTo>
                    <a:pt x="49" y="2774"/>
                  </a:lnTo>
                  <a:cubicBezTo>
                    <a:pt x="60" y="2763"/>
                    <a:pt x="60" y="2739"/>
                    <a:pt x="60" y="2727"/>
                  </a:cubicBezTo>
                  <a:lnTo>
                    <a:pt x="25" y="27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5"/>
            <p:cNvSpPr/>
            <p:nvPr/>
          </p:nvSpPr>
          <p:spPr>
            <a:xfrm>
              <a:off x="798055" y="2819377"/>
              <a:ext cx="2707" cy="5413"/>
            </a:xfrm>
            <a:custGeom>
              <a:avLst/>
              <a:gdLst/>
              <a:ahLst/>
              <a:cxnLst/>
              <a:rect l="l" t="t" r="r" b="b"/>
              <a:pathLst>
                <a:path w="60" h="120" extrusionOk="0">
                  <a:moveTo>
                    <a:pt x="12" y="1"/>
                  </a:moveTo>
                  <a:cubicBezTo>
                    <a:pt x="12" y="24"/>
                    <a:pt x="0" y="72"/>
                    <a:pt x="0" y="96"/>
                  </a:cubicBezTo>
                  <a:lnTo>
                    <a:pt x="36" y="120"/>
                  </a:lnTo>
                  <a:cubicBezTo>
                    <a:pt x="60" y="72"/>
                    <a:pt x="60" y="36"/>
                    <a:pt x="60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5"/>
            <p:cNvSpPr/>
            <p:nvPr/>
          </p:nvSpPr>
          <p:spPr>
            <a:xfrm>
              <a:off x="878626" y="2682955"/>
              <a:ext cx="2707" cy="5413"/>
            </a:xfrm>
            <a:custGeom>
              <a:avLst/>
              <a:gdLst/>
              <a:ahLst/>
              <a:cxnLst/>
              <a:rect l="l" t="t" r="r" b="b"/>
              <a:pathLst>
                <a:path w="60" h="120" extrusionOk="0">
                  <a:moveTo>
                    <a:pt x="12" y="0"/>
                  </a:moveTo>
                  <a:cubicBezTo>
                    <a:pt x="12" y="0"/>
                    <a:pt x="12" y="24"/>
                    <a:pt x="0" y="108"/>
                  </a:cubicBezTo>
                  <a:lnTo>
                    <a:pt x="36" y="119"/>
                  </a:lnTo>
                  <a:cubicBezTo>
                    <a:pt x="60" y="60"/>
                    <a:pt x="60" y="12"/>
                    <a:pt x="60" y="1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5"/>
            <p:cNvSpPr/>
            <p:nvPr/>
          </p:nvSpPr>
          <p:spPr>
            <a:xfrm>
              <a:off x="868386" y="2697436"/>
              <a:ext cx="10286" cy="106420"/>
            </a:xfrm>
            <a:custGeom>
              <a:avLst/>
              <a:gdLst/>
              <a:ahLst/>
              <a:cxnLst/>
              <a:rect l="l" t="t" r="r" b="b"/>
              <a:pathLst>
                <a:path w="228" h="2359" extrusionOk="0">
                  <a:moveTo>
                    <a:pt x="180" y="1"/>
                  </a:moveTo>
                  <a:cubicBezTo>
                    <a:pt x="180" y="60"/>
                    <a:pt x="168" y="144"/>
                    <a:pt x="144" y="215"/>
                  </a:cubicBezTo>
                  <a:lnTo>
                    <a:pt x="191" y="227"/>
                  </a:lnTo>
                  <a:cubicBezTo>
                    <a:pt x="203" y="156"/>
                    <a:pt x="227" y="84"/>
                    <a:pt x="227" y="13"/>
                  </a:cubicBezTo>
                  <a:lnTo>
                    <a:pt x="180" y="1"/>
                  </a:lnTo>
                  <a:close/>
                  <a:moveTo>
                    <a:pt x="120" y="453"/>
                  </a:moveTo>
                  <a:cubicBezTo>
                    <a:pt x="108" y="513"/>
                    <a:pt x="108" y="584"/>
                    <a:pt x="84" y="656"/>
                  </a:cubicBezTo>
                  <a:lnTo>
                    <a:pt x="132" y="656"/>
                  </a:lnTo>
                  <a:cubicBezTo>
                    <a:pt x="144" y="584"/>
                    <a:pt x="144" y="513"/>
                    <a:pt x="168" y="453"/>
                  </a:cubicBezTo>
                  <a:close/>
                  <a:moveTo>
                    <a:pt x="60" y="870"/>
                  </a:moveTo>
                  <a:cubicBezTo>
                    <a:pt x="60" y="930"/>
                    <a:pt x="49" y="1001"/>
                    <a:pt x="49" y="1072"/>
                  </a:cubicBezTo>
                  <a:lnTo>
                    <a:pt x="84" y="1072"/>
                  </a:lnTo>
                  <a:cubicBezTo>
                    <a:pt x="108" y="1001"/>
                    <a:pt x="108" y="930"/>
                    <a:pt x="108" y="870"/>
                  </a:cubicBezTo>
                  <a:close/>
                  <a:moveTo>
                    <a:pt x="25" y="1299"/>
                  </a:moveTo>
                  <a:cubicBezTo>
                    <a:pt x="25" y="1358"/>
                    <a:pt x="13" y="1430"/>
                    <a:pt x="13" y="1501"/>
                  </a:cubicBezTo>
                  <a:lnTo>
                    <a:pt x="60" y="1501"/>
                  </a:lnTo>
                  <a:cubicBezTo>
                    <a:pt x="60" y="1430"/>
                    <a:pt x="72" y="1358"/>
                    <a:pt x="72" y="1299"/>
                  </a:cubicBezTo>
                  <a:close/>
                  <a:moveTo>
                    <a:pt x="1" y="1715"/>
                  </a:moveTo>
                  <a:lnTo>
                    <a:pt x="1" y="1930"/>
                  </a:lnTo>
                  <a:lnTo>
                    <a:pt x="49" y="1930"/>
                  </a:lnTo>
                  <a:lnTo>
                    <a:pt x="49" y="1715"/>
                  </a:lnTo>
                  <a:close/>
                  <a:moveTo>
                    <a:pt x="1" y="2144"/>
                  </a:moveTo>
                  <a:lnTo>
                    <a:pt x="1" y="2358"/>
                  </a:lnTo>
                  <a:lnTo>
                    <a:pt x="49" y="2358"/>
                  </a:lnTo>
                  <a:lnTo>
                    <a:pt x="49" y="21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5"/>
            <p:cNvSpPr/>
            <p:nvPr/>
          </p:nvSpPr>
          <p:spPr>
            <a:xfrm>
              <a:off x="868927" y="2819918"/>
              <a:ext cx="2752" cy="4872"/>
            </a:xfrm>
            <a:custGeom>
              <a:avLst/>
              <a:gdLst/>
              <a:ahLst/>
              <a:cxnLst/>
              <a:rect l="l" t="t" r="r" b="b"/>
              <a:pathLst>
                <a:path w="61" h="108" extrusionOk="0">
                  <a:moveTo>
                    <a:pt x="1" y="0"/>
                  </a:moveTo>
                  <a:cubicBezTo>
                    <a:pt x="13" y="24"/>
                    <a:pt x="13" y="72"/>
                    <a:pt x="13" y="108"/>
                  </a:cubicBezTo>
                  <a:lnTo>
                    <a:pt x="60" y="108"/>
                  </a:lnTo>
                  <a:cubicBezTo>
                    <a:pt x="48" y="72"/>
                    <a:pt x="48" y="24"/>
                    <a:pt x="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5"/>
            <p:cNvSpPr/>
            <p:nvPr/>
          </p:nvSpPr>
          <p:spPr>
            <a:xfrm>
              <a:off x="831889" y="2691527"/>
              <a:ext cx="38707" cy="165518"/>
            </a:xfrm>
            <a:custGeom>
              <a:avLst/>
              <a:gdLst/>
              <a:ahLst/>
              <a:cxnLst/>
              <a:rect l="l" t="t" r="r" b="b"/>
              <a:pathLst>
                <a:path w="858" h="3669" extrusionOk="0">
                  <a:moveTo>
                    <a:pt x="810" y="1"/>
                  </a:moveTo>
                  <a:lnTo>
                    <a:pt x="715" y="179"/>
                  </a:lnTo>
                  <a:lnTo>
                    <a:pt x="762" y="191"/>
                  </a:lnTo>
                  <a:cubicBezTo>
                    <a:pt x="800" y="97"/>
                    <a:pt x="838" y="40"/>
                    <a:pt x="852" y="32"/>
                  </a:cubicBezTo>
                  <a:lnTo>
                    <a:pt x="852" y="32"/>
                  </a:lnTo>
                  <a:lnTo>
                    <a:pt x="858" y="37"/>
                  </a:lnTo>
                  <a:cubicBezTo>
                    <a:pt x="858" y="33"/>
                    <a:pt x="857" y="31"/>
                    <a:pt x="855" y="31"/>
                  </a:cubicBezTo>
                  <a:cubicBezTo>
                    <a:pt x="854" y="31"/>
                    <a:pt x="853" y="32"/>
                    <a:pt x="852" y="32"/>
                  </a:cubicBezTo>
                  <a:lnTo>
                    <a:pt x="852" y="32"/>
                  </a:lnTo>
                  <a:lnTo>
                    <a:pt x="810" y="1"/>
                  </a:lnTo>
                  <a:close/>
                  <a:moveTo>
                    <a:pt x="631" y="358"/>
                  </a:moveTo>
                  <a:cubicBezTo>
                    <a:pt x="619" y="418"/>
                    <a:pt x="584" y="477"/>
                    <a:pt x="560" y="549"/>
                  </a:cubicBezTo>
                  <a:lnTo>
                    <a:pt x="596" y="572"/>
                  </a:lnTo>
                  <a:cubicBezTo>
                    <a:pt x="631" y="489"/>
                    <a:pt x="655" y="430"/>
                    <a:pt x="679" y="370"/>
                  </a:cubicBezTo>
                  <a:lnTo>
                    <a:pt x="631" y="358"/>
                  </a:lnTo>
                  <a:close/>
                  <a:moveTo>
                    <a:pt x="500" y="739"/>
                  </a:moveTo>
                  <a:cubicBezTo>
                    <a:pt x="465" y="811"/>
                    <a:pt x="453" y="870"/>
                    <a:pt x="417" y="941"/>
                  </a:cubicBezTo>
                  <a:lnTo>
                    <a:pt x="465" y="953"/>
                  </a:lnTo>
                  <a:cubicBezTo>
                    <a:pt x="477" y="882"/>
                    <a:pt x="512" y="822"/>
                    <a:pt x="536" y="763"/>
                  </a:cubicBezTo>
                  <a:lnTo>
                    <a:pt x="500" y="739"/>
                  </a:lnTo>
                  <a:close/>
                  <a:moveTo>
                    <a:pt x="358" y="1132"/>
                  </a:moveTo>
                  <a:cubicBezTo>
                    <a:pt x="346" y="1192"/>
                    <a:pt x="322" y="1251"/>
                    <a:pt x="298" y="1322"/>
                  </a:cubicBezTo>
                  <a:lnTo>
                    <a:pt x="346" y="1334"/>
                  </a:lnTo>
                  <a:cubicBezTo>
                    <a:pt x="358" y="1263"/>
                    <a:pt x="381" y="1203"/>
                    <a:pt x="405" y="1144"/>
                  </a:cubicBezTo>
                  <a:lnTo>
                    <a:pt x="358" y="1132"/>
                  </a:lnTo>
                  <a:close/>
                  <a:moveTo>
                    <a:pt x="238" y="1525"/>
                  </a:moveTo>
                  <a:cubicBezTo>
                    <a:pt x="227" y="1584"/>
                    <a:pt x="215" y="1644"/>
                    <a:pt x="203" y="1715"/>
                  </a:cubicBezTo>
                  <a:lnTo>
                    <a:pt x="238" y="1727"/>
                  </a:lnTo>
                  <a:cubicBezTo>
                    <a:pt x="262" y="1668"/>
                    <a:pt x="274" y="1596"/>
                    <a:pt x="286" y="1537"/>
                  </a:cubicBezTo>
                  <a:lnTo>
                    <a:pt x="238" y="1525"/>
                  </a:lnTo>
                  <a:close/>
                  <a:moveTo>
                    <a:pt x="155" y="1906"/>
                  </a:moveTo>
                  <a:cubicBezTo>
                    <a:pt x="143" y="1977"/>
                    <a:pt x="119" y="2037"/>
                    <a:pt x="107" y="2120"/>
                  </a:cubicBezTo>
                  <a:lnTo>
                    <a:pt x="155" y="2132"/>
                  </a:lnTo>
                  <a:cubicBezTo>
                    <a:pt x="167" y="2073"/>
                    <a:pt x="179" y="2001"/>
                    <a:pt x="203" y="1918"/>
                  </a:cubicBezTo>
                  <a:lnTo>
                    <a:pt x="155" y="1906"/>
                  </a:lnTo>
                  <a:close/>
                  <a:moveTo>
                    <a:pt x="72" y="2323"/>
                  </a:moveTo>
                  <a:cubicBezTo>
                    <a:pt x="60" y="2394"/>
                    <a:pt x="60" y="2454"/>
                    <a:pt x="48" y="2525"/>
                  </a:cubicBezTo>
                  <a:lnTo>
                    <a:pt x="96" y="2525"/>
                  </a:lnTo>
                  <a:cubicBezTo>
                    <a:pt x="107" y="2477"/>
                    <a:pt x="107" y="2394"/>
                    <a:pt x="119" y="2323"/>
                  </a:cubicBezTo>
                  <a:close/>
                  <a:moveTo>
                    <a:pt x="36" y="2727"/>
                  </a:moveTo>
                  <a:cubicBezTo>
                    <a:pt x="36" y="2799"/>
                    <a:pt x="24" y="2858"/>
                    <a:pt x="24" y="2930"/>
                  </a:cubicBezTo>
                  <a:lnTo>
                    <a:pt x="60" y="2930"/>
                  </a:lnTo>
                  <a:cubicBezTo>
                    <a:pt x="60" y="2870"/>
                    <a:pt x="84" y="2799"/>
                    <a:pt x="84" y="2727"/>
                  </a:cubicBezTo>
                  <a:close/>
                  <a:moveTo>
                    <a:pt x="0" y="3144"/>
                  </a:moveTo>
                  <a:lnTo>
                    <a:pt x="0" y="3263"/>
                  </a:lnTo>
                  <a:lnTo>
                    <a:pt x="0" y="3347"/>
                  </a:lnTo>
                  <a:lnTo>
                    <a:pt x="48" y="3335"/>
                  </a:lnTo>
                  <a:lnTo>
                    <a:pt x="48" y="3263"/>
                  </a:lnTo>
                  <a:lnTo>
                    <a:pt x="48" y="3144"/>
                  </a:lnTo>
                  <a:close/>
                  <a:moveTo>
                    <a:pt x="24" y="3561"/>
                  </a:moveTo>
                  <a:lnTo>
                    <a:pt x="24" y="3668"/>
                  </a:lnTo>
                  <a:lnTo>
                    <a:pt x="60" y="3668"/>
                  </a:lnTo>
                  <a:lnTo>
                    <a:pt x="60" y="35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5"/>
            <p:cNvSpPr/>
            <p:nvPr/>
          </p:nvSpPr>
          <p:spPr>
            <a:xfrm>
              <a:off x="-361076" y="4750891"/>
              <a:ext cx="67173" cy="58601"/>
            </a:xfrm>
            <a:custGeom>
              <a:avLst/>
              <a:gdLst/>
              <a:ahLst/>
              <a:cxnLst/>
              <a:rect l="l" t="t" r="r" b="b"/>
              <a:pathLst>
                <a:path w="1489" h="1299" extrusionOk="0">
                  <a:moveTo>
                    <a:pt x="298" y="0"/>
                  </a:moveTo>
                  <a:cubicBezTo>
                    <a:pt x="179" y="203"/>
                    <a:pt x="72" y="381"/>
                    <a:pt x="1" y="548"/>
                  </a:cubicBezTo>
                  <a:cubicBezTo>
                    <a:pt x="1" y="548"/>
                    <a:pt x="584" y="1072"/>
                    <a:pt x="965" y="1298"/>
                  </a:cubicBezTo>
                  <a:cubicBezTo>
                    <a:pt x="965" y="1298"/>
                    <a:pt x="1203" y="1084"/>
                    <a:pt x="1417" y="953"/>
                  </a:cubicBezTo>
                  <a:cubicBezTo>
                    <a:pt x="1429" y="893"/>
                    <a:pt x="1465" y="822"/>
                    <a:pt x="1489" y="739"/>
                  </a:cubicBezTo>
                  <a:cubicBezTo>
                    <a:pt x="1477" y="727"/>
                    <a:pt x="1441" y="715"/>
                    <a:pt x="1429" y="703"/>
                  </a:cubicBezTo>
                  <a:cubicBezTo>
                    <a:pt x="1072" y="453"/>
                    <a:pt x="727" y="203"/>
                    <a:pt x="346" y="24"/>
                  </a:cubicBezTo>
                  <a:cubicBezTo>
                    <a:pt x="334" y="24"/>
                    <a:pt x="310" y="12"/>
                    <a:pt x="2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7" name="Google Shape;1537;p35"/>
          <p:cNvGrpSpPr/>
          <p:nvPr/>
        </p:nvGrpSpPr>
        <p:grpSpPr>
          <a:xfrm rot="18538946">
            <a:off x="9342183" y="-243378"/>
            <a:ext cx="483438" cy="680867"/>
            <a:chOff x="1554950" y="3841075"/>
            <a:chExt cx="389950" cy="549200"/>
          </a:xfrm>
        </p:grpSpPr>
        <p:sp>
          <p:nvSpPr>
            <p:cNvPr id="1538" name="Google Shape;1538;p35"/>
            <p:cNvSpPr/>
            <p:nvPr/>
          </p:nvSpPr>
          <p:spPr>
            <a:xfrm>
              <a:off x="1554950" y="3875950"/>
              <a:ext cx="148550" cy="242200"/>
            </a:xfrm>
            <a:custGeom>
              <a:avLst/>
              <a:gdLst/>
              <a:ahLst/>
              <a:cxnLst/>
              <a:rect l="l" t="t" r="r" b="b"/>
              <a:pathLst>
                <a:path w="5942" h="9688" extrusionOk="0">
                  <a:moveTo>
                    <a:pt x="2057" y="0"/>
                  </a:moveTo>
                  <a:cubicBezTo>
                    <a:pt x="1465" y="0"/>
                    <a:pt x="885" y="319"/>
                    <a:pt x="465" y="1058"/>
                  </a:cubicBezTo>
                  <a:cubicBezTo>
                    <a:pt x="131" y="1642"/>
                    <a:pt x="24" y="2332"/>
                    <a:pt x="12" y="2999"/>
                  </a:cubicBezTo>
                  <a:cubicBezTo>
                    <a:pt x="0" y="5737"/>
                    <a:pt x="1715" y="8416"/>
                    <a:pt x="4191" y="9547"/>
                  </a:cubicBezTo>
                  <a:cubicBezTo>
                    <a:pt x="4357" y="9620"/>
                    <a:pt x="4540" y="9687"/>
                    <a:pt x="4712" y="9687"/>
                  </a:cubicBezTo>
                  <a:cubicBezTo>
                    <a:pt x="4824" y="9687"/>
                    <a:pt x="4931" y="9658"/>
                    <a:pt x="5025" y="9583"/>
                  </a:cubicBezTo>
                  <a:cubicBezTo>
                    <a:pt x="5132" y="9512"/>
                    <a:pt x="5203" y="9393"/>
                    <a:pt x="5263" y="9262"/>
                  </a:cubicBezTo>
                  <a:cubicBezTo>
                    <a:pt x="5941" y="7845"/>
                    <a:pt x="5656" y="6178"/>
                    <a:pt x="5299" y="4642"/>
                  </a:cubicBezTo>
                  <a:cubicBezTo>
                    <a:pt x="5013" y="3440"/>
                    <a:pt x="4668" y="2237"/>
                    <a:pt x="3989" y="1213"/>
                  </a:cubicBezTo>
                  <a:cubicBezTo>
                    <a:pt x="3501" y="464"/>
                    <a:pt x="2770" y="0"/>
                    <a:pt x="2057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5"/>
            <p:cNvSpPr/>
            <p:nvPr/>
          </p:nvSpPr>
          <p:spPr>
            <a:xfrm>
              <a:off x="1717175" y="3964725"/>
              <a:ext cx="227725" cy="190050"/>
            </a:xfrm>
            <a:custGeom>
              <a:avLst/>
              <a:gdLst/>
              <a:ahLst/>
              <a:cxnLst/>
              <a:rect l="l" t="t" r="r" b="b"/>
              <a:pathLst>
                <a:path w="9109" h="7602" extrusionOk="0">
                  <a:moveTo>
                    <a:pt x="7160" y="0"/>
                  </a:moveTo>
                  <a:cubicBezTo>
                    <a:pt x="5976" y="0"/>
                    <a:pt x="4647" y="949"/>
                    <a:pt x="3858" y="1555"/>
                  </a:cubicBezTo>
                  <a:cubicBezTo>
                    <a:pt x="2334" y="2746"/>
                    <a:pt x="1084" y="4270"/>
                    <a:pt x="238" y="6008"/>
                  </a:cubicBezTo>
                  <a:cubicBezTo>
                    <a:pt x="119" y="6246"/>
                    <a:pt x="0" y="6497"/>
                    <a:pt x="60" y="6770"/>
                  </a:cubicBezTo>
                  <a:cubicBezTo>
                    <a:pt x="119" y="7032"/>
                    <a:pt x="345" y="7247"/>
                    <a:pt x="584" y="7378"/>
                  </a:cubicBezTo>
                  <a:cubicBezTo>
                    <a:pt x="882" y="7539"/>
                    <a:pt x="1202" y="7602"/>
                    <a:pt x="1530" y="7602"/>
                  </a:cubicBezTo>
                  <a:cubicBezTo>
                    <a:pt x="2000" y="7602"/>
                    <a:pt x="2485" y="7472"/>
                    <a:pt x="2941" y="7318"/>
                  </a:cubicBezTo>
                  <a:cubicBezTo>
                    <a:pt x="4429" y="6818"/>
                    <a:pt x="5822" y="6044"/>
                    <a:pt x="7037" y="5044"/>
                  </a:cubicBezTo>
                  <a:cubicBezTo>
                    <a:pt x="8108" y="4163"/>
                    <a:pt x="9108" y="2913"/>
                    <a:pt x="8930" y="1544"/>
                  </a:cubicBezTo>
                  <a:cubicBezTo>
                    <a:pt x="8894" y="1222"/>
                    <a:pt x="8775" y="889"/>
                    <a:pt x="8561" y="639"/>
                  </a:cubicBezTo>
                  <a:cubicBezTo>
                    <a:pt x="8158" y="178"/>
                    <a:pt x="7672" y="0"/>
                    <a:pt x="7160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5"/>
            <p:cNvSpPr/>
            <p:nvPr/>
          </p:nvSpPr>
          <p:spPr>
            <a:xfrm>
              <a:off x="1621025" y="3841075"/>
              <a:ext cx="134850" cy="284400"/>
            </a:xfrm>
            <a:custGeom>
              <a:avLst/>
              <a:gdLst/>
              <a:ahLst/>
              <a:cxnLst/>
              <a:rect l="l" t="t" r="r" b="b"/>
              <a:pathLst>
                <a:path w="5394" h="11376" extrusionOk="0">
                  <a:moveTo>
                    <a:pt x="2755" y="0"/>
                  </a:moveTo>
                  <a:cubicBezTo>
                    <a:pt x="2745" y="0"/>
                    <a:pt x="2736" y="1"/>
                    <a:pt x="2727" y="1"/>
                  </a:cubicBezTo>
                  <a:cubicBezTo>
                    <a:pt x="2132" y="13"/>
                    <a:pt x="1584" y="358"/>
                    <a:pt x="1215" y="810"/>
                  </a:cubicBezTo>
                  <a:cubicBezTo>
                    <a:pt x="834" y="1263"/>
                    <a:pt x="631" y="1834"/>
                    <a:pt x="477" y="2406"/>
                  </a:cubicBezTo>
                  <a:cubicBezTo>
                    <a:pt x="0" y="4275"/>
                    <a:pt x="203" y="6263"/>
                    <a:pt x="810" y="8085"/>
                  </a:cubicBezTo>
                  <a:cubicBezTo>
                    <a:pt x="1167" y="9168"/>
                    <a:pt x="1703" y="10240"/>
                    <a:pt x="2548" y="11014"/>
                  </a:cubicBezTo>
                  <a:cubicBezTo>
                    <a:pt x="2757" y="11189"/>
                    <a:pt x="2986" y="11375"/>
                    <a:pt x="3253" y="11375"/>
                  </a:cubicBezTo>
                  <a:cubicBezTo>
                    <a:pt x="3276" y="11375"/>
                    <a:pt x="3299" y="11374"/>
                    <a:pt x="3322" y="11371"/>
                  </a:cubicBezTo>
                  <a:cubicBezTo>
                    <a:pt x="3787" y="11323"/>
                    <a:pt x="4013" y="10788"/>
                    <a:pt x="4132" y="10347"/>
                  </a:cubicBezTo>
                  <a:cubicBezTo>
                    <a:pt x="4703" y="8156"/>
                    <a:pt x="4977" y="5942"/>
                    <a:pt x="5227" y="3703"/>
                  </a:cubicBezTo>
                  <a:cubicBezTo>
                    <a:pt x="5393" y="2258"/>
                    <a:pt x="4510" y="0"/>
                    <a:pt x="2755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5"/>
            <p:cNvSpPr/>
            <p:nvPr/>
          </p:nvSpPr>
          <p:spPr>
            <a:xfrm>
              <a:off x="1653175" y="3854550"/>
              <a:ext cx="229525" cy="291100"/>
            </a:xfrm>
            <a:custGeom>
              <a:avLst/>
              <a:gdLst/>
              <a:ahLst/>
              <a:cxnLst/>
              <a:rect l="l" t="t" r="r" b="b"/>
              <a:pathLst>
                <a:path w="9181" h="11644" extrusionOk="0">
                  <a:moveTo>
                    <a:pt x="6145" y="0"/>
                  </a:moveTo>
                  <a:cubicBezTo>
                    <a:pt x="5827" y="0"/>
                    <a:pt x="5508" y="43"/>
                    <a:pt x="5203" y="128"/>
                  </a:cubicBezTo>
                  <a:cubicBezTo>
                    <a:pt x="3929" y="474"/>
                    <a:pt x="2905" y="1414"/>
                    <a:pt x="2084" y="2438"/>
                  </a:cubicBezTo>
                  <a:cubicBezTo>
                    <a:pt x="977" y="3819"/>
                    <a:pt x="143" y="5462"/>
                    <a:pt x="60" y="7213"/>
                  </a:cubicBezTo>
                  <a:cubicBezTo>
                    <a:pt x="0" y="8665"/>
                    <a:pt x="500" y="10368"/>
                    <a:pt x="1667" y="11296"/>
                  </a:cubicBezTo>
                  <a:cubicBezTo>
                    <a:pt x="1986" y="11544"/>
                    <a:pt x="2376" y="11644"/>
                    <a:pt x="2789" y="11644"/>
                  </a:cubicBezTo>
                  <a:cubicBezTo>
                    <a:pt x="3686" y="11644"/>
                    <a:pt x="4691" y="11173"/>
                    <a:pt x="5311" y="10725"/>
                  </a:cubicBezTo>
                  <a:cubicBezTo>
                    <a:pt x="6096" y="10165"/>
                    <a:pt x="6715" y="9380"/>
                    <a:pt x="7251" y="8570"/>
                  </a:cubicBezTo>
                  <a:cubicBezTo>
                    <a:pt x="8323" y="6951"/>
                    <a:pt x="9180" y="5105"/>
                    <a:pt x="9168" y="3164"/>
                  </a:cubicBezTo>
                  <a:cubicBezTo>
                    <a:pt x="9168" y="2510"/>
                    <a:pt x="9049" y="1831"/>
                    <a:pt x="8704" y="1283"/>
                  </a:cubicBezTo>
                  <a:cubicBezTo>
                    <a:pt x="8169" y="432"/>
                    <a:pt x="7159" y="0"/>
                    <a:pt x="6145" y="0"/>
                  </a:cubicBezTo>
                  <a:close/>
                </a:path>
              </a:pathLst>
            </a:custGeom>
            <a:solidFill>
              <a:srgbClr val="FDB2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5"/>
            <p:cNvSpPr/>
            <p:nvPr/>
          </p:nvSpPr>
          <p:spPr>
            <a:xfrm>
              <a:off x="1559700" y="4092300"/>
              <a:ext cx="161950" cy="62975"/>
            </a:xfrm>
            <a:custGeom>
              <a:avLst/>
              <a:gdLst/>
              <a:ahLst/>
              <a:cxnLst/>
              <a:rect l="l" t="t" r="r" b="b"/>
              <a:pathLst>
                <a:path w="6478" h="2519" extrusionOk="0">
                  <a:moveTo>
                    <a:pt x="1" y="0"/>
                  </a:moveTo>
                  <a:lnTo>
                    <a:pt x="1" y="0"/>
                  </a:lnTo>
                  <a:cubicBezTo>
                    <a:pt x="287" y="977"/>
                    <a:pt x="870" y="1965"/>
                    <a:pt x="1822" y="2334"/>
                  </a:cubicBezTo>
                  <a:cubicBezTo>
                    <a:pt x="2180" y="2469"/>
                    <a:pt x="2556" y="2518"/>
                    <a:pt x="2940" y="2518"/>
                  </a:cubicBezTo>
                  <a:cubicBezTo>
                    <a:pt x="3603" y="2518"/>
                    <a:pt x="4290" y="2373"/>
                    <a:pt x="4954" y="2275"/>
                  </a:cubicBezTo>
                  <a:cubicBezTo>
                    <a:pt x="5192" y="2239"/>
                    <a:pt x="5487" y="2182"/>
                    <a:pt x="5765" y="2182"/>
                  </a:cubicBezTo>
                  <a:cubicBezTo>
                    <a:pt x="6043" y="2182"/>
                    <a:pt x="6305" y="2239"/>
                    <a:pt x="6478" y="2429"/>
                  </a:cubicBezTo>
                  <a:cubicBezTo>
                    <a:pt x="6204" y="1572"/>
                    <a:pt x="5430" y="917"/>
                    <a:pt x="4573" y="798"/>
                  </a:cubicBezTo>
                  <a:cubicBezTo>
                    <a:pt x="4458" y="784"/>
                    <a:pt x="4342" y="778"/>
                    <a:pt x="4227" y="778"/>
                  </a:cubicBezTo>
                  <a:cubicBezTo>
                    <a:pt x="3582" y="778"/>
                    <a:pt x="2931" y="965"/>
                    <a:pt x="2289" y="965"/>
                  </a:cubicBezTo>
                  <a:cubicBezTo>
                    <a:pt x="2272" y="965"/>
                    <a:pt x="2256" y="965"/>
                    <a:pt x="2239" y="965"/>
                  </a:cubicBezTo>
                  <a:cubicBezTo>
                    <a:pt x="1406" y="953"/>
                    <a:pt x="584" y="59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5"/>
            <p:cNvSpPr/>
            <p:nvPr/>
          </p:nvSpPr>
          <p:spPr>
            <a:xfrm>
              <a:off x="1707050" y="4133775"/>
              <a:ext cx="166400" cy="85700"/>
            </a:xfrm>
            <a:custGeom>
              <a:avLst/>
              <a:gdLst/>
              <a:ahLst/>
              <a:cxnLst/>
              <a:rect l="l" t="t" r="r" b="b"/>
              <a:pathLst>
                <a:path w="6656" h="3428" extrusionOk="0">
                  <a:moveTo>
                    <a:pt x="1594" y="0"/>
                  </a:moveTo>
                  <a:cubicBezTo>
                    <a:pt x="1021" y="0"/>
                    <a:pt x="449" y="179"/>
                    <a:pt x="0" y="532"/>
                  </a:cubicBezTo>
                  <a:cubicBezTo>
                    <a:pt x="143" y="501"/>
                    <a:pt x="288" y="486"/>
                    <a:pt x="433" y="486"/>
                  </a:cubicBezTo>
                  <a:cubicBezTo>
                    <a:pt x="1326" y="486"/>
                    <a:pt x="2213" y="1061"/>
                    <a:pt x="2572" y="1901"/>
                  </a:cubicBezTo>
                  <a:cubicBezTo>
                    <a:pt x="2715" y="2163"/>
                    <a:pt x="2775" y="2449"/>
                    <a:pt x="2929" y="2699"/>
                  </a:cubicBezTo>
                  <a:cubicBezTo>
                    <a:pt x="3249" y="3189"/>
                    <a:pt x="3847" y="3427"/>
                    <a:pt x="4432" y="3427"/>
                  </a:cubicBezTo>
                  <a:cubicBezTo>
                    <a:pt x="4544" y="3427"/>
                    <a:pt x="4654" y="3419"/>
                    <a:pt x="4763" y="3402"/>
                  </a:cubicBezTo>
                  <a:cubicBezTo>
                    <a:pt x="5453" y="3306"/>
                    <a:pt x="6061" y="2925"/>
                    <a:pt x="6656" y="2580"/>
                  </a:cubicBezTo>
                  <a:lnTo>
                    <a:pt x="6656" y="2580"/>
                  </a:lnTo>
                  <a:cubicBezTo>
                    <a:pt x="6512" y="2627"/>
                    <a:pt x="6365" y="2649"/>
                    <a:pt x="6218" y="2649"/>
                  </a:cubicBezTo>
                  <a:cubicBezTo>
                    <a:pt x="5619" y="2649"/>
                    <a:pt x="5009" y="2296"/>
                    <a:pt x="4560" y="1866"/>
                  </a:cubicBezTo>
                  <a:cubicBezTo>
                    <a:pt x="3989" y="1330"/>
                    <a:pt x="3513" y="675"/>
                    <a:pt x="2834" y="306"/>
                  </a:cubicBezTo>
                  <a:cubicBezTo>
                    <a:pt x="2456" y="101"/>
                    <a:pt x="2025" y="0"/>
                    <a:pt x="15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5"/>
            <p:cNvSpPr/>
            <p:nvPr/>
          </p:nvSpPr>
          <p:spPr>
            <a:xfrm>
              <a:off x="1709725" y="4007175"/>
              <a:ext cx="83975" cy="137650"/>
            </a:xfrm>
            <a:custGeom>
              <a:avLst/>
              <a:gdLst/>
              <a:ahLst/>
              <a:cxnLst/>
              <a:rect l="l" t="t" r="r" b="b"/>
              <a:pathLst>
                <a:path w="3359" h="5506" extrusionOk="0">
                  <a:moveTo>
                    <a:pt x="3358" y="0"/>
                  </a:moveTo>
                  <a:lnTo>
                    <a:pt x="3358" y="0"/>
                  </a:lnTo>
                  <a:cubicBezTo>
                    <a:pt x="2798" y="905"/>
                    <a:pt x="1679" y="1322"/>
                    <a:pt x="941" y="2096"/>
                  </a:cubicBezTo>
                  <a:cubicBezTo>
                    <a:pt x="310" y="2763"/>
                    <a:pt x="1" y="3703"/>
                    <a:pt x="48" y="4620"/>
                  </a:cubicBezTo>
                  <a:cubicBezTo>
                    <a:pt x="58" y="4811"/>
                    <a:pt x="119" y="5506"/>
                    <a:pt x="333" y="5506"/>
                  </a:cubicBezTo>
                  <a:cubicBezTo>
                    <a:pt x="372" y="5506"/>
                    <a:pt x="415" y="5483"/>
                    <a:pt x="465" y="5430"/>
                  </a:cubicBezTo>
                  <a:cubicBezTo>
                    <a:pt x="584" y="5310"/>
                    <a:pt x="620" y="4894"/>
                    <a:pt x="715" y="4727"/>
                  </a:cubicBezTo>
                  <a:cubicBezTo>
                    <a:pt x="834" y="4501"/>
                    <a:pt x="1001" y="4287"/>
                    <a:pt x="1179" y="4084"/>
                  </a:cubicBezTo>
                  <a:cubicBezTo>
                    <a:pt x="1608" y="3584"/>
                    <a:pt x="2144" y="3179"/>
                    <a:pt x="2513" y="2632"/>
                  </a:cubicBezTo>
                  <a:cubicBezTo>
                    <a:pt x="3049" y="1858"/>
                    <a:pt x="3215" y="917"/>
                    <a:pt x="33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5"/>
            <p:cNvSpPr/>
            <p:nvPr/>
          </p:nvSpPr>
          <p:spPr>
            <a:xfrm>
              <a:off x="1614175" y="4136650"/>
              <a:ext cx="113125" cy="253625"/>
            </a:xfrm>
            <a:custGeom>
              <a:avLst/>
              <a:gdLst/>
              <a:ahLst/>
              <a:cxnLst/>
              <a:rect l="l" t="t" r="r" b="b"/>
              <a:pathLst>
                <a:path w="4525" h="10145" extrusionOk="0">
                  <a:moveTo>
                    <a:pt x="4061" y="1"/>
                  </a:moveTo>
                  <a:cubicBezTo>
                    <a:pt x="3894" y="2918"/>
                    <a:pt x="2525" y="5608"/>
                    <a:pt x="1132" y="8121"/>
                  </a:cubicBezTo>
                  <a:cubicBezTo>
                    <a:pt x="775" y="8775"/>
                    <a:pt x="429" y="9347"/>
                    <a:pt x="1" y="9835"/>
                  </a:cubicBezTo>
                  <a:lnTo>
                    <a:pt x="334" y="10145"/>
                  </a:lnTo>
                  <a:cubicBezTo>
                    <a:pt x="798" y="9621"/>
                    <a:pt x="1144" y="9014"/>
                    <a:pt x="1525" y="8359"/>
                  </a:cubicBezTo>
                  <a:cubicBezTo>
                    <a:pt x="2953" y="5799"/>
                    <a:pt x="4358" y="3049"/>
                    <a:pt x="4525" y="24"/>
                  </a:cubicBezTo>
                  <a:lnTo>
                    <a:pt x="4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6" name="Google Shape;1546;p35"/>
          <p:cNvGrpSpPr/>
          <p:nvPr/>
        </p:nvGrpSpPr>
        <p:grpSpPr>
          <a:xfrm rot="1423440">
            <a:off x="7056990" y="5395268"/>
            <a:ext cx="398280" cy="1156406"/>
            <a:chOff x="708100" y="7068850"/>
            <a:chExt cx="645350" cy="1873775"/>
          </a:xfrm>
        </p:grpSpPr>
        <p:sp>
          <p:nvSpPr>
            <p:cNvPr id="1547" name="Google Shape;1547;p35"/>
            <p:cNvSpPr/>
            <p:nvPr/>
          </p:nvSpPr>
          <p:spPr>
            <a:xfrm>
              <a:off x="895925" y="7068850"/>
              <a:ext cx="269700" cy="175650"/>
            </a:xfrm>
            <a:custGeom>
              <a:avLst/>
              <a:gdLst/>
              <a:ahLst/>
              <a:cxnLst/>
              <a:rect l="l" t="t" r="r" b="b"/>
              <a:pathLst>
                <a:path w="10788" h="7026" extrusionOk="0">
                  <a:moveTo>
                    <a:pt x="656" y="1"/>
                  </a:moveTo>
                  <a:cubicBezTo>
                    <a:pt x="287" y="1"/>
                    <a:pt x="1" y="298"/>
                    <a:pt x="1" y="656"/>
                  </a:cubicBezTo>
                  <a:lnTo>
                    <a:pt x="1" y="6371"/>
                  </a:lnTo>
                  <a:cubicBezTo>
                    <a:pt x="1" y="6740"/>
                    <a:pt x="298" y="7025"/>
                    <a:pt x="656" y="7025"/>
                  </a:cubicBezTo>
                  <a:lnTo>
                    <a:pt x="10133" y="7025"/>
                  </a:lnTo>
                  <a:cubicBezTo>
                    <a:pt x="10490" y="7025"/>
                    <a:pt x="10776" y="6740"/>
                    <a:pt x="10788" y="6371"/>
                  </a:cubicBezTo>
                  <a:lnTo>
                    <a:pt x="10788" y="656"/>
                  </a:lnTo>
                  <a:cubicBezTo>
                    <a:pt x="10788" y="275"/>
                    <a:pt x="10490" y="1"/>
                    <a:pt x="10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708100" y="7244775"/>
              <a:ext cx="645350" cy="1697850"/>
            </a:xfrm>
            <a:custGeom>
              <a:avLst/>
              <a:gdLst/>
              <a:ahLst/>
              <a:cxnLst/>
              <a:rect l="l" t="t" r="r" b="b"/>
              <a:pathLst>
                <a:path w="25814" h="67914" extrusionOk="0">
                  <a:moveTo>
                    <a:pt x="8597" y="0"/>
                  </a:moveTo>
                  <a:lnTo>
                    <a:pt x="8597" y="512"/>
                  </a:lnTo>
                  <a:cubicBezTo>
                    <a:pt x="8597" y="941"/>
                    <a:pt x="8347" y="1322"/>
                    <a:pt x="7942" y="1489"/>
                  </a:cubicBezTo>
                  <a:cubicBezTo>
                    <a:pt x="3275" y="3441"/>
                    <a:pt x="1" y="8037"/>
                    <a:pt x="1" y="13407"/>
                  </a:cubicBezTo>
                  <a:lnTo>
                    <a:pt x="1" y="63651"/>
                  </a:lnTo>
                  <a:lnTo>
                    <a:pt x="132" y="63651"/>
                  </a:lnTo>
                  <a:cubicBezTo>
                    <a:pt x="132" y="66008"/>
                    <a:pt x="2192" y="67913"/>
                    <a:pt x="4704" y="67913"/>
                  </a:cubicBezTo>
                  <a:cubicBezTo>
                    <a:pt x="6359" y="67913"/>
                    <a:pt x="7800" y="67092"/>
                    <a:pt x="8597" y="65866"/>
                  </a:cubicBezTo>
                  <a:cubicBezTo>
                    <a:pt x="9407" y="67092"/>
                    <a:pt x="10848" y="67913"/>
                    <a:pt x="12503" y="67913"/>
                  </a:cubicBezTo>
                  <a:cubicBezTo>
                    <a:pt x="14550" y="67913"/>
                    <a:pt x="16301" y="66639"/>
                    <a:pt x="16872" y="64901"/>
                  </a:cubicBezTo>
                  <a:cubicBezTo>
                    <a:pt x="17456" y="66639"/>
                    <a:pt x="19182" y="67913"/>
                    <a:pt x="21254" y="67913"/>
                  </a:cubicBezTo>
                  <a:cubicBezTo>
                    <a:pt x="23778" y="67913"/>
                    <a:pt x="25814" y="66008"/>
                    <a:pt x="25814" y="63651"/>
                  </a:cubicBezTo>
                  <a:lnTo>
                    <a:pt x="25814" y="13407"/>
                  </a:lnTo>
                  <a:cubicBezTo>
                    <a:pt x="25814" y="8037"/>
                    <a:pt x="22540" y="3441"/>
                    <a:pt x="17872" y="1489"/>
                  </a:cubicBezTo>
                  <a:cubicBezTo>
                    <a:pt x="17467" y="1310"/>
                    <a:pt x="17206" y="941"/>
                    <a:pt x="17206" y="512"/>
                  </a:cubicBezTo>
                  <a:lnTo>
                    <a:pt x="17206" y="0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35"/>
          <p:cNvGrpSpPr/>
          <p:nvPr/>
        </p:nvGrpSpPr>
        <p:grpSpPr>
          <a:xfrm rot="1865779">
            <a:off x="9254465" y="4606747"/>
            <a:ext cx="923583" cy="1871813"/>
            <a:chOff x="1803775" y="5029925"/>
            <a:chExt cx="655775" cy="1329050"/>
          </a:xfrm>
        </p:grpSpPr>
        <p:sp>
          <p:nvSpPr>
            <p:cNvPr id="1550" name="Google Shape;1550;p35"/>
            <p:cNvSpPr/>
            <p:nvPr/>
          </p:nvSpPr>
          <p:spPr>
            <a:xfrm>
              <a:off x="1955600" y="5030950"/>
              <a:ext cx="183975" cy="658600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2114250" y="5235650"/>
              <a:ext cx="231000" cy="585750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2142525" y="5476450"/>
              <a:ext cx="239625" cy="558375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2187475" y="5688250"/>
              <a:ext cx="272075" cy="546300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1875225" y="5439475"/>
              <a:ext cx="275350" cy="581350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1803775" y="5791475"/>
              <a:ext cx="395625" cy="436825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2005900" y="5029925"/>
              <a:ext cx="226525" cy="1329050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2117225" y="5235900"/>
              <a:ext cx="205700" cy="572100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2144900" y="5476700"/>
              <a:ext cx="224750" cy="525675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1821950" y="5686250"/>
              <a:ext cx="624500" cy="553650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1896650" y="5436500"/>
              <a:ext cx="263450" cy="569750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561;p35"/>
          <p:cNvGrpSpPr/>
          <p:nvPr/>
        </p:nvGrpSpPr>
        <p:grpSpPr>
          <a:xfrm rot="18900000" flipH="1">
            <a:off x="7946251" y="5240400"/>
            <a:ext cx="494142" cy="900679"/>
            <a:chOff x="-214625" y="3943775"/>
            <a:chExt cx="458725" cy="836125"/>
          </a:xfrm>
        </p:grpSpPr>
        <p:sp>
          <p:nvSpPr>
            <p:cNvPr id="1562" name="Google Shape;1562;p35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5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5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5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35"/>
          <p:cNvSpPr/>
          <p:nvPr/>
        </p:nvSpPr>
        <p:spPr>
          <a:xfrm rot="2131633">
            <a:off x="6604822" y="5329526"/>
            <a:ext cx="148962" cy="301767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5" name="Google Shape;1575;p35"/>
          <p:cNvGrpSpPr/>
          <p:nvPr/>
        </p:nvGrpSpPr>
        <p:grpSpPr>
          <a:xfrm rot="19165735">
            <a:off x="10187817" y="32312"/>
            <a:ext cx="398289" cy="1156433"/>
            <a:chOff x="708100" y="7068850"/>
            <a:chExt cx="645350" cy="1873775"/>
          </a:xfrm>
        </p:grpSpPr>
        <p:sp>
          <p:nvSpPr>
            <p:cNvPr id="1576" name="Google Shape;1576;p35"/>
            <p:cNvSpPr/>
            <p:nvPr/>
          </p:nvSpPr>
          <p:spPr>
            <a:xfrm>
              <a:off x="895925" y="7068850"/>
              <a:ext cx="269700" cy="175650"/>
            </a:xfrm>
            <a:custGeom>
              <a:avLst/>
              <a:gdLst/>
              <a:ahLst/>
              <a:cxnLst/>
              <a:rect l="l" t="t" r="r" b="b"/>
              <a:pathLst>
                <a:path w="10788" h="7026" extrusionOk="0">
                  <a:moveTo>
                    <a:pt x="656" y="1"/>
                  </a:moveTo>
                  <a:cubicBezTo>
                    <a:pt x="287" y="1"/>
                    <a:pt x="1" y="298"/>
                    <a:pt x="1" y="656"/>
                  </a:cubicBezTo>
                  <a:lnTo>
                    <a:pt x="1" y="6371"/>
                  </a:lnTo>
                  <a:cubicBezTo>
                    <a:pt x="1" y="6740"/>
                    <a:pt x="298" y="7025"/>
                    <a:pt x="656" y="7025"/>
                  </a:cubicBezTo>
                  <a:lnTo>
                    <a:pt x="10133" y="7025"/>
                  </a:lnTo>
                  <a:cubicBezTo>
                    <a:pt x="10490" y="7025"/>
                    <a:pt x="10776" y="6740"/>
                    <a:pt x="10788" y="6371"/>
                  </a:cubicBezTo>
                  <a:lnTo>
                    <a:pt x="10788" y="656"/>
                  </a:lnTo>
                  <a:cubicBezTo>
                    <a:pt x="10788" y="275"/>
                    <a:pt x="10490" y="1"/>
                    <a:pt x="10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5"/>
            <p:cNvSpPr/>
            <p:nvPr/>
          </p:nvSpPr>
          <p:spPr>
            <a:xfrm>
              <a:off x="708100" y="7244775"/>
              <a:ext cx="645350" cy="1697850"/>
            </a:xfrm>
            <a:custGeom>
              <a:avLst/>
              <a:gdLst/>
              <a:ahLst/>
              <a:cxnLst/>
              <a:rect l="l" t="t" r="r" b="b"/>
              <a:pathLst>
                <a:path w="25814" h="67914" extrusionOk="0">
                  <a:moveTo>
                    <a:pt x="8597" y="0"/>
                  </a:moveTo>
                  <a:lnTo>
                    <a:pt x="8597" y="512"/>
                  </a:lnTo>
                  <a:cubicBezTo>
                    <a:pt x="8597" y="941"/>
                    <a:pt x="8347" y="1322"/>
                    <a:pt x="7942" y="1489"/>
                  </a:cubicBezTo>
                  <a:cubicBezTo>
                    <a:pt x="3275" y="3441"/>
                    <a:pt x="1" y="8037"/>
                    <a:pt x="1" y="13407"/>
                  </a:cubicBezTo>
                  <a:lnTo>
                    <a:pt x="1" y="63651"/>
                  </a:lnTo>
                  <a:lnTo>
                    <a:pt x="132" y="63651"/>
                  </a:lnTo>
                  <a:cubicBezTo>
                    <a:pt x="132" y="66008"/>
                    <a:pt x="2192" y="67913"/>
                    <a:pt x="4704" y="67913"/>
                  </a:cubicBezTo>
                  <a:cubicBezTo>
                    <a:pt x="6359" y="67913"/>
                    <a:pt x="7800" y="67092"/>
                    <a:pt x="8597" y="65866"/>
                  </a:cubicBezTo>
                  <a:cubicBezTo>
                    <a:pt x="9407" y="67092"/>
                    <a:pt x="10848" y="67913"/>
                    <a:pt x="12503" y="67913"/>
                  </a:cubicBezTo>
                  <a:cubicBezTo>
                    <a:pt x="14550" y="67913"/>
                    <a:pt x="16301" y="66639"/>
                    <a:pt x="16872" y="64901"/>
                  </a:cubicBezTo>
                  <a:cubicBezTo>
                    <a:pt x="17456" y="66639"/>
                    <a:pt x="19182" y="67913"/>
                    <a:pt x="21254" y="67913"/>
                  </a:cubicBezTo>
                  <a:cubicBezTo>
                    <a:pt x="23778" y="67913"/>
                    <a:pt x="25814" y="66008"/>
                    <a:pt x="25814" y="63651"/>
                  </a:cubicBezTo>
                  <a:lnTo>
                    <a:pt x="25814" y="13407"/>
                  </a:lnTo>
                  <a:cubicBezTo>
                    <a:pt x="25814" y="8037"/>
                    <a:pt x="22540" y="3441"/>
                    <a:pt x="17872" y="1489"/>
                  </a:cubicBezTo>
                  <a:cubicBezTo>
                    <a:pt x="17467" y="1310"/>
                    <a:pt x="17206" y="941"/>
                    <a:pt x="17206" y="512"/>
                  </a:cubicBezTo>
                  <a:lnTo>
                    <a:pt x="17206" y="0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8" name="Google Shape;1578;p35"/>
          <p:cNvSpPr/>
          <p:nvPr/>
        </p:nvSpPr>
        <p:spPr>
          <a:xfrm rot="19318225">
            <a:off x="9547915" y="2194030"/>
            <a:ext cx="148956" cy="301766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9" name="Google Shape;1579;p35"/>
          <p:cNvGrpSpPr/>
          <p:nvPr/>
        </p:nvGrpSpPr>
        <p:grpSpPr>
          <a:xfrm rot="19207796">
            <a:off x="9816236" y="-1147441"/>
            <a:ext cx="1364078" cy="1083337"/>
            <a:chOff x="2996200" y="3903875"/>
            <a:chExt cx="1090325" cy="865925"/>
          </a:xfrm>
        </p:grpSpPr>
        <p:sp>
          <p:nvSpPr>
            <p:cNvPr id="1580" name="Google Shape;1580;p35"/>
            <p:cNvSpPr/>
            <p:nvPr/>
          </p:nvSpPr>
          <p:spPr>
            <a:xfrm>
              <a:off x="3208725" y="4208975"/>
              <a:ext cx="553950" cy="558125"/>
            </a:xfrm>
            <a:custGeom>
              <a:avLst/>
              <a:gdLst/>
              <a:ahLst/>
              <a:cxnLst/>
              <a:rect l="l" t="t" r="r" b="b"/>
              <a:pathLst>
                <a:path w="22158" h="22325" extrusionOk="0">
                  <a:moveTo>
                    <a:pt x="21848" y="1"/>
                  </a:moveTo>
                  <a:cubicBezTo>
                    <a:pt x="14919" y="6359"/>
                    <a:pt x="8549" y="13395"/>
                    <a:pt x="2929" y="20956"/>
                  </a:cubicBezTo>
                  <a:cubicBezTo>
                    <a:pt x="2810" y="15765"/>
                    <a:pt x="1977" y="10442"/>
                    <a:pt x="453" y="5108"/>
                  </a:cubicBezTo>
                  <a:lnTo>
                    <a:pt x="0" y="5239"/>
                  </a:lnTo>
                  <a:cubicBezTo>
                    <a:pt x="1596" y="10764"/>
                    <a:pt x="2429" y="16277"/>
                    <a:pt x="2477" y="21646"/>
                  </a:cubicBezTo>
                  <a:lnTo>
                    <a:pt x="2477" y="22325"/>
                  </a:lnTo>
                  <a:lnTo>
                    <a:pt x="2906" y="21777"/>
                  </a:lnTo>
                  <a:cubicBezTo>
                    <a:pt x="8585" y="14038"/>
                    <a:pt x="15074" y="6835"/>
                    <a:pt x="22158" y="346"/>
                  </a:cubicBezTo>
                  <a:lnTo>
                    <a:pt x="218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5"/>
            <p:cNvSpPr/>
            <p:nvPr/>
          </p:nvSpPr>
          <p:spPr>
            <a:xfrm>
              <a:off x="3429275" y="3909550"/>
              <a:ext cx="657250" cy="652925"/>
            </a:xfrm>
            <a:custGeom>
              <a:avLst/>
              <a:gdLst/>
              <a:ahLst/>
              <a:cxnLst/>
              <a:rect l="l" t="t" r="r" b="b"/>
              <a:pathLst>
                <a:path w="26290" h="26117" extrusionOk="0">
                  <a:moveTo>
                    <a:pt x="26290" y="0"/>
                  </a:moveTo>
                  <a:lnTo>
                    <a:pt x="26290" y="0"/>
                  </a:lnTo>
                  <a:cubicBezTo>
                    <a:pt x="24444" y="953"/>
                    <a:pt x="22301" y="1441"/>
                    <a:pt x="20218" y="1524"/>
                  </a:cubicBezTo>
                  <a:cubicBezTo>
                    <a:pt x="20061" y="1529"/>
                    <a:pt x="19903" y="1531"/>
                    <a:pt x="19746" y="1531"/>
                  </a:cubicBezTo>
                  <a:cubicBezTo>
                    <a:pt x="18325" y="1531"/>
                    <a:pt x="16894" y="1355"/>
                    <a:pt x="15483" y="1355"/>
                  </a:cubicBezTo>
                  <a:cubicBezTo>
                    <a:pt x="14728" y="1355"/>
                    <a:pt x="13980" y="1405"/>
                    <a:pt x="13241" y="1560"/>
                  </a:cubicBezTo>
                  <a:cubicBezTo>
                    <a:pt x="10478" y="2131"/>
                    <a:pt x="8157" y="4096"/>
                    <a:pt x="6585" y="6418"/>
                  </a:cubicBezTo>
                  <a:cubicBezTo>
                    <a:pt x="4490" y="7299"/>
                    <a:pt x="2358" y="8430"/>
                    <a:pt x="1180" y="10370"/>
                  </a:cubicBezTo>
                  <a:cubicBezTo>
                    <a:pt x="1" y="12323"/>
                    <a:pt x="25" y="15133"/>
                    <a:pt x="1715" y="16645"/>
                  </a:cubicBezTo>
                  <a:cubicBezTo>
                    <a:pt x="2858" y="17656"/>
                    <a:pt x="4636" y="17877"/>
                    <a:pt x="6247" y="17877"/>
                  </a:cubicBezTo>
                  <a:cubicBezTo>
                    <a:pt x="6533" y="17877"/>
                    <a:pt x="6814" y="17870"/>
                    <a:pt x="7085" y="17859"/>
                  </a:cubicBezTo>
                  <a:lnTo>
                    <a:pt x="7085" y="17859"/>
                  </a:lnTo>
                  <a:cubicBezTo>
                    <a:pt x="6049" y="19479"/>
                    <a:pt x="5930" y="21681"/>
                    <a:pt x="6835" y="23384"/>
                  </a:cubicBezTo>
                  <a:cubicBezTo>
                    <a:pt x="7704" y="25030"/>
                    <a:pt x="9527" y="26116"/>
                    <a:pt x="11368" y="26116"/>
                  </a:cubicBezTo>
                  <a:cubicBezTo>
                    <a:pt x="11444" y="26116"/>
                    <a:pt x="11521" y="26114"/>
                    <a:pt x="11598" y="26110"/>
                  </a:cubicBezTo>
                  <a:cubicBezTo>
                    <a:pt x="13074" y="26015"/>
                    <a:pt x="14455" y="25277"/>
                    <a:pt x="15503" y="24229"/>
                  </a:cubicBezTo>
                  <a:cubicBezTo>
                    <a:pt x="16551" y="23193"/>
                    <a:pt x="17325" y="21836"/>
                    <a:pt x="17944" y="20479"/>
                  </a:cubicBezTo>
                  <a:cubicBezTo>
                    <a:pt x="21123" y="19395"/>
                    <a:pt x="23611" y="16490"/>
                    <a:pt x="24206" y="13192"/>
                  </a:cubicBezTo>
                  <a:cubicBezTo>
                    <a:pt x="24456" y="11811"/>
                    <a:pt x="24397" y="10418"/>
                    <a:pt x="24444" y="9037"/>
                  </a:cubicBezTo>
                  <a:cubicBezTo>
                    <a:pt x="24552" y="5953"/>
                    <a:pt x="25171" y="2893"/>
                    <a:pt x="26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5"/>
            <p:cNvSpPr/>
            <p:nvPr/>
          </p:nvSpPr>
          <p:spPr>
            <a:xfrm>
              <a:off x="3600450" y="3913400"/>
              <a:ext cx="485775" cy="444425"/>
            </a:xfrm>
            <a:custGeom>
              <a:avLst/>
              <a:gdLst/>
              <a:ahLst/>
              <a:cxnLst/>
              <a:rect l="l" t="t" r="r" b="b"/>
              <a:pathLst>
                <a:path w="19431" h="17777" extrusionOk="0">
                  <a:moveTo>
                    <a:pt x="19431" y="1"/>
                  </a:moveTo>
                  <a:lnTo>
                    <a:pt x="19431" y="1"/>
                  </a:lnTo>
                  <a:cubicBezTo>
                    <a:pt x="18979" y="310"/>
                    <a:pt x="18538" y="656"/>
                    <a:pt x="18098" y="977"/>
                  </a:cubicBezTo>
                  <a:cubicBezTo>
                    <a:pt x="17669" y="1311"/>
                    <a:pt x="17252" y="1668"/>
                    <a:pt x="16824" y="2001"/>
                  </a:cubicBezTo>
                  <a:cubicBezTo>
                    <a:pt x="15990" y="2704"/>
                    <a:pt x="15157" y="3430"/>
                    <a:pt x="14335" y="4168"/>
                  </a:cubicBezTo>
                  <a:cubicBezTo>
                    <a:pt x="12704" y="5621"/>
                    <a:pt x="11109" y="7156"/>
                    <a:pt x="9525" y="8669"/>
                  </a:cubicBezTo>
                  <a:lnTo>
                    <a:pt x="4810" y="13276"/>
                  </a:lnTo>
                  <a:cubicBezTo>
                    <a:pt x="4024" y="14026"/>
                    <a:pt x="3239" y="14788"/>
                    <a:pt x="2429" y="15538"/>
                  </a:cubicBezTo>
                  <a:lnTo>
                    <a:pt x="1226" y="16670"/>
                  </a:lnTo>
                  <a:lnTo>
                    <a:pt x="0" y="17777"/>
                  </a:lnTo>
                  <a:cubicBezTo>
                    <a:pt x="881" y="17110"/>
                    <a:pt x="1726" y="16408"/>
                    <a:pt x="2596" y="15729"/>
                  </a:cubicBezTo>
                  <a:cubicBezTo>
                    <a:pt x="3429" y="15015"/>
                    <a:pt x="4251" y="14288"/>
                    <a:pt x="5060" y="13550"/>
                  </a:cubicBezTo>
                  <a:cubicBezTo>
                    <a:pt x="6703" y="12086"/>
                    <a:pt x="8275" y="10550"/>
                    <a:pt x="9858" y="9026"/>
                  </a:cubicBezTo>
                  <a:lnTo>
                    <a:pt x="14573" y="4442"/>
                  </a:lnTo>
                  <a:cubicBezTo>
                    <a:pt x="15359" y="3692"/>
                    <a:pt x="16169" y="2942"/>
                    <a:pt x="16966" y="2203"/>
                  </a:cubicBezTo>
                  <a:cubicBezTo>
                    <a:pt x="17383" y="1822"/>
                    <a:pt x="17776" y="1441"/>
                    <a:pt x="18193" y="1084"/>
                  </a:cubicBezTo>
                  <a:cubicBezTo>
                    <a:pt x="18609" y="727"/>
                    <a:pt x="19014" y="370"/>
                    <a:pt x="194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5"/>
            <p:cNvSpPr/>
            <p:nvPr/>
          </p:nvSpPr>
          <p:spPr>
            <a:xfrm>
              <a:off x="3670100" y="4274175"/>
              <a:ext cx="166100" cy="227375"/>
            </a:xfrm>
            <a:custGeom>
              <a:avLst/>
              <a:gdLst/>
              <a:ahLst/>
              <a:cxnLst/>
              <a:rect l="l" t="t" r="r" b="b"/>
              <a:pathLst>
                <a:path w="6644" h="9095" extrusionOk="0">
                  <a:moveTo>
                    <a:pt x="1131" y="0"/>
                  </a:moveTo>
                  <a:lnTo>
                    <a:pt x="1131" y="0"/>
                  </a:lnTo>
                  <a:cubicBezTo>
                    <a:pt x="583" y="1012"/>
                    <a:pt x="226" y="2131"/>
                    <a:pt x="107" y="3286"/>
                  </a:cubicBezTo>
                  <a:cubicBezTo>
                    <a:pt x="0" y="4453"/>
                    <a:pt x="12" y="5644"/>
                    <a:pt x="476" y="6775"/>
                  </a:cubicBezTo>
                  <a:cubicBezTo>
                    <a:pt x="714" y="7323"/>
                    <a:pt x="1072" y="7846"/>
                    <a:pt x="1560" y="8215"/>
                  </a:cubicBezTo>
                  <a:cubicBezTo>
                    <a:pt x="2060" y="8585"/>
                    <a:pt x="2608" y="8823"/>
                    <a:pt x="3191" y="8966"/>
                  </a:cubicBezTo>
                  <a:cubicBezTo>
                    <a:pt x="3594" y="9056"/>
                    <a:pt x="3999" y="9094"/>
                    <a:pt x="4402" y="9094"/>
                  </a:cubicBezTo>
                  <a:cubicBezTo>
                    <a:pt x="5164" y="9094"/>
                    <a:pt x="5919" y="8958"/>
                    <a:pt x="6644" y="8787"/>
                  </a:cubicBezTo>
                  <a:lnTo>
                    <a:pt x="6644" y="8787"/>
                  </a:lnTo>
                  <a:cubicBezTo>
                    <a:pt x="6163" y="8822"/>
                    <a:pt x="5685" y="8850"/>
                    <a:pt x="5212" y="8850"/>
                  </a:cubicBezTo>
                  <a:cubicBezTo>
                    <a:pt x="4550" y="8850"/>
                    <a:pt x="3900" y="8794"/>
                    <a:pt x="3274" y="8620"/>
                  </a:cubicBezTo>
                  <a:cubicBezTo>
                    <a:pt x="2739" y="8454"/>
                    <a:pt x="2250" y="8215"/>
                    <a:pt x="1834" y="7870"/>
                  </a:cubicBezTo>
                  <a:cubicBezTo>
                    <a:pt x="1417" y="7537"/>
                    <a:pt x="1107" y="7096"/>
                    <a:pt x="893" y="6596"/>
                  </a:cubicBezTo>
                  <a:cubicBezTo>
                    <a:pt x="691" y="6108"/>
                    <a:pt x="572" y="5548"/>
                    <a:pt x="512" y="5001"/>
                  </a:cubicBezTo>
                  <a:cubicBezTo>
                    <a:pt x="453" y="4441"/>
                    <a:pt x="429" y="3882"/>
                    <a:pt x="464" y="3322"/>
                  </a:cubicBezTo>
                  <a:cubicBezTo>
                    <a:pt x="536" y="2203"/>
                    <a:pt x="750" y="1084"/>
                    <a:pt x="1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5"/>
            <p:cNvSpPr/>
            <p:nvPr/>
          </p:nvSpPr>
          <p:spPr>
            <a:xfrm>
              <a:off x="3768025" y="4206900"/>
              <a:ext cx="192300" cy="177750"/>
            </a:xfrm>
            <a:custGeom>
              <a:avLst/>
              <a:gdLst/>
              <a:ahLst/>
              <a:cxnLst/>
              <a:rect l="l" t="t" r="r" b="b"/>
              <a:pathLst>
                <a:path w="7692" h="7110" extrusionOk="0">
                  <a:moveTo>
                    <a:pt x="238" y="0"/>
                  </a:moveTo>
                  <a:lnTo>
                    <a:pt x="238" y="0"/>
                  </a:lnTo>
                  <a:cubicBezTo>
                    <a:pt x="0" y="977"/>
                    <a:pt x="24" y="2036"/>
                    <a:pt x="346" y="3025"/>
                  </a:cubicBezTo>
                  <a:cubicBezTo>
                    <a:pt x="643" y="4013"/>
                    <a:pt x="1215" y="4906"/>
                    <a:pt x="1989" y="5608"/>
                  </a:cubicBezTo>
                  <a:cubicBezTo>
                    <a:pt x="2762" y="6287"/>
                    <a:pt x="3715" y="6787"/>
                    <a:pt x="4727" y="6989"/>
                  </a:cubicBezTo>
                  <a:cubicBezTo>
                    <a:pt x="5111" y="7070"/>
                    <a:pt x="5502" y="7110"/>
                    <a:pt x="5884" y="7110"/>
                  </a:cubicBezTo>
                  <a:cubicBezTo>
                    <a:pt x="6011" y="7110"/>
                    <a:pt x="6138" y="7105"/>
                    <a:pt x="6263" y="7096"/>
                  </a:cubicBezTo>
                  <a:cubicBezTo>
                    <a:pt x="6775" y="7049"/>
                    <a:pt x="7287" y="6918"/>
                    <a:pt x="7692" y="6608"/>
                  </a:cubicBezTo>
                  <a:lnTo>
                    <a:pt x="7692" y="6608"/>
                  </a:lnTo>
                  <a:cubicBezTo>
                    <a:pt x="7282" y="6819"/>
                    <a:pt x="6810" y="6895"/>
                    <a:pt x="6363" y="6895"/>
                  </a:cubicBezTo>
                  <a:cubicBezTo>
                    <a:pt x="6329" y="6895"/>
                    <a:pt x="6296" y="6895"/>
                    <a:pt x="6263" y="6894"/>
                  </a:cubicBezTo>
                  <a:cubicBezTo>
                    <a:pt x="5775" y="6858"/>
                    <a:pt x="5287" y="6787"/>
                    <a:pt x="4822" y="6656"/>
                  </a:cubicBezTo>
                  <a:cubicBezTo>
                    <a:pt x="3882" y="6382"/>
                    <a:pt x="3013" y="5906"/>
                    <a:pt x="2310" y="5263"/>
                  </a:cubicBezTo>
                  <a:cubicBezTo>
                    <a:pt x="1596" y="4632"/>
                    <a:pt x="1036" y="3810"/>
                    <a:pt x="679" y="2905"/>
                  </a:cubicBezTo>
                  <a:cubicBezTo>
                    <a:pt x="322" y="1989"/>
                    <a:pt x="179" y="1000"/>
                    <a:pt x="2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5"/>
            <p:cNvSpPr/>
            <p:nvPr/>
          </p:nvSpPr>
          <p:spPr>
            <a:xfrm>
              <a:off x="3851650" y="4122650"/>
              <a:ext cx="183975" cy="133125"/>
            </a:xfrm>
            <a:custGeom>
              <a:avLst/>
              <a:gdLst/>
              <a:ahLst/>
              <a:cxnLst/>
              <a:rect l="l" t="t" r="r" b="b"/>
              <a:pathLst>
                <a:path w="7359" h="5325" extrusionOk="0">
                  <a:moveTo>
                    <a:pt x="191" y="1"/>
                  </a:moveTo>
                  <a:lnTo>
                    <a:pt x="191" y="1"/>
                  </a:lnTo>
                  <a:cubicBezTo>
                    <a:pt x="13" y="882"/>
                    <a:pt x="1" y="1823"/>
                    <a:pt x="287" y="2716"/>
                  </a:cubicBezTo>
                  <a:cubicBezTo>
                    <a:pt x="572" y="3609"/>
                    <a:pt x="1168" y="4430"/>
                    <a:pt x="2001" y="4906"/>
                  </a:cubicBezTo>
                  <a:cubicBezTo>
                    <a:pt x="2418" y="5121"/>
                    <a:pt x="2906" y="5275"/>
                    <a:pt x="3370" y="5299"/>
                  </a:cubicBezTo>
                  <a:cubicBezTo>
                    <a:pt x="3545" y="5317"/>
                    <a:pt x="3717" y="5325"/>
                    <a:pt x="3886" y="5325"/>
                  </a:cubicBezTo>
                  <a:cubicBezTo>
                    <a:pt x="4179" y="5325"/>
                    <a:pt x="4465" y="5301"/>
                    <a:pt x="4751" y="5263"/>
                  </a:cubicBezTo>
                  <a:cubicBezTo>
                    <a:pt x="5656" y="5156"/>
                    <a:pt x="6549" y="4882"/>
                    <a:pt x="7359" y="4501"/>
                  </a:cubicBezTo>
                  <a:lnTo>
                    <a:pt x="7359" y="4501"/>
                  </a:lnTo>
                  <a:cubicBezTo>
                    <a:pt x="6490" y="4728"/>
                    <a:pt x="5609" y="4859"/>
                    <a:pt x="4692" y="4894"/>
                  </a:cubicBezTo>
                  <a:cubicBezTo>
                    <a:pt x="4485" y="4906"/>
                    <a:pt x="4278" y="4913"/>
                    <a:pt x="4072" y="4913"/>
                  </a:cubicBezTo>
                  <a:cubicBezTo>
                    <a:pt x="3402" y="4913"/>
                    <a:pt x="2750" y="4829"/>
                    <a:pt x="2204" y="4501"/>
                  </a:cubicBezTo>
                  <a:cubicBezTo>
                    <a:pt x="1834" y="4299"/>
                    <a:pt x="1513" y="4025"/>
                    <a:pt x="1251" y="3692"/>
                  </a:cubicBezTo>
                  <a:cubicBezTo>
                    <a:pt x="989" y="3370"/>
                    <a:pt x="775" y="2989"/>
                    <a:pt x="608" y="2596"/>
                  </a:cubicBezTo>
                  <a:cubicBezTo>
                    <a:pt x="299" y="1787"/>
                    <a:pt x="191" y="894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5"/>
            <p:cNvSpPr/>
            <p:nvPr/>
          </p:nvSpPr>
          <p:spPr>
            <a:xfrm>
              <a:off x="3890350" y="4089625"/>
              <a:ext cx="151250" cy="52125"/>
            </a:xfrm>
            <a:custGeom>
              <a:avLst/>
              <a:gdLst/>
              <a:ahLst/>
              <a:cxnLst/>
              <a:rect l="l" t="t" r="r" b="b"/>
              <a:pathLst>
                <a:path w="6050" h="2085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631"/>
                    <a:pt x="417" y="1227"/>
                    <a:pt x="953" y="1560"/>
                  </a:cubicBezTo>
                  <a:cubicBezTo>
                    <a:pt x="1501" y="1917"/>
                    <a:pt x="2144" y="2060"/>
                    <a:pt x="2775" y="2084"/>
                  </a:cubicBezTo>
                  <a:cubicBezTo>
                    <a:pt x="2813" y="2085"/>
                    <a:pt x="2851" y="2085"/>
                    <a:pt x="2889" y="2085"/>
                  </a:cubicBezTo>
                  <a:cubicBezTo>
                    <a:pt x="3472" y="2085"/>
                    <a:pt x="4073" y="1997"/>
                    <a:pt x="4620" y="1762"/>
                  </a:cubicBezTo>
                  <a:cubicBezTo>
                    <a:pt x="5192" y="1524"/>
                    <a:pt x="5716" y="1120"/>
                    <a:pt x="6049" y="596"/>
                  </a:cubicBezTo>
                  <a:lnTo>
                    <a:pt x="6049" y="596"/>
                  </a:lnTo>
                  <a:cubicBezTo>
                    <a:pt x="5585" y="989"/>
                    <a:pt x="5061" y="1250"/>
                    <a:pt x="4501" y="1441"/>
                  </a:cubicBezTo>
                  <a:cubicBezTo>
                    <a:pt x="4012" y="1576"/>
                    <a:pt x="3514" y="1648"/>
                    <a:pt x="3007" y="1648"/>
                  </a:cubicBezTo>
                  <a:cubicBezTo>
                    <a:pt x="2934" y="1648"/>
                    <a:pt x="2860" y="1646"/>
                    <a:pt x="2787" y="1643"/>
                  </a:cubicBezTo>
                  <a:cubicBezTo>
                    <a:pt x="2203" y="1620"/>
                    <a:pt x="1644" y="1524"/>
                    <a:pt x="1132" y="1262"/>
                  </a:cubicBezTo>
                  <a:cubicBezTo>
                    <a:pt x="644" y="1000"/>
                    <a:pt x="191" y="584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5"/>
            <p:cNvSpPr/>
            <p:nvPr/>
          </p:nvSpPr>
          <p:spPr>
            <a:xfrm>
              <a:off x="3967150" y="4004500"/>
              <a:ext cx="92300" cy="25100"/>
            </a:xfrm>
            <a:custGeom>
              <a:avLst/>
              <a:gdLst/>
              <a:ahLst/>
              <a:cxnLst/>
              <a:rect l="l" t="t" r="r" b="b"/>
              <a:pathLst>
                <a:path w="3692" h="1004" extrusionOk="0">
                  <a:moveTo>
                    <a:pt x="3691" y="0"/>
                  </a:moveTo>
                  <a:lnTo>
                    <a:pt x="3691" y="0"/>
                  </a:lnTo>
                  <a:cubicBezTo>
                    <a:pt x="3358" y="107"/>
                    <a:pt x="3060" y="203"/>
                    <a:pt x="2763" y="286"/>
                  </a:cubicBezTo>
                  <a:cubicBezTo>
                    <a:pt x="2465" y="369"/>
                    <a:pt x="2167" y="429"/>
                    <a:pt x="1870" y="488"/>
                  </a:cubicBezTo>
                  <a:cubicBezTo>
                    <a:pt x="1572" y="548"/>
                    <a:pt x="1274" y="584"/>
                    <a:pt x="965" y="607"/>
                  </a:cubicBezTo>
                  <a:cubicBezTo>
                    <a:pt x="655" y="643"/>
                    <a:pt x="334" y="643"/>
                    <a:pt x="1" y="655"/>
                  </a:cubicBezTo>
                  <a:cubicBezTo>
                    <a:pt x="298" y="822"/>
                    <a:pt x="620" y="917"/>
                    <a:pt x="953" y="965"/>
                  </a:cubicBezTo>
                  <a:cubicBezTo>
                    <a:pt x="1103" y="991"/>
                    <a:pt x="1256" y="1004"/>
                    <a:pt x="1409" y="1004"/>
                  </a:cubicBezTo>
                  <a:cubicBezTo>
                    <a:pt x="1595" y="1004"/>
                    <a:pt x="1782" y="985"/>
                    <a:pt x="1965" y="953"/>
                  </a:cubicBezTo>
                  <a:cubicBezTo>
                    <a:pt x="2287" y="893"/>
                    <a:pt x="2620" y="786"/>
                    <a:pt x="2918" y="619"/>
                  </a:cubicBezTo>
                  <a:cubicBezTo>
                    <a:pt x="3215" y="464"/>
                    <a:pt x="3477" y="262"/>
                    <a:pt x="3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5"/>
            <p:cNvSpPr/>
            <p:nvPr/>
          </p:nvSpPr>
          <p:spPr>
            <a:xfrm>
              <a:off x="3956725" y="3942575"/>
              <a:ext cx="19375" cy="75050"/>
            </a:xfrm>
            <a:custGeom>
              <a:avLst/>
              <a:gdLst/>
              <a:ahLst/>
              <a:cxnLst/>
              <a:rect l="l" t="t" r="r" b="b"/>
              <a:pathLst>
                <a:path w="775" h="3002" extrusionOk="0">
                  <a:moveTo>
                    <a:pt x="775" y="1"/>
                  </a:moveTo>
                  <a:lnTo>
                    <a:pt x="775" y="1"/>
                  </a:lnTo>
                  <a:cubicBezTo>
                    <a:pt x="548" y="179"/>
                    <a:pt x="382" y="405"/>
                    <a:pt x="263" y="644"/>
                  </a:cubicBezTo>
                  <a:cubicBezTo>
                    <a:pt x="144" y="882"/>
                    <a:pt x="72" y="1156"/>
                    <a:pt x="25" y="1417"/>
                  </a:cubicBezTo>
                  <a:cubicBezTo>
                    <a:pt x="1" y="1691"/>
                    <a:pt x="1" y="1965"/>
                    <a:pt x="37" y="2239"/>
                  </a:cubicBezTo>
                  <a:cubicBezTo>
                    <a:pt x="84" y="2501"/>
                    <a:pt x="179" y="2775"/>
                    <a:pt x="334" y="3001"/>
                  </a:cubicBezTo>
                  <a:cubicBezTo>
                    <a:pt x="370" y="2727"/>
                    <a:pt x="370" y="2477"/>
                    <a:pt x="382" y="2227"/>
                  </a:cubicBezTo>
                  <a:cubicBezTo>
                    <a:pt x="418" y="1965"/>
                    <a:pt x="441" y="1727"/>
                    <a:pt x="477" y="1489"/>
                  </a:cubicBezTo>
                  <a:cubicBezTo>
                    <a:pt x="513" y="1239"/>
                    <a:pt x="560" y="1001"/>
                    <a:pt x="608" y="763"/>
                  </a:cubicBezTo>
                  <a:cubicBezTo>
                    <a:pt x="668" y="525"/>
                    <a:pt x="727" y="274"/>
                    <a:pt x="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5"/>
            <p:cNvSpPr/>
            <p:nvPr/>
          </p:nvSpPr>
          <p:spPr>
            <a:xfrm>
              <a:off x="3867425" y="3950925"/>
              <a:ext cx="31300" cy="139900"/>
            </a:xfrm>
            <a:custGeom>
              <a:avLst/>
              <a:gdLst/>
              <a:ahLst/>
              <a:cxnLst/>
              <a:rect l="l" t="t" r="r" b="b"/>
              <a:pathLst>
                <a:path w="1252" h="5596" extrusionOk="0">
                  <a:moveTo>
                    <a:pt x="1251" y="0"/>
                  </a:moveTo>
                  <a:cubicBezTo>
                    <a:pt x="1072" y="167"/>
                    <a:pt x="918" y="381"/>
                    <a:pt x="799" y="607"/>
                  </a:cubicBezTo>
                  <a:cubicBezTo>
                    <a:pt x="680" y="833"/>
                    <a:pt x="572" y="1060"/>
                    <a:pt x="477" y="1274"/>
                  </a:cubicBezTo>
                  <a:cubicBezTo>
                    <a:pt x="263" y="1726"/>
                    <a:pt x="96" y="2215"/>
                    <a:pt x="37" y="2738"/>
                  </a:cubicBezTo>
                  <a:cubicBezTo>
                    <a:pt x="1" y="3262"/>
                    <a:pt x="37" y="3774"/>
                    <a:pt x="191" y="4274"/>
                  </a:cubicBezTo>
                  <a:cubicBezTo>
                    <a:pt x="334" y="4763"/>
                    <a:pt x="572" y="5227"/>
                    <a:pt x="918" y="5596"/>
                  </a:cubicBezTo>
                  <a:cubicBezTo>
                    <a:pt x="739" y="5120"/>
                    <a:pt x="608" y="4655"/>
                    <a:pt x="513" y="4167"/>
                  </a:cubicBezTo>
                  <a:cubicBezTo>
                    <a:pt x="441" y="3703"/>
                    <a:pt x="430" y="3227"/>
                    <a:pt x="477" y="2762"/>
                  </a:cubicBezTo>
                  <a:cubicBezTo>
                    <a:pt x="513" y="2310"/>
                    <a:pt x="656" y="1845"/>
                    <a:pt x="787" y="1381"/>
                  </a:cubicBezTo>
                  <a:lnTo>
                    <a:pt x="989" y="679"/>
                  </a:lnTo>
                  <a:cubicBezTo>
                    <a:pt x="1072" y="464"/>
                    <a:pt x="1144" y="226"/>
                    <a:pt x="1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5"/>
            <p:cNvSpPr/>
            <p:nvPr/>
          </p:nvSpPr>
          <p:spPr>
            <a:xfrm>
              <a:off x="3726950" y="3950025"/>
              <a:ext cx="127425" cy="177200"/>
            </a:xfrm>
            <a:custGeom>
              <a:avLst/>
              <a:gdLst/>
              <a:ahLst/>
              <a:cxnLst/>
              <a:rect l="l" t="t" r="r" b="b"/>
              <a:pathLst>
                <a:path w="5097" h="7088" extrusionOk="0">
                  <a:moveTo>
                    <a:pt x="1274" y="0"/>
                  </a:moveTo>
                  <a:cubicBezTo>
                    <a:pt x="631" y="596"/>
                    <a:pt x="238" y="1429"/>
                    <a:pt x="119" y="2310"/>
                  </a:cubicBezTo>
                  <a:cubicBezTo>
                    <a:pt x="0" y="3191"/>
                    <a:pt x="155" y="4132"/>
                    <a:pt x="584" y="4918"/>
                  </a:cubicBezTo>
                  <a:cubicBezTo>
                    <a:pt x="1024" y="5703"/>
                    <a:pt x="1727" y="6334"/>
                    <a:pt x="2536" y="6704"/>
                  </a:cubicBezTo>
                  <a:cubicBezTo>
                    <a:pt x="3073" y="6952"/>
                    <a:pt x="3670" y="7087"/>
                    <a:pt x="4257" y="7087"/>
                  </a:cubicBezTo>
                  <a:cubicBezTo>
                    <a:pt x="4541" y="7087"/>
                    <a:pt x="4824" y="7055"/>
                    <a:pt x="5096" y="6989"/>
                  </a:cubicBezTo>
                  <a:lnTo>
                    <a:pt x="5096" y="6989"/>
                  </a:lnTo>
                  <a:cubicBezTo>
                    <a:pt x="5074" y="6990"/>
                    <a:pt x="5051" y="6990"/>
                    <a:pt x="5029" y="6990"/>
                  </a:cubicBezTo>
                  <a:cubicBezTo>
                    <a:pt x="4207" y="6990"/>
                    <a:pt x="3398" y="6776"/>
                    <a:pt x="2703" y="6370"/>
                  </a:cubicBezTo>
                  <a:cubicBezTo>
                    <a:pt x="1989" y="5977"/>
                    <a:pt x="1369" y="5394"/>
                    <a:pt x="988" y="4691"/>
                  </a:cubicBezTo>
                  <a:cubicBezTo>
                    <a:pt x="595" y="3989"/>
                    <a:pt x="441" y="3179"/>
                    <a:pt x="476" y="2358"/>
                  </a:cubicBezTo>
                  <a:cubicBezTo>
                    <a:pt x="536" y="1536"/>
                    <a:pt x="786" y="715"/>
                    <a:pt x="12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5"/>
            <p:cNvSpPr/>
            <p:nvPr/>
          </p:nvSpPr>
          <p:spPr>
            <a:xfrm>
              <a:off x="3601625" y="4047350"/>
              <a:ext cx="169700" cy="164925"/>
            </a:xfrm>
            <a:custGeom>
              <a:avLst/>
              <a:gdLst/>
              <a:ahLst/>
              <a:cxnLst/>
              <a:rect l="l" t="t" r="r" b="b"/>
              <a:pathLst>
                <a:path w="6788" h="6597" extrusionOk="0">
                  <a:moveTo>
                    <a:pt x="525" y="1"/>
                  </a:moveTo>
                  <a:lnTo>
                    <a:pt x="525" y="1"/>
                  </a:lnTo>
                  <a:cubicBezTo>
                    <a:pt x="96" y="798"/>
                    <a:pt x="1" y="1787"/>
                    <a:pt x="227" y="2691"/>
                  </a:cubicBezTo>
                  <a:cubicBezTo>
                    <a:pt x="334" y="3156"/>
                    <a:pt x="525" y="3584"/>
                    <a:pt x="763" y="3989"/>
                  </a:cubicBezTo>
                  <a:cubicBezTo>
                    <a:pt x="1013" y="4382"/>
                    <a:pt x="1310" y="4763"/>
                    <a:pt x="1656" y="5073"/>
                  </a:cubicBezTo>
                  <a:cubicBezTo>
                    <a:pt x="2358" y="5692"/>
                    <a:pt x="3192" y="6144"/>
                    <a:pt x="4084" y="6394"/>
                  </a:cubicBezTo>
                  <a:cubicBezTo>
                    <a:pt x="4519" y="6519"/>
                    <a:pt x="4986" y="6597"/>
                    <a:pt x="5449" y="6597"/>
                  </a:cubicBezTo>
                  <a:cubicBezTo>
                    <a:pt x="5912" y="6597"/>
                    <a:pt x="6370" y="6519"/>
                    <a:pt x="6787" y="6335"/>
                  </a:cubicBezTo>
                  <a:lnTo>
                    <a:pt x="6787" y="6335"/>
                  </a:lnTo>
                  <a:cubicBezTo>
                    <a:pt x="6539" y="6388"/>
                    <a:pt x="6292" y="6411"/>
                    <a:pt x="6047" y="6411"/>
                  </a:cubicBezTo>
                  <a:cubicBezTo>
                    <a:pt x="5409" y="6411"/>
                    <a:pt x="4782" y="6252"/>
                    <a:pt x="4180" y="6037"/>
                  </a:cubicBezTo>
                  <a:cubicBezTo>
                    <a:pt x="3358" y="5739"/>
                    <a:pt x="2596" y="5287"/>
                    <a:pt x="1965" y="4716"/>
                  </a:cubicBezTo>
                  <a:cubicBezTo>
                    <a:pt x="1322" y="4144"/>
                    <a:pt x="834" y="3406"/>
                    <a:pt x="572" y="2584"/>
                  </a:cubicBezTo>
                  <a:cubicBezTo>
                    <a:pt x="310" y="1763"/>
                    <a:pt x="274" y="858"/>
                    <a:pt x="5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5"/>
            <p:cNvSpPr/>
            <p:nvPr/>
          </p:nvSpPr>
          <p:spPr>
            <a:xfrm>
              <a:off x="3485250" y="4120875"/>
              <a:ext cx="202425" cy="173550"/>
            </a:xfrm>
            <a:custGeom>
              <a:avLst/>
              <a:gdLst/>
              <a:ahLst/>
              <a:cxnLst/>
              <a:rect l="l" t="t" r="r" b="b"/>
              <a:pathLst>
                <a:path w="8097" h="6942" extrusionOk="0">
                  <a:moveTo>
                    <a:pt x="846" y="0"/>
                  </a:moveTo>
                  <a:lnTo>
                    <a:pt x="846" y="0"/>
                  </a:lnTo>
                  <a:cubicBezTo>
                    <a:pt x="250" y="893"/>
                    <a:pt x="0" y="2036"/>
                    <a:pt x="179" y="3132"/>
                  </a:cubicBezTo>
                  <a:cubicBezTo>
                    <a:pt x="346" y="4215"/>
                    <a:pt x="977" y="5227"/>
                    <a:pt x="1846" y="5930"/>
                  </a:cubicBezTo>
                  <a:cubicBezTo>
                    <a:pt x="2286" y="6263"/>
                    <a:pt x="2786" y="6537"/>
                    <a:pt x="3322" y="6704"/>
                  </a:cubicBezTo>
                  <a:cubicBezTo>
                    <a:pt x="3834" y="6858"/>
                    <a:pt x="4394" y="6942"/>
                    <a:pt x="4941" y="6942"/>
                  </a:cubicBezTo>
                  <a:cubicBezTo>
                    <a:pt x="6025" y="6942"/>
                    <a:pt x="7085" y="6680"/>
                    <a:pt x="8097" y="6358"/>
                  </a:cubicBezTo>
                  <a:lnTo>
                    <a:pt x="8097" y="6358"/>
                  </a:lnTo>
                  <a:cubicBezTo>
                    <a:pt x="7240" y="6493"/>
                    <a:pt x="6383" y="6605"/>
                    <a:pt x="5552" y="6605"/>
                  </a:cubicBezTo>
                  <a:cubicBezTo>
                    <a:pt x="5355" y="6605"/>
                    <a:pt x="5159" y="6598"/>
                    <a:pt x="4965" y="6585"/>
                  </a:cubicBezTo>
                  <a:cubicBezTo>
                    <a:pt x="3941" y="6525"/>
                    <a:pt x="2929" y="6204"/>
                    <a:pt x="2143" y="5573"/>
                  </a:cubicBezTo>
                  <a:cubicBezTo>
                    <a:pt x="1334" y="4942"/>
                    <a:pt x="762" y="4049"/>
                    <a:pt x="536" y="3048"/>
                  </a:cubicBezTo>
                  <a:cubicBezTo>
                    <a:pt x="310" y="2060"/>
                    <a:pt x="417" y="965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5"/>
            <p:cNvSpPr/>
            <p:nvPr/>
          </p:nvSpPr>
          <p:spPr>
            <a:xfrm>
              <a:off x="3883800" y="4043075"/>
              <a:ext cx="79800" cy="68600"/>
            </a:xfrm>
            <a:custGeom>
              <a:avLst/>
              <a:gdLst/>
              <a:ahLst/>
              <a:cxnLst/>
              <a:rect l="l" t="t" r="r" b="b"/>
              <a:pathLst>
                <a:path w="3192" h="2744" extrusionOk="0">
                  <a:moveTo>
                    <a:pt x="2972" y="0"/>
                  </a:moveTo>
                  <a:cubicBezTo>
                    <a:pt x="2715" y="0"/>
                    <a:pt x="1505" y="754"/>
                    <a:pt x="1" y="1803"/>
                  </a:cubicBezTo>
                  <a:cubicBezTo>
                    <a:pt x="203" y="2148"/>
                    <a:pt x="441" y="2458"/>
                    <a:pt x="727" y="2743"/>
                  </a:cubicBezTo>
                  <a:cubicBezTo>
                    <a:pt x="2180" y="1267"/>
                    <a:pt x="3192" y="76"/>
                    <a:pt x="3001" y="5"/>
                  </a:cubicBezTo>
                  <a:cubicBezTo>
                    <a:pt x="2993" y="2"/>
                    <a:pt x="2984" y="0"/>
                    <a:pt x="29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5"/>
            <p:cNvSpPr/>
            <p:nvPr/>
          </p:nvSpPr>
          <p:spPr>
            <a:xfrm>
              <a:off x="3852550" y="4087825"/>
              <a:ext cx="49725" cy="53900"/>
            </a:xfrm>
            <a:custGeom>
              <a:avLst/>
              <a:gdLst/>
              <a:ahLst/>
              <a:cxnLst/>
              <a:rect l="l" t="t" r="r" b="b"/>
              <a:pathLst>
                <a:path w="1989" h="2156" extrusionOk="0">
                  <a:moveTo>
                    <a:pt x="1263" y="1"/>
                  </a:moveTo>
                  <a:cubicBezTo>
                    <a:pt x="846" y="299"/>
                    <a:pt x="429" y="608"/>
                    <a:pt x="1" y="918"/>
                  </a:cubicBezTo>
                  <a:cubicBezTo>
                    <a:pt x="179" y="1370"/>
                    <a:pt x="429" y="1799"/>
                    <a:pt x="751" y="2156"/>
                  </a:cubicBezTo>
                  <a:cubicBezTo>
                    <a:pt x="1191" y="1739"/>
                    <a:pt x="1608" y="1322"/>
                    <a:pt x="1989" y="941"/>
                  </a:cubicBezTo>
                  <a:cubicBezTo>
                    <a:pt x="1703" y="656"/>
                    <a:pt x="1453" y="346"/>
                    <a:pt x="1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5"/>
            <p:cNvSpPr/>
            <p:nvPr/>
          </p:nvSpPr>
          <p:spPr>
            <a:xfrm>
              <a:off x="3819225" y="4110750"/>
              <a:ext cx="51800" cy="58375"/>
            </a:xfrm>
            <a:custGeom>
              <a:avLst/>
              <a:gdLst/>
              <a:ahLst/>
              <a:cxnLst/>
              <a:rect l="l" t="t" r="r" b="b"/>
              <a:pathLst>
                <a:path w="2072" h="2335" extrusionOk="0">
                  <a:moveTo>
                    <a:pt x="1310" y="1"/>
                  </a:moveTo>
                  <a:cubicBezTo>
                    <a:pt x="881" y="334"/>
                    <a:pt x="441" y="656"/>
                    <a:pt x="0" y="1001"/>
                  </a:cubicBezTo>
                  <a:cubicBezTo>
                    <a:pt x="119" y="1251"/>
                    <a:pt x="238" y="1513"/>
                    <a:pt x="381" y="1715"/>
                  </a:cubicBezTo>
                  <a:cubicBezTo>
                    <a:pt x="524" y="1941"/>
                    <a:pt x="703" y="2144"/>
                    <a:pt x="881" y="2334"/>
                  </a:cubicBezTo>
                  <a:cubicBezTo>
                    <a:pt x="1286" y="1977"/>
                    <a:pt x="1691" y="1608"/>
                    <a:pt x="2072" y="1239"/>
                  </a:cubicBezTo>
                  <a:cubicBezTo>
                    <a:pt x="1762" y="882"/>
                    <a:pt x="1488" y="453"/>
                    <a:pt x="1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5"/>
            <p:cNvSpPr/>
            <p:nvPr/>
          </p:nvSpPr>
          <p:spPr>
            <a:xfrm>
              <a:off x="3778150" y="4136050"/>
              <a:ext cx="64000" cy="67000"/>
            </a:xfrm>
            <a:custGeom>
              <a:avLst/>
              <a:gdLst/>
              <a:ahLst/>
              <a:cxnLst/>
              <a:rect l="l" t="t" r="r" b="b"/>
              <a:pathLst>
                <a:path w="2560" h="2680" extrusionOk="0">
                  <a:moveTo>
                    <a:pt x="1667" y="1"/>
                  </a:moveTo>
                  <a:cubicBezTo>
                    <a:pt x="1084" y="453"/>
                    <a:pt x="512" y="917"/>
                    <a:pt x="0" y="1358"/>
                  </a:cubicBezTo>
                  <a:cubicBezTo>
                    <a:pt x="71" y="1489"/>
                    <a:pt x="143" y="1632"/>
                    <a:pt x="250" y="1775"/>
                  </a:cubicBezTo>
                  <a:cubicBezTo>
                    <a:pt x="476" y="2108"/>
                    <a:pt x="738" y="2418"/>
                    <a:pt x="1036" y="2680"/>
                  </a:cubicBezTo>
                  <a:cubicBezTo>
                    <a:pt x="1524" y="2263"/>
                    <a:pt x="2048" y="1822"/>
                    <a:pt x="2560" y="1358"/>
                  </a:cubicBezTo>
                  <a:cubicBezTo>
                    <a:pt x="2357" y="1168"/>
                    <a:pt x="2203" y="953"/>
                    <a:pt x="2048" y="739"/>
                  </a:cubicBezTo>
                  <a:cubicBezTo>
                    <a:pt x="1905" y="501"/>
                    <a:pt x="1786" y="263"/>
                    <a:pt x="16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5"/>
            <p:cNvSpPr/>
            <p:nvPr/>
          </p:nvSpPr>
          <p:spPr>
            <a:xfrm>
              <a:off x="3699850" y="4170000"/>
              <a:ext cx="103900" cy="87175"/>
            </a:xfrm>
            <a:custGeom>
              <a:avLst/>
              <a:gdLst/>
              <a:ahLst/>
              <a:cxnLst/>
              <a:rect l="l" t="t" r="r" b="b"/>
              <a:pathLst>
                <a:path w="4156" h="3487" extrusionOk="0">
                  <a:moveTo>
                    <a:pt x="3132" y="0"/>
                  </a:moveTo>
                  <a:cubicBezTo>
                    <a:pt x="1322" y="1536"/>
                    <a:pt x="1" y="2953"/>
                    <a:pt x="429" y="3393"/>
                  </a:cubicBezTo>
                  <a:cubicBezTo>
                    <a:pt x="491" y="3457"/>
                    <a:pt x="580" y="3487"/>
                    <a:pt x="692" y="3487"/>
                  </a:cubicBezTo>
                  <a:cubicBezTo>
                    <a:pt x="1315" y="3487"/>
                    <a:pt x="2663" y="2561"/>
                    <a:pt x="4156" y="1310"/>
                  </a:cubicBezTo>
                  <a:cubicBezTo>
                    <a:pt x="3858" y="1048"/>
                    <a:pt x="3584" y="726"/>
                    <a:pt x="3370" y="405"/>
                  </a:cubicBezTo>
                  <a:cubicBezTo>
                    <a:pt x="3275" y="274"/>
                    <a:pt x="3203" y="131"/>
                    <a:pt x="3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5"/>
            <p:cNvSpPr/>
            <p:nvPr/>
          </p:nvSpPr>
          <p:spPr>
            <a:xfrm>
              <a:off x="2996200" y="3903875"/>
              <a:ext cx="447100" cy="606325"/>
            </a:xfrm>
            <a:custGeom>
              <a:avLst/>
              <a:gdLst/>
              <a:ahLst/>
              <a:cxnLst/>
              <a:rect l="l" t="t" r="r" b="b"/>
              <a:pathLst>
                <a:path w="17884" h="24253" extrusionOk="0">
                  <a:moveTo>
                    <a:pt x="5049" y="1"/>
                  </a:moveTo>
                  <a:cubicBezTo>
                    <a:pt x="4965" y="1703"/>
                    <a:pt x="4406" y="3394"/>
                    <a:pt x="3608" y="4882"/>
                  </a:cubicBezTo>
                  <a:cubicBezTo>
                    <a:pt x="2703" y="6549"/>
                    <a:pt x="1358" y="7990"/>
                    <a:pt x="750" y="9800"/>
                  </a:cubicBezTo>
                  <a:cubicBezTo>
                    <a:pt x="0" y="11967"/>
                    <a:pt x="441" y="14395"/>
                    <a:pt x="1405" y="16467"/>
                  </a:cubicBezTo>
                  <a:cubicBezTo>
                    <a:pt x="1143" y="18289"/>
                    <a:pt x="1060" y="20253"/>
                    <a:pt x="1941" y="21896"/>
                  </a:cubicBezTo>
                  <a:cubicBezTo>
                    <a:pt x="2664" y="23235"/>
                    <a:pt x="4124" y="24252"/>
                    <a:pt x="5592" y="24252"/>
                  </a:cubicBezTo>
                  <a:cubicBezTo>
                    <a:pt x="5913" y="24252"/>
                    <a:pt x="6235" y="24204"/>
                    <a:pt x="6549" y="24099"/>
                  </a:cubicBezTo>
                  <a:cubicBezTo>
                    <a:pt x="7954" y="23659"/>
                    <a:pt x="8954" y="22123"/>
                    <a:pt x="9632" y="20825"/>
                  </a:cubicBezTo>
                  <a:cubicBezTo>
                    <a:pt x="10347" y="22230"/>
                    <a:pt x="11835" y="23218"/>
                    <a:pt x="13395" y="23278"/>
                  </a:cubicBezTo>
                  <a:cubicBezTo>
                    <a:pt x="13446" y="23279"/>
                    <a:pt x="13497" y="23280"/>
                    <a:pt x="13548" y="23280"/>
                  </a:cubicBezTo>
                  <a:cubicBezTo>
                    <a:pt x="15079" y="23280"/>
                    <a:pt x="16574" y="22423"/>
                    <a:pt x="17288" y="21063"/>
                  </a:cubicBezTo>
                  <a:cubicBezTo>
                    <a:pt x="17836" y="19991"/>
                    <a:pt x="17884" y="18717"/>
                    <a:pt x="17586" y="17551"/>
                  </a:cubicBezTo>
                  <a:cubicBezTo>
                    <a:pt x="17288" y="16396"/>
                    <a:pt x="16657" y="15277"/>
                    <a:pt x="15955" y="14288"/>
                  </a:cubicBezTo>
                  <a:cubicBezTo>
                    <a:pt x="16514" y="11609"/>
                    <a:pt x="15502" y="8669"/>
                    <a:pt x="13431" y="6895"/>
                  </a:cubicBezTo>
                  <a:cubicBezTo>
                    <a:pt x="12585" y="6156"/>
                    <a:pt x="11573" y="5621"/>
                    <a:pt x="10621" y="5025"/>
                  </a:cubicBezTo>
                  <a:cubicBezTo>
                    <a:pt x="8501" y="3668"/>
                    <a:pt x="6596" y="1965"/>
                    <a:pt x="50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5"/>
            <p:cNvSpPr/>
            <p:nvPr/>
          </p:nvSpPr>
          <p:spPr>
            <a:xfrm>
              <a:off x="3124775" y="3905975"/>
              <a:ext cx="111650" cy="523300"/>
            </a:xfrm>
            <a:custGeom>
              <a:avLst/>
              <a:gdLst/>
              <a:ahLst/>
              <a:cxnLst/>
              <a:rect l="l" t="t" r="r" b="b"/>
              <a:pathLst>
                <a:path w="4466" h="20932" extrusionOk="0">
                  <a:moveTo>
                    <a:pt x="1" y="0"/>
                  </a:moveTo>
                  <a:cubicBezTo>
                    <a:pt x="72" y="893"/>
                    <a:pt x="191" y="1786"/>
                    <a:pt x="322" y="2655"/>
                  </a:cubicBezTo>
                  <a:cubicBezTo>
                    <a:pt x="477" y="3536"/>
                    <a:pt x="632" y="4417"/>
                    <a:pt x="799" y="5298"/>
                  </a:cubicBezTo>
                  <a:cubicBezTo>
                    <a:pt x="1132" y="7049"/>
                    <a:pt x="1549" y="8787"/>
                    <a:pt x="1965" y="10537"/>
                  </a:cubicBezTo>
                  <a:lnTo>
                    <a:pt x="3251" y="15716"/>
                  </a:lnTo>
                  <a:cubicBezTo>
                    <a:pt x="3477" y="16574"/>
                    <a:pt x="3692" y="17455"/>
                    <a:pt x="3882" y="18312"/>
                  </a:cubicBezTo>
                  <a:lnTo>
                    <a:pt x="4180" y="19622"/>
                  </a:lnTo>
                  <a:cubicBezTo>
                    <a:pt x="4263" y="20062"/>
                    <a:pt x="4359" y="20503"/>
                    <a:pt x="4466" y="20931"/>
                  </a:cubicBezTo>
                  <a:cubicBezTo>
                    <a:pt x="4359" y="20062"/>
                    <a:pt x="4228" y="19169"/>
                    <a:pt x="4061" y="18264"/>
                  </a:cubicBezTo>
                  <a:cubicBezTo>
                    <a:pt x="3906" y="17395"/>
                    <a:pt x="3751" y="16514"/>
                    <a:pt x="3573" y="15633"/>
                  </a:cubicBezTo>
                  <a:cubicBezTo>
                    <a:pt x="3227" y="13883"/>
                    <a:pt x="2811" y="12156"/>
                    <a:pt x="2394" y="10406"/>
                  </a:cubicBezTo>
                  <a:lnTo>
                    <a:pt x="1132" y="5215"/>
                  </a:lnTo>
                  <a:cubicBezTo>
                    <a:pt x="918" y="4358"/>
                    <a:pt x="727" y="3489"/>
                    <a:pt x="537" y="2608"/>
                  </a:cubicBezTo>
                  <a:cubicBezTo>
                    <a:pt x="441" y="2179"/>
                    <a:pt x="334" y="1738"/>
                    <a:pt x="251" y="1298"/>
                  </a:cubicBezTo>
                  <a:cubicBezTo>
                    <a:pt x="179" y="869"/>
                    <a:pt x="84" y="429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5"/>
            <p:cNvSpPr/>
            <p:nvPr/>
          </p:nvSpPr>
          <p:spPr>
            <a:xfrm>
              <a:off x="3217650" y="4320600"/>
              <a:ext cx="210775" cy="89025"/>
            </a:xfrm>
            <a:custGeom>
              <a:avLst/>
              <a:gdLst/>
              <a:ahLst/>
              <a:cxnLst/>
              <a:rect l="l" t="t" r="r" b="b"/>
              <a:pathLst>
                <a:path w="8431" h="3561" extrusionOk="0">
                  <a:moveTo>
                    <a:pt x="8430" y="1"/>
                  </a:moveTo>
                  <a:lnTo>
                    <a:pt x="8430" y="1"/>
                  </a:lnTo>
                  <a:cubicBezTo>
                    <a:pt x="8025" y="834"/>
                    <a:pt x="7561" y="1656"/>
                    <a:pt x="6894" y="2298"/>
                  </a:cubicBezTo>
                  <a:cubicBezTo>
                    <a:pt x="6343" y="2800"/>
                    <a:pt x="5648" y="3132"/>
                    <a:pt x="4930" y="3132"/>
                  </a:cubicBezTo>
                  <a:cubicBezTo>
                    <a:pt x="4796" y="3132"/>
                    <a:pt x="4660" y="3121"/>
                    <a:pt x="4525" y="3096"/>
                  </a:cubicBezTo>
                  <a:cubicBezTo>
                    <a:pt x="4096" y="3037"/>
                    <a:pt x="3668" y="2894"/>
                    <a:pt x="3263" y="2715"/>
                  </a:cubicBezTo>
                  <a:cubicBezTo>
                    <a:pt x="2846" y="2537"/>
                    <a:pt x="2453" y="2298"/>
                    <a:pt x="2072" y="2060"/>
                  </a:cubicBezTo>
                  <a:cubicBezTo>
                    <a:pt x="1310" y="1548"/>
                    <a:pt x="608" y="941"/>
                    <a:pt x="1" y="239"/>
                  </a:cubicBezTo>
                  <a:lnTo>
                    <a:pt x="1" y="239"/>
                  </a:lnTo>
                  <a:cubicBezTo>
                    <a:pt x="465" y="1048"/>
                    <a:pt x="1108" y="1775"/>
                    <a:pt x="1858" y="2346"/>
                  </a:cubicBezTo>
                  <a:cubicBezTo>
                    <a:pt x="2620" y="2906"/>
                    <a:pt x="3489" y="3382"/>
                    <a:pt x="4465" y="3537"/>
                  </a:cubicBezTo>
                  <a:cubicBezTo>
                    <a:pt x="4595" y="3553"/>
                    <a:pt x="4728" y="3561"/>
                    <a:pt x="4861" y="3561"/>
                  </a:cubicBezTo>
                  <a:cubicBezTo>
                    <a:pt x="5228" y="3561"/>
                    <a:pt x="5601" y="3498"/>
                    <a:pt x="5942" y="3358"/>
                  </a:cubicBezTo>
                  <a:cubicBezTo>
                    <a:pt x="6406" y="3180"/>
                    <a:pt x="6811" y="2882"/>
                    <a:pt x="7144" y="2525"/>
                  </a:cubicBezTo>
                  <a:cubicBezTo>
                    <a:pt x="7835" y="1810"/>
                    <a:pt x="8168" y="894"/>
                    <a:pt x="8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3201875" y="4183375"/>
              <a:ext cx="194400" cy="96225"/>
            </a:xfrm>
            <a:custGeom>
              <a:avLst/>
              <a:gdLst/>
              <a:ahLst/>
              <a:cxnLst/>
              <a:rect l="l" t="t" r="r" b="b"/>
              <a:pathLst>
                <a:path w="7776" h="3849" extrusionOk="0">
                  <a:moveTo>
                    <a:pt x="7716" y="1"/>
                  </a:moveTo>
                  <a:cubicBezTo>
                    <a:pt x="7668" y="406"/>
                    <a:pt x="7513" y="775"/>
                    <a:pt x="7287" y="1108"/>
                  </a:cubicBezTo>
                  <a:cubicBezTo>
                    <a:pt x="7073" y="1441"/>
                    <a:pt x="6811" y="1739"/>
                    <a:pt x="6525" y="2013"/>
                  </a:cubicBezTo>
                  <a:cubicBezTo>
                    <a:pt x="5954" y="2549"/>
                    <a:pt x="5275" y="2954"/>
                    <a:pt x="4525" y="3192"/>
                  </a:cubicBezTo>
                  <a:cubicBezTo>
                    <a:pt x="4041" y="3356"/>
                    <a:pt x="3537" y="3432"/>
                    <a:pt x="3028" y="3432"/>
                  </a:cubicBezTo>
                  <a:cubicBezTo>
                    <a:pt x="2762" y="3432"/>
                    <a:pt x="2494" y="3411"/>
                    <a:pt x="2227" y="3370"/>
                  </a:cubicBezTo>
                  <a:cubicBezTo>
                    <a:pt x="1453" y="3251"/>
                    <a:pt x="691" y="2965"/>
                    <a:pt x="1" y="2513"/>
                  </a:cubicBezTo>
                  <a:lnTo>
                    <a:pt x="1" y="2513"/>
                  </a:lnTo>
                  <a:cubicBezTo>
                    <a:pt x="584" y="3108"/>
                    <a:pt x="1346" y="3525"/>
                    <a:pt x="2167" y="3727"/>
                  </a:cubicBezTo>
                  <a:cubicBezTo>
                    <a:pt x="2512" y="3809"/>
                    <a:pt x="2870" y="3849"/>
                    <a:pt x="3230" y="3849"/>
                  </a:cubicBezTo>
                  <a:cubicBezTo>
                    <a:pt x="3717" y="3849"/>
                    <a:pt x="4208" y="3776"/>
                    <a:pt x="4680" y="3632"/>
                  </a:cubicBezTo>
                  <a:cubicBezTo>
                    <a:pt x="5489" y="3370"/>
                    <a:pt x="6228" y="2906"/>
                    <a:pt x="6799" y="2263"/>
                  </a:cubicBezTo>
                  <a:cubicBezTo>
                    <a:pt x="7073" y="1953"/>
                    <a:pt x="7311" y="1596"/>
                    <a:pt x="7490" y="1227"/>
                  </a:cubicBezTo>
                  <a:cubicBezTo>
                    <a:pt x="7668" y="834"/>
                    <a:pt x="7775" y="406"/>
                    <a:pt x="77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5"/>
            <p:cNvSpPr/>
            <p:nvPr/>
          </p:nvSpPr>
          <p:spPr>
            <a:xfrm>
              <a:off x="3177175" y="4074150"/>
              <a:ext cx="152425" cy="108075"/>
            </a:xfrm>
            <a:custGeom>
              <a:avLst/>
              <a:gdLst/>
              <a:ahLst/>
              <a:cxnLst/>
              <a:rect l="l" t="t" r="r" b="b"/>
              <a:pathLst>
                <a:path w="6097" h="4323" extrusionOk="0">
                  <a:moveTo>
                    <a:pt x="6096" y="0"/>
                  </a:moveTo>
                  <a:cubicBezTo>
                    <a:pt x="5882" y="679"/>
                    <a:pt x="5608" y="1346"/>
                    <a:pt x="5251" y="1989"/>
                  </a:cubicBezTo>
                  <a:cubicBezTo>
                    <a:pt x="4906" y="2608"/>
                    <a:pt x="4537" y="3227"/>
                    <a:pt x="3953" y="3536"/>
                  </a:cubicBezTo>
                  <a:cubicBezTo>
                    <a:pt x="3529" y="3789"/>
                    <a:pt x="3017" y="3905"/>
                    <a:pt x="2493" y="3905"/>
                  </a:cubicBezTo>
                  <a:cubicBezTo>
                    <a:pt x="2325" y="3905"/>
                    <a:pt x="2156" y="3893"/>
                    <a:pt x="1989" y="3870"/>
                  </a:cubicBezTo>
                  <a:cubicBezTo>
                    <a:pt x="1310" y="3763"/>
                    <a:pt x="643" y="3477"/>
                    <a:pt x="0" y="3120"/>
                  </a:cubicBezTo>
                  <a:lnTo>
                    <a:pt x="0" y="3120"/>
                  </a:lnTo>
                  <a:cubicBezTo>
                    <a:pt x="536" y="3644"/>
                    <a:pt x="1191" y="4036"/>
                    <a:pt x="1929" y="4227"/>
                  </a:cubicBezTo>
                  <a:cubicBezTo>
                    <a:pt x="2179" y="4290"/>
                    <a:pt x="2437" y="4322"/>
                    <a:pt x="2696" y="4322"/>
                  </a:cubicBezTo>
                  <a:cubicBezTo>
                    <a:pt x="3212" y="4322"/>
                    <a:pt x="3731" y="4195"/>
                    <a:pt x="4191" y="3941"/>
                  </a:cubicBezTo>
                  <a:cubicBezTo>
                    <a:pt x="4537" y="3727"/>
                    <a:pt x="4834" y="3453"/>
                    <a:pt x="5060" y="3132"/>
                  </a:cubicBezTo>
                  <a:cubicBezTo>
                    <a:pt x="5287" y="2810"/>
                    <a:pt x="5441" y="2477"/>
                    <a:pt x="5596" y="2143"/>
                  </a:cubicBezTo>
                  <a:cubicBezTo>
                    <a:pt x="5882" y="1453"/>
                    <a:pt x="6061" y="726"/>
                    <a:pt x="6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5"/>
            <p:cNvSpPr/>
            <p:nvPr/>
          </p:nvSpPr>
          <p:spPr>
            <a:xfrm>
              <a:off x="3167050" y="4015500"/>
              <a:ext cx="81575" cy="104400"/>
            </a:xfrm>
            <a:custGeom>
              <a:avLst/>
              <a:gdLst/>
              <a:ahLst/>
              <a:cxnLst/>
              <a:rect l="l" t="t" r="r" b="b"/>
              <a:pathLst>
                <a:path w="3263" h="4176" extrusionOk="0">
                  <a:moveTo>
                    <a:pt x="2929" y="1"/>
                  </a:moveTo>
                  <a:lnTo>
                    <a:pt x="2929" y="1"/>
                  </a:lnTo>
                  <a:cubicBezTo>
                    <a:pt x="3013" y="513"/>
                    <a:pt x="2965" y="977"/>
                    <a:pt x="2810" y="1418"/>
                  </a:cubicBezTo>
                  <a:cubicBezTo>
                    <a:pt x="2691" y="1870"/>
                    <a:pt x="2501" y="2299"/>
                    <a:pt x="2251" y="2680"/>
                  </a:cubicBezTo>
                  <a:cubicBezTo>
                    <a:pt x="2013" y="3084"/>
                    <a:pt x="1691" y="3430"/>
                    <a:pt x="1322" y="3680"/>
                  </a:cubicBezTo>
                  <a:cubicBezTo>
                    <a:pt x="1028" y="3869"/>
                    <a:pt x="675" y="4006"/>
                    <a:pt x="296" y="4006"/>
                  </a:cubicBezTo>
                  <a:cubicBezTo>
                    <a:pt x="199" y="4006"/>
                    <a:pt x="100" y="3997"/>
                    <a:pt x="1" y="3977"/>
                  </a:cubicBezTo>
                  <a:lnTo>
                    <a:pt x="1" y="3977"/>
                  </a:lnTo>
                  <a:cubicBezTo>
                    <a:pt x="212" y="4113"/>
                    <a:pt x="465" y="4175"/>
                    <a:pt x="724" y="4175"/>
                  </a:cubicBezTo>
                  <a:cubicBezTo>
                    <a:pt x="988" y="4175"/>
                    <a:pt x="1260" y="4110"/>
                    <a:pt x="1501" y="3989"/>
                  </a:cubicBezTo>
                  <a:cubicBezTo>
                    <a:pt x="2001" y="3775"/>
                    <a:pt x="2370" y="3370"/>
                    <a:pt x="2656" y="2942"/>
                  </a:cubicBezTo>
                  <a:cubicBezTo>
                    <a:pt x="2929" y="2501"/>
                    <a:pt x="3132" y="2013"/>
                    <a:pt x="3191" y="1489"/>
                  </a:cubicBezTo>
                  <a:cubicBezTo>
                    <a:pt x="3263" y="989"/>
                    <a:pt x="3191" y="441"/>
                    <a:pt x="29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5"/>
            <p:cNvSpPr/>
            <p:nvPr/>
          </p:nvSpPr>
          <p:spPr>
            <a:xfrm>
              <a:off x="3151575" y="3961925"/>
              <a:ext cx="30075" cy="71475"/>
            </a:xfrm>
            <a:custGeom>
              <a:avLst/>
              <a:gdLst/>
              <a:ahLst/>
              <a:cxnLst/>
              <a:rect l="l" t="t" r="r" b="b"/>
              <a:pathLst>
                <a:path w="1203" h="2859" extrusionOk="0">
                  <a:moveTo>
                    <a:pt x="1048" y="1"/>
                  </a:moveTo>
                  <a:lnTo>
                    <a:pt x="858" y="763"/>
                  </a:lnTo>
                  <a:cubicBezTo>
                    <a:pt x="786" y="1001"/>
                    <a:pt x="715" y="1239"/>
                    <a:pt x="620" y="1465"/>
                  </a:cubicBezTo>
                  <a:cubicBezTo>
                    <a:pt x="536" y="1679"/>
                    <a:pt x="441" y="1929"/>
                    <a:pt x="334" y="2144"/>
                  </a:cubicBezTo>
                  <a:lnTo>
                    <a:pt x="0" y="2858"/>
                  </a:lnTo>
                  <a:cubicBezTo>
                    <a:pt x="250" y="2739"/>
                    <a:pt x="453" y="2548"/>
                    <a:pt x="631" y="2334"/>
                  </a:cubicBezTo>
                  <a:cubicBezTo>
                    <a:pt x="810" y="2132"/>
                    <a:pt x="953" y="1894"/>
                    <a:pt x="1048" y="1632"/>
                  </a:cubicBezTo>
                  <a:cubicBezTo>
                    <a:pt x="1143" y="1358"/>
                    <a:pt x="1203" y="1084"/>
                    <a:pt x="1203" y="810"/>
                  </a:cubicBezTo>
                  <a:cubicBezTo>
                    <a:pt x="1203" y="536"/>
                    <a:pt x="1167" y="262"/>
                    <a:pt x="1048" y="1"/>
                  </a:cubicBezTo>
                  <a:close/>
                </a:path>
              </a:pathLst>
            </a:custGeom>
            <a:solidFill>
              <a:srgbClr val="2C40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5"/>
            <p:cNvSpPr/>
            <p:nvPr/>
          </p:nvSpPr>
          <p:spPr>
            <a:xfrm>
              <a:off x="3100375" y="3994675"/>
              <a:ext cx="47650" cy="39075"/>
            </a:xfrm>
            <a:custGeom>
              <a:avLst/>
              <a:gdLst/>
              <a:ahLst/>
              <a:cxnLst/>
              <a:rect l="l" t="t" r="r" b="b"/>
              <a:pathLst>
                <a:path w="1906" h="1563" extrusionOk="0">
                  <a:moveTo>
                    <a:pt x="1" y="0"/>
                  </a:moveTo>
                  <a:lnTo>
                    <a:pt x="1" y="0"/>
                  </a:lnTo>
                  <a:cubicBezTo>
                    <a:pt x="24" y="238"/>
                    <a:pt x="96" y="453"/>
                    <a:pt x="215" y="643"/>
                  </a:cubicBezTo>
                  <a:cubicBezTo>
                    <a:pt x="334" y="834"/>
                    <a:pt x="477" y="1012"/>
                    <a:pt x="655" y="1155"/>
                  </a:cubicBezTo>
                  <a:cubicBezTo>
                    <a:pt x="822" y="1298"/>
                    <a:pt x="1036" y="1405"/>
                    <a:pt x="1239" y="1477"/>
                  </a:cubicBezTo>
                  <a:cubicBezTo>
                    <a:pt x="1396" y="1529"/>
                    <a:pt x="1565" y="1562"/>
                    <a:pt x="1729" y="1562"/>
                  </a:cubicBezTo>
                  <a:cubicBezTo>
                    <a:pt x="1789" y="1562"/>
                    <a:pt x="1848" y="1558"/>
                    <a:pt x="1906" y="1548"/>
                  </a:cubicBezTo>
                  <a:cubicBezTo>
                    <a:pt x="1727" y="1405"/>
                    <a:pt x="1572" y="1286"/>
                    <a:pt x="1417" y="1155"/>
                  </a:cubicBezTo>
                  <a:lnTo>
                    <a:pt x="953" y="774"/>
                  </a:lnTo>
                  <a:lnTo>
                    <a:pt x="501" y="405"/>
                  </a:lnTo>
                  <a:cubicBezTo>
                    <a:pt x="346" y="274"/>
                    <a:pt x="179" y="143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5"/>
            <p:cNvSpPr/>
            <p:nvPr/>
          </p:nvSpPr>
          <p:spPr>
            <a:xfrm>
              <a:off x="3074175" y="4052425"/>
              <a:ext cx="94400" cy="65500"/>
            </a:xfrm>
            <a:custGeom>
              <a:avLst/>
              <a:gdLst/>
              <a:ahLst/>
              <a:cxnLst/>
              <a:rect l="l" t="t" r="r" b="b"/>
              <a:pathLst>
                <a:path w="3776" h="2620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14"/>
                    <a:pt x="108" y="405"/>
                    <a:pt x="215" y="583"/>
                  </a:cubicBezTo>
                  <a:cubicBezTo>
                    <a:pt x="322" y="762"/>
                    <a:pt x="429" y="941"/>
                    <a:pt x="548" y="1107"/>
                  </a:cubicBezTo>
                  <a:cubicBezTo>
                    <a:pt x="775" y="1441"/>
                    <a:pt x="1049" y="1774"/>
                    <a:pt x="1394" y="2024"/>
                  </a:cubicBezTo>
                  <a:cubicBezTo>
                    <a:pt x="1739" y="2262"/>
                    <a:pt x="2120" y="2453"/>
                    <a:pt x="2537" y="2548"/>
                  </a:cubicBezTo>
                  <a:cubicBezTo>
                    <a:pt x="2752" y="2592"/>
                    <a:pt x="2973" y="2620"/>
                    <a:pt x="3195" y="2620"/>
                  </a:cubicBezTo>
                  <a:cubicBezTo>
                    <a:pt x="3390" y="2620"/>
                    <a:pt x="3585" y="2598"/>
                    <a:pt x="3775" y="2548"/>
                  </a:cubicBezTo>
                  <a:cubicBezTo>
                    <a:pt x="3370" y="2453"/>
                    <a:pt x="3001" y="2357"/>
                    <a:pt x="2644" y="2203"/>
                  </a:cubicBezTo>
                  <a:cubicBezTo>
                    <a:pt x="2299" y="2060"/>
                    <a:pt x="1965" y="1881"/>
                    <a:pt x="1668" y="1655"/>
                  </a:cubicBezTo>
                  <a:cubicBezTo>
                    <a:pt x="1346" y="1429"/>
                    <a:pt x="1096" y="1167"/>
                    <a:pt x="810" y="881"/>
                  </a:cubicBezTo>
                  <a:cubicBezTo>
                    <a:pt x="679" y="726"/>
                    <a:pt x="537" y="583"/>
                    <a:pt x="394" y="452"/>
                  </a:cubicBezTo>
                  <a:cubicBezTo>
                    <a:pt x="251" y="310"/>
                    <a:pt x="108" y="16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5"/>
            <p:cNvSpPr/>
            <p:nvPr/>
          </p:nvSpPr>
          <p:spPr>
            <a:xfrm>
              <a:off x="3016150" y="4150350"/>
              <a:ext cx="161350" cy="63750"/>
            </a:xfrm>
            <a:custGeom>
              <a:avLst/>
              <a:gdLst/>
              <a:ahLst/>
              <a:cxnLst/>
              <a:rect l="l" t="t" r="r" b="b"/>
              <a:pathLst>
                <a:path w="6454" h="2550" extrusionOk="0">
                  <a:moveTo>
                    <a:pt x="0" y="0"/>
                  </a:moveTo>
                  <a:lnTo>
                    <a:pt x="0" y="0"/>
                  </a:lnTo>
                  <a:cubicBezTo>
                    <a:pt x="131" y="703"/>
                    <a:pt x="560" y="1334"/>
                    <a:pt x="1131" y="1786"/>
                  </a:cubicBezTo>
                  <a:cubicBezTo>
                    <a:pt x="1679" y="2227"/>
                    <a:pt x="2405" y="2512"/>
                    <a:pt x="3155" y="2548"/>
                  </a:cubicBezTo>
                  <a:cubicBezTo>
                    <a:pt x="3189" y="2549"/>
                    <a:pt x="3223" y="2550"/>
                    <a:pt x="3256" y="2550"/>
                  </a:cubicBezTo>
                  <a:cubicBezTo>
                    <a:pt x="3960" y="2550"/>
                    <a:pt x="4647" y="2314"/>
                    <a:pt x="5215" y="1905"/>
                  </a:cubicBezTo>
                  <a:cubicBezTo>
                    <a:pt x="5810" y="1488"/>
                    <a:pt x="6275" y="881"/>
                    <a:pt x="6453" y="191"/>
                  </a:cubicBezTo>
                  <a:lnTo>
                    <a:pt x="6453" y="191"/>
                  </a:lnTo>
                  <a:cubicBezTo>
                    <a:pt x="6096" y="798"/>
                    <a:pt x="5596" y="1274"/>
                    <a:pt x="5024" y="1596"/>
                  </a:cubicBezTo>
                  <a:cubicBezTo>
                    <a:pt x="4496" y="1899"/>
                    <a:pt x="3883" y="2086"/>
                    <a:pt x="3276" y="2086"/>
                  </a:cubicBezTo>
                  <a:cubicBezTo>
                    <a:pt x="3239" y="2086"/>
                    <a:pt x="3203" y="2085"/>
                    <a:pt x="3167" y="2084"/>
                  </a:cubicBezTo>
                  <a:cubicBezTo>
                    <a:pt x="2524" y="2072"/>
                    <a:pt x="1881" y="1846"/>
                    <a:pt x="1334" y="1488"/>
                  </a:cubicBezTo>
                  <a:cubicBezTo>
                    <a:pt x="786" y="1131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5"/>
            <p:cNvSpPr/>
            <p:nvPr/>
          </p:nvSpPr>
          <p:spPr>
            <a:xfrm>
              <a:off x="3023875" y="4247075"/>
              <a:ext cx="175950" cy="82175"/>
            </a:xfrm>
            <a:custGeom>
              <a:avLst/>
              <a:gdLst/>
              <a:ahLst/>
              <a:cxnLst/>
              <a:rect l="l" t="t" r="r" b="b"/>
              <a:pathLst>
                <a:path w="7038" h="3287" extrusionOk="0">
                  <a:moveTo>
                    <a:pt x="7037" y="1"/>
                  </a:moveTo>
                  <a:cubicBezTo>
                    <a:pt x="6787" y="679"/>
                    <a:pt x="6299" y="1215"/>
                    <a:pt x="5739" y="1679"/>
                  </a:cubicBezTo>
                  <a:cubicBezTo>
                    <a:pt x="5180" y="2120"/>
                    <a:pt x="4561" y="2477"/>
                    <a:pt x="3894" y="2680"/>
                  </a:cubicBezTo>
                  <a:cubicBezTo>
                    <a:pt x="3495" y="2801"/>
                    <a:pt x="3083" y="2866"/>
                    <a:pt x="2671" y="2866"/>
                  </a:cubicBezTo>
                  <a:cubicBezTo>
                    <a:pt x="2395" y="2866"/>
                    <a:pt x="2118" y="2837"/>
                    <a:pt x="1846" y="2775"/>
                  </a:cubicBezTo>
                  <a:cubicBezTo>
                    <a:pt x="1156" y="2632"/>
                    <a:pt x="524" y="2287"/>
                    <a:pt x="1" y="1775"/>
                  </a:cubicBezTo>
                  <a:lnTo>
                    <a:pt x="1" y="1775"/>
                  </a:lnTo>
                  <a:cubicBezTo>
                    <a:pt x="370" y="2430"/>
                    <a:pt x="1025" y="2906"/>
                    <a:pt x="1751" y="3120"/>
                  </a:cubicBezTo>
                  <a:cubicBezTo>
                    <a:pt x="2120" y="3239"/>
                    <a:pt x="2513" y="3287"/>
                    <a:pt x="2906" y="3287"/>
                  </a:cubicBezTo>
                  <a:cubicBezTo>
                    <a:pt x="3275" y="3287"/>
                    <a:pt x="3656" y="3215"/>
                    <a:pt x="4037" y="3108"/>
                  </a:cubicBezTo>
                  <a:cubicBezTo>
                    <a:pt x="4775" y="2882"/>
                    <a:pt x="5442" y="2465"/>
                    <a:pt x="5978" y="1953"/>
                  </a:cubicBezTo>
                  <a:cubicBezTo>
                    <a:pt x="6513" y="1429"/>
                    <a:pt x="6978" y="739"/>
                    <a:pt x="70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5"/>
            <p:cNvSpPr/>
            <p:nvPr/>
          </p:nvSpPr>
          <p:spPr>
            <a:xfrm>
              <a:off x="3031325" y="4336375"/>
              <a:ext cx="186050" cy="112650"/>
            </a:xfrm>
            <a:custGeom>
              <a:avLst/>
              <a:gdLst/>
              <a:ahLst/>
              <a:cxnLst/>
              <a:rect l="l" t="t" r="r" b="b"/>
              <a:pathLst>
                <a:path w="7442" h="4506" extrusionOk="0">
                  <a:moveTo>
                    <a:pt x="7442" y="1"/>
                  </a:moveTo>
                  <a:cubicBezTo>
                    <a:pt x="7096" y="786"/>
                    <a:pt x="6751" y="1596"/>
                    <a:pt x="6275" y="2275"/>
                  </a:cubicBezTo>
                  <a:cubicBezTo>
                    <a:pt x="5799" y="2977"/>
                    <a:pt x="5179" y="3537"/>
                    <a:pt x="4417" y="3822"/>
                  </a:cubicBezTo>
                  <a:cubicBezTo>
                    <a:pt x="3985" y="3985"/>
                    <a:pt x="3525" y="4070"/>
                    <a:pt x="3065" y="4070"/>
                  </a:cubicBezTo>
                  <a:cubicBezTo>
                    <a:pt x="2715" y="4070"/>
                    <a:pt x="2364" y="4021"/>
                    <a:pt x="2024" y="3918"/>
                  </a:cubicBezTo>
                  <a:cubicBezTo>
                    <a:pt x="1239" y="3680"/>
                    <a:pt x="524" y="3168"/>
                    <a:pt x="0" y="2465"/>
                  </a:cubicBezTo>
                  <a:lnTo>
                    <a:pt x="0" y="2465"/>
                  </a:lnTo>
                  <a:cubicBezTo>
                    <a:pt x="357" y="3275"/>
                    <a:pt x="1060" y="3930"/>
                    <a:pt x="1905" y="4251"/>
                  </a:cubicBezTo>
                  <a:cubicBezTo>
                    <a:pt x="2324" y="4422"/>
                    <a:pt x="2772" y="4506"/>
                    <a:pt x="3224" y="4506"/>
                  </a:cubicBezTo>
                  <a:cubicBezTo>
                    <a:pt x="3683" y="4506"/>
                    <a:pt x="4146" y="4419"/>
                    <a:pt x="4584" y="4251"/>
                  </a:cubicBezTo>
                  <a:cubicBezTo>
                    <a:pt x="5001" y="4073"/>
                    <a:pt x="5418" y="3834"/>
                    <a:pt x="5739" y="3525"/>
                  </a:cubicBezTo>
                  <a:cubicBezTo>
                    <a:pt x="6072" y="3215"/>
                    <a:pt x="6358" y="2858"/>
                    <a:pt x="6573" y="2465"/>
                  </a:cubicBezTo>
                  <a:cubicBezTo>
                    <a:pt x="7025" y="1691"/>
                    <a:pt x="7275" y="846"/>
                    <a:pt x="74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5"/>
            <p:cNvSpPr/>
            <p:nvPr/>
          </p:nvSpPr>
          <p:spPr>
            <a:xfrm>
              <a:off x="3160500" y="4048125"/>
              <a:ext cx="27400" cy="71275"/>
            </a:xfrm>
            <a:custGeom>
              <a:avLst/>
              <a:gdLst/>
              <a:ahLst/>
              <a:cxnLst/>
              <a:rect l="l" t="t" r="r" b="b"/>
              <a:pathLst>
                <a:path w="1096" h="2851" extrusionOk="0">
                  <a:moveTo>
                    <a:pt x="135" y="0"/>
                  </a:moveTo>
                  <a:cubicBezTo>
                    <a:pt x="130" y="0"/>
                    <a:pt x="124" y="2"/>
                    <a:pt x="120" y="5"/>
                  </a:cubicBezTo>
                  <a:cubicBezTo>
                    <a:pt x="1" y="113"/>
                    <a:pt x="12" y="1303"/>
                    <a:pt x="143" y="2851"/>
                  </a:cubicBezTo>
                  <a:cubicBezTo>
                    <a:pt x="453" y="2851"/>
                    <a:pt x="786" y="2803"/>
                    <a:pt x="1096" y="2732"/>
                  </a:cubicBezTo>
                  <a:cubicBezTo>
                    <a:pt x="683" y="1173"/>
                    <a:pt x="282" y="0"/>
                    <a:pt x="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5"/>
            <p:cNvSpPr/>
            <p:nvPr/>
          </p:nvSpPr>
          <p:spPr>
            <a:xfrm>
              <a:off x="3164075" y="4116400"/>
              <a:ext cx="32475" cy="36000"/>
            </a:xfrm>
            <a:custGeom>
              <a:avLst/>
              <a:gdLst/>
              <a:ahLst/>
              <a:cxnLst/>
              <a:rect l="l" t="t" r="r" b="b"/>
              <a:pathLst>
                <a:path w="1299" h="1440" extrusionOk="0">
                  <a:moveTo>
                    <a:pt x="953" y="1"/>
                  </a:moveTo>
                  <a:cubicBezTo>
                    <a:pt x="643" y="72"/>
                    <a:pt x="334" y="120"/>
                    <a:pt x="0" y="120"/>
                  </a:cubicBezTo>
                  <a:cubicBezTo>
                    <a:pt x="36" y="525"/>
                    <a:pt x="72" y="953"/>
                    <a:pt x="120" y="1406"/>
                  </a:cubicBezTo>
                  <a:cubicBezTo>
                    <a:pt x="273" y="1429"/>
                    <a:pt x="426" y="1440"/>
                    <a:pt x="579" y="1440"/>
                  </a:cubicBezTo>
                  <a:cubicBezTo>
                    <a:pt x="819" y="1440"/>
                    <a:pt x="1058" y="1414"/>
                    <a:pt x="1298" y="1370"/>
                  </a:cubicBezTo>
                  <a:cubicBezTo>
                    <a:pt x="1191" y="894"/>
                    <a:pt x="1072" y="430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5"/>
            <p:cNvSpPr/>
            <p:nvPr/>
          </p:nvSpPr>
          <p:spPr>
            <a:xfrm>
              <a:off x="3166750" y="4150650"/>
              <a:ext cx="36350" cy="34375"/>
            </a:xfrm>
            <a:custGeom>
              <a:avLst/>
              <a:gdLst/>
              <a:ahLst/>
              <a:cxnLst/>
              <a:rect l="l" t="t" r="r" b="b"/>
              <a:pathLst>
                <a:path w="1454" h="1375" extrusionOk="0">
                  <a:moveTo>
                    <a:pt x="1179" y="0"/>
                  </a:moveTo>
                  <a:cubicBezTo>
                    <a:pt x="940" y="44"/>
                    <a:pt x="695" y="70"/>
                    <a:pt x="455" y="70"/>
                  </a:cubicBezTo>
                  <a:cubicBezTo>
                    <a:pt x="301" y="70"/>
                    <a:pt x="149" y="59"/>
                    <a:pt x="1" y="36"/>
                  </a:cubicBezTo>
                  <a:lnTo>
                    <a:pt x="1" y="36"/>
                  </a:lnTo>
                  <a:cubicBezTo>
                    <a:pt x="48" y="464"/>
                    <a:pt x="108" y="905"/>
                    <a:pt x="167" y="1357"/>
                  </a:cubicBezTo>
                  <a:cubicBezTo>
                    <a:pt x="319" y="1366"/>
                    <a:pt x="476" y="1374"/>
                    <a:pt x="631" y="1374"/>
                  </a:cubicBezTo>
                  <a:cubicBezTo>
                    <a:pt x="696" y="1374"/>
                    <a:pt x="759" y="1373"/>
                    <a:pt x="822" y="1369"/>
                  </a:cubicBezTo>
                  <a:cubicBezTo>
                    <a:pt x="1025" y="1369"/>
                    <a:pt x="1251" y="1322"/>
                    <a:pt x="1453" y="1286"/>
                  </a:cubicBezTo>
                  <a:cubicBezTo>
                    <a:pt x="1370" y="845"/>
                    <a:pt x="1275" y="417"/>
                    <a:pt x="1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5"/>
            <p:cNvSpPr/>
            <p:nvPr/>
          </p:nvSpPr>
          <p:spPr>
            <a:xfrm>
              <a:off x="3170925" y="4183075"/>
              <a:ext cx="40200" cy="44675"/>
            </a:xfrm>
            <a:custGeom>
              <a:avLst/>
              <a:gdLst/>
              <a:ahLst/>
              <a:cxnLst/>
              <a:rect l="l" t="t" r="r" b="b"/>
              <a:pathLst>
                <a:path w="1608" h="1787" extrusionOk="0">
                  <a:moveTo>
                    <a:pt x="1310" y="1"/>
                  </a:moveTo>
                  <a:cubicBezTo>
                    <a:pt x="1096" y="49"/>
                    <a:pt x="869" y="72"/>
                    <a:pt x="667" y="84"/>
                  </a:cubicBezTo>
                  <a:cubicBezTo>
                    <a:pt x="441" y="84"/>
                    <a:pt x="215" y="84"/>
                    <a:pt x="0" y="60"/>
                  </a:cubicBezTo>
                  <a:lnTo>
                    <a:pt x="0" y="60"/>
                  </a:lnTo>
                  <a:cubicBezTo>
                    <a:pt x="72" y="656"/>
                    <a:pt x="155" y="1239"/>
                    <a:pt x="262" y="1787"/>
                  </a:cubicBezTo>
                  <a:lnTo>
                    <a:pt x="631" y="1787"/>
                  </a:lnTo>
                  <a:cubicBezTo>
                    <a:pt x="965" y="1775"/>
                    <a:pt x="1286" y="1715"/>
                    <a:pt x="1608" y="1608"/>
                  </a:cubicBezTo>
                  <a:cubicBezTo>
                    <a:pt x="1524" y="1084"/>
                    <a:pt x="1429" y="549"/>
                    <a:pt x="13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5"/>
            <p:cNvSpPr/>
            <p:nvPr/>
          </p:nvSpPr>
          <p:spPr>
            <a:xfrm>
              <a:off x="3177775" y="4222975"/>
              <a:ext cx="43175" cy="86800"/>
            </a:xfrm>
            <a:custGeom>
              <a:avLst/>
              <a:gdLst/>
              <a:ahLst/>
              <a:cxnLst/>
              <a:rect l="l" t="t" r="r" b="b"/>
              <a:pathLst>
                <a:path w="1727" h="3472" extrusionOk="0">
                  <a:moveTo>
                    <a:pt x="1346" y="0"/>
                  </a:moveTo>
                  <a:lnTo>
                    <a:pt x="1346" y="0"/>
                  </a:lnTo>
                  <a:cubicBezTo>
                    <a:pt x="1036" y="96"/>
                    <a:pt x="703" y="155"/>
                    <a:pt x="381" y="179"/>
                  </a:cubicBezTo>
                  <a:cubicBezTo>
                    <a:pt x="322" y="184"/>
                    <a:pt x="267" y="187"/>
                    <a:pt x="214" y="187"/>
                  </a:cubicBezTo>
                  <a:cubicBezTo>
                    <a:pt x="140" y="187"/>
                    <a:pt x="70" y="181"/>
                    <a:pt x="0" y="167"/>
                  </a:cubicBezTo>
                  <a:lnTo>
                    <a:pt x="0" y="167"/>
                  </a:lnTo>
                  <a:cubicBezTo>
                    <a:pt x="321" y="1991"/>
                    <a:pt x="742" y="3472"/>
                    <a:pt x="1219" y="3472"/>
                  </a:cubicBezTo>
                  <a:cubicBezTo>
                    <a:pt x="1237" y="3472"/>
                    <a:pt x="1256" y="3469"/>
                    <a:pt x="1274" y="3465"/>
                  </a:cubicBezTo>
                  <a:cubicBezTo>
                    <a:pt x="1727" y="3358"/>
                    <a:pt x="1655" y="1846"/>
                    <a:pt x="1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5"/>
            <p:cNvSpPr/>
            <p:nvPr/>
          </p:nvSpPr>
          <p:spPr>
            <a:xfrm>
              <a:off x="3275100" y="4528075"/>
              <a:ext cx="272375" cy="227125"/>
            </a:xfrm>
            <a:custGeom>
              <a:avLst/>
              <a:gdLst/>
              <a:ahLst/>
              <a:cxnLst/>
              <a:rect l="l" t="t" r="r" b="b"/>
              <a:pathLst>
                <a:path w="10895" h="9085" extrusionOk="0">
                  <a:moveTo>
                    <a:pt x="10895" y="0"/>
                  </a:moveTo>
                  <a:lnTo>
                    <a:pt x="10895" y="0"/>
                  </a:lnTo>
                  <a:cubicBezTo>
                    <a:pt x="8478" y="1572"/>
                    <a:pt x="5382" y="1869"/>
                    <a:pt x="3072" y="3596"/>
                  </a:cubicBezTo>
                  <a:cubicBezTo>
                    <a:pt x="1465" y="4798"/>
                    <a:pt x="0" y="7013"/>
                    <a:pt x="36" y="9085"/>
                  </a:cubicBezTo>
                  <a:cubicBezTo>
                    <a:pt x="370" y="8573"/>
                    <a:pt x="917" y="8239"/>
                    <a:pt x="1501" y="8061"/>
                  </a:cubicBezTo>
                  <a:cubicBezTo>
                    <a:pt x="2144" y="7870"/>
                    <a:pt x="2810" y="7823"/>
                    <a:pt x="3465" y="7704"/>
                  </a:cubicBezTo>
                  <a:cubicBezTo>
                    <a:pt x="5418" y="7346"/>
                    <a:pt x="7216" y="6287"/>
                    <a:pt x="8466" y="4763"/>
                  </a:cubicBezTo>
                  <a:cubicBezTo>
                    <a:pt x="9597" y="3370"/>
                    <a:pt x="10252" y="1667"/>
                    <a:pt x="108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5"/>
            <p:cNvSpPr/>
            <p:nvPr/>
          </p:nvSpPr>
          <p:spPr>
            <a:xfrm>
              <a:off x="3099775" y="4536100"/>
              <a:ext cx="185775" cy="233700"/>
            </a:xfrm>
            <a:custGeom>
              <a:avLst/>
              <a:gdLst/>
              <a:ahLst/>
              <a:cxnLst/>
              <a:rect l="l" t="t" r="r" b="b"/>
              <a:pathLst>
                <a:path w="7431" h="9348" extrusionOk="0">
                  <a:moveTo>
                    <a:pt x="36" y="1"/>
                  </a:moveTo>
                  <a:lnTo>
                    <a:pt x="36" y="1"/>
                  </a:lnTo>
                  <a:cubicBezTo>
                    <a:pt x="1" y="1310"/>
                    <a:pt x="96" y="2680"/>
                    <a:pt x="798" y="3787"/>
                  </a:cubicBezTo>
                  <a:cubicBezTo>
                    <a:pt x="1560" y="4954"/>
                    <a:pt x="2882" y="5632"/>
                    <a:pt x="4085" y="6347"/>
                  </a:cubicBezTo>
                  <a:cubicBezTo>
                    <a:pt x="5299" y="7061"/>
                    <a:pt x="6537" y="7990"/>
                    <a:pt x="6871" y="9347"/>
                  </a:cubicBezTo>
                  <a:cubicBezTo>
                    <a:pt x="7430" y="7216"/>
                    <a:pt x="6728" y="4942"/>
                    <a:pt x="4954" y="3620"/>
                  </a:cubicBezTo>
                  <a:cubicBezTo>
                    <a:pt x="4132" y="3013"/>
                    <a:pt x="3168" y="2656"/>
                    <a:pt x="2263" y="2180"/>
                  </a:cubicBezTo>
                  <a:cubicBezTo>
                    <a:pt x="1370" y="1703"/>
                    <a:pt x="382" y="965"/>
                    <a:pt x="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7" name="Google Shape;1617;p35"/>
          <p:cNvGrpSpPr/>
          <p:nvPr/>
        </p:nvGrpSpPr>
        <p:grpSpPr>
          <a:xfrm rot="14405450" flipH="1">
            <a:off x="9533612" y="-1685303"/>
            <a:ext cx="494120" cy="900640"/>
            <a:chOff x="-214625" y="3943775"/>
            <a:chExt cx="458725" cy="836125"/>
          </a:xfrm>
        </p:grpSpPr>
        <p:sp>
          <p:nvSpPr>
            <p:cNvPr id="1618" name="Google Shape;1618;p35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5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5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5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5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5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5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35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5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5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5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5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0" name="Google Shape;1630;p35"/>
          <p:cNvSpPr/>
          <p:nvPr/>
        </p:nvSpPr>
        <p:spPr>
          <a:xfrm rot="2131633">
            <a:off x="9076886" y="-851601"/>
            <a:ext cx="148962" cy="301767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1" name="Google Shape;1631;p35"/>
          <p:cNvGrpSpPr/>
          <p:nvPr/>
        </p:nvGrpSpPr>
        <p:grpSpPr>
          <a:xfrm rot="2353602">
            <a:off x="7179295" y="-1322491"/>
            <a:ext cx="398298" cy="1156460"/>
            <a:chOff x="708100" y="7068850"/>
            <a:chExt cx="645350" cy="1873775"/>
          </a:xfrm>
        </p:grpSpPr>
        <p:sp>
          <p:nvSpPr>
            <p:cNvPr id="1632" name="Google Shape;1632;p35"/>
            <p:cNvSpPr/>
            <p:nvPr/>
          </p:nvSpPr>
          <p:spPr>
            <a:xfrm>
              <a:off x="895925" y="7068850"/>
              <a:ext cx="269700" cy="175650"/>
            </a:xfrm>
            <a:custGeom>
              <a:avLst/>
              <a:gdLst/>
              <a:ahLst/>
              <a:cxnLst/>
              <a:rect l="l" t="t" r="r" b="b"/>
              <a:pathLst>
                <a:path w="10788" h="7026" extrusionOk="0">
                  <a:moveTo>
                    <a:pt x="656" y="1"/>
                  </a:moveTo>
                  <a:cubicBezTo>
                    <a:pt x="287" y="1"/>
                    <a:pt x="1" y="298"/>
                    <a:pt x="1" y="656"/>
                  </a:cubicBezTo>
                  <a:lnTo>
                    <a:pt x="1" y="6371"/>
                  </a:lnTo>
                  <a:cubicBezTo>
                    <a:pt x="1" y="6740"/>
                    <a:pt x="298" y="7025"/>
                    <a:pt x="656" y="7025"/>
                  </a:cubicBezTo>
                  <a:lnTo>
                    <a:pt x="10133" y="7025"/>
                  </a:lnTo>
                  <a:cubicBezTo>
                    <a:pt x="10490" y="7025"/>
                    <a:pt x="10776" y="6740"/>
                    <a:pt x="10788" y="6371"/>
                  </a:cubicBezTo>
                  <a:lnTo>
                    <a:pt x="10788" y="656"/>
                  </a:lnTo>
                  <a:cubicBezTo>
                    <a:pt x="10788" y="275"/>
                    <a:pt x="10490" y="1"/>
                    <a:pt x="10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5"/>
            <p:cNvSpPr/>
            <p:nvPr/>
          </p:nvSpPr>
          <p:spPr>
            <a:xfrm>
              <a:off x="708100" y="7244775"/>
              <a:ext cx="645350" cy="1697850"/>
            </a:xfrm>
            <a:custGeom>
              <a:avLst/>
              <a:gdLst/>
              <a:ahLst/>
              <a:cxnLst/>
              <a:rect l="l" t="t" r="r" b="b"/>
              <a:pathLst>
                <a:path w="25814" h="67914" extrusionOk="0">
                  <a:moveTo>
                    <a:pt x="8597" y="0"/>
                  </a:moveTo>
                  <a:lnTo>
                    <a:pt x="8597" y="512"/>
                  </a:lnTo>
                  <a:cubicBezTo>
                    <a:pt x="8597" y="941"/>
                    <a:pt x="8347" y="1322"/>
                    <a:pt x="7942" y="1489"/>
                  </a:cubicBezTo>
                  <a:cubicBezTo>
                    <a:pt x="3275" y="3441"/>
                    <a:pt x="1" y="8037"/>
                    <a:pt x="1" y="13407"/>
                  </a:cubicBezTo>
                  <a:lnTo>
                    <a:pt x="1" y="63651"/>
                  </a:lnTo>
                  <a:lnTo>
                    <a:pt x="132" y="63651"/>
                  </a:lnTo>
                  <a:cubicBezTo>
                    <a:pt x="132" y="66008"/>
                    <a:pt x="2192" y="67913"/>
                    <a:pt x="4704" y="67913"/>
                  </a:cubicBezTo>
                  <a:cubicBezTo>
                    <a:pt x="6359" y="67913"/>
                    <a:pt x="7800" y="67092"/>
                    <a:pt x="8597" y="65866"/>
                  </a:cubicBezTo>
                  <a:cubicBezTo>
                    <a:pt x="9407" y="67092"/>
                    <a:pt x="10848" y="67913"/>
                    <a:pt x="12503" y="67913"/>
                  </a:cubicBezTo>
                  <a:cubicBezTo>
                    <a:pt x="14550" y="67913"/>
                    <a:pt x="16301" y="66639"/>
                    <a:pt x="16872" y="64901"/>
                  </a:cubicBezTo>
                  <a:cubicBezTo>
                    <a:pt x="17456" y="66639"/>
                    <a:pt x="19182" y="67913"/>
                    <a:pt x="21254" y="67913"/>
                  </a:cubicBezTo>
                  <a:cubicBezTo>
                    <a:pt x="23778" y="67913"/>
                    <a:pt x="25814" y="66008"/>
                    <a:pt x="25814" y="63651"/>
                  </a:cubicBezTo>
                  <a:lnTo>
                    <a:pt x="25814" y="13407"/>
                  </a:lnTo>
                  <a:cubicBezTo>
                    <a:pt x="25814" y="8037"/>
                    <a:pt x="22540" y="3441"/>
                    <a:pt x="17872" y="1489"/>
                  </a:cubicBezTo>
                  <a:cubicBezTo>
                    <a:pt x="17467" y="1310"/>
                    <a:pt x="17206" y="941"/>
                    <a:pt x="17206" y="512"/>
                  </a:cubicBezTo>
                  <a:lnTo>
                    <a:pt x="17206" y="0"/>
                  </a:lnTo>
                  <a:close/>
                </a:path>
              </a:pathLst>
            </a:custGeom>
            <a:solidFill>
              <a:srgbClr val="25BF7C">
                <a:alpha val="51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" name="TextBox 261">
            <a:extLst>
              <a:ext uri="{FF2B5EF4-FFF2-40B4-BE49-F238E27FC236}">
                <a16:creationId xmlns:a16="http://schemas.microsoft.com/office/drawing/2014/main" id="{63EC18C2-C32A-0F13-D899-A2CF661C0651}"/>
              </a:ext>
            </a:extLst>
          </p:cNvPr>
          <p:cNvSpPr txBox="1"/>
          <p:nvPr/>
        </p:nvSpPr>
        <p:spPr>
          <a:xfrm>
            <a:off x="896115" y="59664"/>
            <a:ext cx="28448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lang="en-US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sym typeface="Sue Ellen Francisco"/>
              </a:rPr>
              <a:t>VẬN DỤNG</a:t>
            </a:r>
            <a:endParaRPr kumimoji="0" lang="en-US" sz="3200" b="1" i="0" u="none" strike="noStrike" kern="0" cap="none" spc="50" normalizeH="0" baseline="0" noProof="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569C94E0-65F1-5D2F-F20A-61C8DCD8E491}"/>
              </a:ext>
            </a:extLst>
          </p:cNvPr>
          <p:cNvSpPr txBox="1"/>
          <p:nvPr/>
        </p:nvSpPr>
        <p:spPr>
          <a:xfrm>
            <a:off x="266888" y="1329477"/>
            <a:ext cx="4338065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Em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hãy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suy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nghĩ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hành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động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mình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để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góp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phần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vào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việc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bảo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vệ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môi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trường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-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lựa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chọn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vẽ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tranh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về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chủ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đề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bảo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vệ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môi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trường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hoặc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đồ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vật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hữu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ích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từ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vật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đã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qua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sử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dụng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Sản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phẩm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trình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bày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vào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phần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Vận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dụng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sáng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tạo</a:t>
            </a:r>
            <a:r>
              <a:rPr lang="en-US" sz="18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411" name="Google Shape;2822;p77">
            <a:extLst>
              <a:ext uri="{FF2B5EF4-FFF2-40B4-BE49-F238E27FC236}">
                <a16:creationId xmlns:a16="http://schemas.microsoft.com/office/drawing/2014/main" id="{D43CEF6A-78E7-90BE-D5C2-C5113C2A2E6E}"/>
              </a:ext>
            </a:extLst>
          </p:cNvPr>
          <p:cNvGrpSpPr/>
          <p:nvPr/>
        </p:nvGrpSpPr>
        <p:grpSpPr>
          <a:xfrm>
            <a:off x="626605" y="5200522"/>
            <a:ext cx="3107640" cy="1414496"/>
            <a:chOff x="220125" y="1004325"/>
            <a:chExt cx="7012525" cy="3389975"/>
          </a:xfrm>
        </p:grpSpPr>
        <p:sp>
          <p:nvSpPr>
            <p:cNvPr id="412" name="Google Shape;2823;p77">
              <a:extLst>
                <a:ext uri="{FF2B5EF4-FFF2-40B4-BE49-F238E27FC236}">
                  <a16:creationId xmlns:a16="http://schemas.microsoft.com/office/drawing/2014/main" id="{F582D396-3969-95F1-5E0F-B8729B42D926}"/>
                </a:ext>
              </a:extLst>
            </p:cNvPr>
            <p:cNvSpPr/>
            <p:nvPr/>
          </p:nvSpPr>
          <p:spPr>
            <a:xfrm>
              <a:off x="4050725" y="4254500"/>
              <a:ext cx="65425" cy="7375"/>
            </a:xfrm>
            <a:custGeom>
              <a:avLst/>
              <a:gdLst/>
              <a:ahLst/>
              <a:cxnLst/>
              <a:rect l="l" t="t" r="r" b="b"/>
              <a:pathLst>
                <a:path w="2617" h="295" extrusionOk="0">
                  <a:moveTo>
                    <a:pt x="1309" y="0"/>
                  </a:moveTo>
                  <a:cubicBezTo>
                    <a:pt x="589" y="0"/>
                    <a:pt x="1" y="66"/>
                    <a:pt x="1" y="131"/>
                  </a:cubicBezTo>
                  <a:cubicBezTo>
                    <a:pt x="1" y="229"/>
                    <a:pt x="589" y="295"/>
                    <a:pt x="1309" y="295"/>
                  </a:cubicBezTo>
                  <a:cubicBezTo>
                    <a:pt x="2028" y="295"/>
                    <a:pt x="2617" y="229"/>
                    <a:pt x="2617" y="131"/>
                  </a:cubicBezTo>
                  <a:cubicBezTo>
                    <a:pt x="2617" y="66"/>
                    <a:pt x="2028" y="0"/>
                    <a:pt x="13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3" name="Google Shape;2824;p77">
              <a:extLst>
                <a:ext uri="{FF2B5EF4-FFF2-40B4-BE49-F238E27FC236}">
                  <a16:creationId xmlns:a16="http://schemas.microsoft.com/office/drawing/2014/main" id="{70261BDD-DEA9-41DF-D1F9-EE967F0A906B}"/>
                </a:ext>
              </a:extLst>
            </p:cNvPr>
            <p:cNvSpPr/>
            <p:nvPr/>
          </p:nvSpPr>
          <p:spPr>
            <a:xfrm>
              <a:off x="4246100" y="4254500"/>
              <a:ext cx="65425" cy="7375"/>
            </a:xfrm>
            <a:custGeom>
              <a:avLst/>
              <a:gdLst/>
              <a:ahLst/>
              <a:cxnLst/>
              <a:rect l="l" t="t" r="r" b="b"/>
              <a:pathLst>
                <a:path w="2617" h="295" extrusionOk="0">
                  <a:moveTo>
                    <a:pt x="1308" y="0"/>
                  </a:moveTo>
                  <a:cubicBezTo>
                    <a:pt x="589" y="0"/>
                    <a:pt x="1" y="66"/>
                    <a:pt x="1" y="131"/>
                  </a:cubicBezTo>
                  <a:cubicBezTo>
                    <a:pt x="1" y="229"/>
                    <a:pt x="589" y="295"/>
                    <a:pt x="1308" y="295"/>
                  </a:cubicBezTo>
                  <a:cubicBezTo>
                    <a:pt x="2028" y="295"/>
                    <a:pt x="2616" y="229"/>
                    <a:pt x="2616" y="131"/>
                  </a:cubicBezTo>
                  <a:cubicBezTo>
                    <a:pt x="2616" y="66"/>
                    <a:pt x="2028" y="0"/>
                    <a:pt x="13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4" name="Google Shape;2825;p77">
              <a:extLst>
                <a:ext uri="{FF2B5EF4-FFF2-40B4-BE49-F238E27FC236}">
                  <a16:creationId xmlns:a16="http://schemas.microsoft.com/office/drawing/2014/main" id="{76AA6C93-1E46-AE7C-D43C-AD732B892F5D}"/>
                </a:ext>
              </a:extLst>
            </p:cNvPr>
            <p:cNvSpPr/>
            <p:nvPr/>
          </p:nvSpPr>
          <p:spPr>
            <a:xfrm>
              <a:off x="4246100" y="4306825"/>
              <a:ext cx="65425" cy="7375"/>
            </a:xfrm>
            <a:custGeom>
              <a:avLst/>
              <a:gdLst/>
              <a:ahLst/>
              <a:cxnLst/>
              <a:rect l="l" t="t" r="r" b="b"/>
              <a:pathLst>
                <a:path w="2617" h="295" extrusionOk="0">
                  <a:moveTo>
                    <a:pt x="1308" y="0"/>
                  </a:moveTo>
                  <a:cubicBezTo>
                    <a:pt x="589" y="0"/>
                    <a:pt x="1" y="66"/>
                    <a:pt x="1" y="164"/>
                  </a:cubicBezTo>
                  <a:cubicBezTo>
                    <a:pt x="1" y="229"/>
                    <a:pt x="589" y="294"/>
                    <a:pt x="1308" y="294"/>
                  </a:cubicBezTo>
                  <a:cubicBezTo>
                    <a:pt x="2028" y="294"/>
                    <a:pt x="2616" y="229"/>
                    <a:pt x="2616" y="164"/>
                  </a:cubicBezTo>
                  <a:cubicBezTo>
                    <a:pt x="2616" y="66"/>
                    <a:pt x="2028" y="0"/>
                    <a:pt x="13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5" name="Google Shape;2826;p77">
              <a:extLst>
                <a:ext uri="{FF2B5EF4-FFF2-40B4-BE49-F238E27FC236}">
                  <a16:creationId xmlns:a16="http://schemas.microsoft.com/office/drawing/2014/main" id="{F0B3A6D1-0802-B9C5-7DD7-98984CDE6BE5}"/>
                </a:ext>
              </a:extLst>
            </p:cNvPr>
            <p:cNvSpPr/>
            <p:nvPr/>
          </p:nvSpPr>
          <p:spPr>
            <a:xfrm>
              <a:off x="6197375" y="4333800"/>
              <a:ext cx="65425" cy="7375"/>
            </a:xfrm>
            <a:custGeom>
              <a:avLst/>
              <a:gdLst/>
              <a:ahLst/>
              <a:cxnLst/>
              <a:rect l="l" t="t" r="r" b="b"/>
              <a:pathLst>
                <a:path w="2617" h="295" extrusionOk="0">
                  <a:moveTo>
                    <a:pt x="1308" y="0"/>
                  </a:moveTo>
                  <a:cubicBezTo>
                    <a:pt x="589" y="0"/>
                    <a:pt x="0" y="66"/>
                    <a:pt x="0" y="164"/>
                  </a:cubicBezTo>
                  <a:cubicBezTo>
                    <a:pt x="0" y="229"/>
                    <a:pt x="589" y="294"/>
                    <a:pt x="1308" y="294"/>
                  </a:cubicBezTo>
                  <a:cubicBezTo>
                    <a:pt x="2028" y="294"/>
                    <a:pt x="2616" y="229"/>
                    <a:pt x="2616" y="164"/>
                  </a:cubicBezTo>
                  <a:cubicBezTo>
                    <a:pt x="2616" y="66"/>
                    <a:pt x="2028" y="0"/>
                    <a:pt x="13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6" name="Google Shape;2827;p77">
              <a:extLst>
                <a:ext uri="{FF2B5EF4-FFF2-40B4-BE49-F238E27FC236}">
                  <a16:creationId xmlns:a16="http://schemas.microsoft.com/office/drawing/2014/main" id="{7041514A-D269-F062-8EE8-ACB9DC952BD4}"/>
                </a:ext>
              </a:extLst>
            </p:cNvPr>
            <p:cNvSpPr/>
            <p:nvPr/>
          </p:nvSpPr>
          <p:spPr>
            <a:xfrm>
              <a:off x="6392750" y="4333800"/>
              <a:ext cx="65400" cy="7375"/>
            </a:xfrm>
            <a:custGeom>
              <a:avLst/>
              <a:gdLst/>
              <a:ahLst/>
              <a:cxnLst/>
              <a:rect l="l" t="t" r="r" b="b"/>
              <a:pathLst>
                <a:path w="2616" h="295" extrusionOk="0">
                  <a:moveTo>
                    <a:pt x="1308" y="0"/>
                  </a:moveTo>
                  <a:cubicBezTo>
                    <a:pt x="589" y="0"/>
                    <a:pt x="0" y="66"/>
                    <a:pt x="0" y="164"/>
                  </a:cubicBezTo>
                  <a:cubicBezTo>
                    <a:pt x="0" y="229"/>
                    <a:pt x="589" y="294"/>
                    <a:pt x="1308" y="294"/>
                  </a:cubicBezTo>
                  <a:cubicBezTo>
                    <a:pt x="2027" y="294"/>
                    <a:pt x="2616" y="229"/>
                    <a:pt x="2616" y="164"/>
                  </a:cubicBezTo>
                  <a:cubicBezTo>
                    <a:pt x="2616" y="66"/>
                    <a:pt x="2027" y="0"/>
                    <a:pt x="13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7" name="Google Shape;2828;p77">
              <a:extLst>
                <a:ext uri="{FF2B5EF4-FFF2-40B4-BE49-F238E27FC236}">
                  <a16:creationId xmlns:a16="http://schemas.microsoft.com/office/drawing/2014/main" id="{69589CAC-734E-5766-FAD7-2E5D528FEC44}"/>
                </a:ext>
              </a:extLst>
            </p:cNvPr>
            <p:cNvSpPr/>
            <p:nvPr/>
          </p:nvSpPr>
          <p:spPr>
            <a:xfrm>
              <a:off x="6392750" y="4386925"/>
              <a:ext cx="65400" cy="7375"/>
            </a:xfrm>
            <a:custGeom>
              <a:avLst/>
              <a:gdLst/>
              <a:ahLst/>
              <a:cxnLst/>
              <a:rect l="l" t="t" r="r" b="b"/>
              <a:pathLst>
                <a:path w="2616" h="295" extrusionOk="0">
                  <a:moveTo>
                    <a:pt x="1308" y="1"/>
                  </a:moveTo>
                  <a:cubicBezTo>
                    <a:pt x="589" y="1"/>
                    <a:pt x="0" y="66"/>
                    <a:pt x="0" y="131"/>
                  </a:cubicBezTo>
                  <a:cubicBezTo>
                    <a:pt x="0" y="229"/>
                    <a:pt x="589" y="295"/>
                    <a:pt x="1308" y="295"/>
                  </a:cubicBezTo>
                  <a:cubicBezTo>
                    <a:pt x="2027" y="295"/>
                    <a:pt x="2616" y="229"/>
                    <a:pt x="2616" y="131"/>
                  </a:cubicBezTo>
                  <a:cubicBezTo>
                    <a:pt x="2616" y="66"/>
                    <a:pt x="2027" y="1"/>
                    <a:pt x="13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8" name="Google Shape;2829;p77">
              <a:extLst>
                <a:ext uri="{FF2B5EF4-FFF2-40B4-BE49-F238E27FC236}">
                  <a16:creationId xmlns:a16="http://schemas.microsoft.com/office/drawing/2014/main" id="{A14E996A-451C-A30F-1879-97AF849A4419}"/>
                </a:ext>
              </a:extLst>
            </p:cNvPr>
            <p:cNvSpPr/>
            <p:nvPr/>
          </p:nvSpPr>
          <p:spPr>
            <a:xfrm>
              <a:off x="7066325" y="4178700"/>
              <a:ext cx="166325" cy="62125"/>
            </a:xfrm>
            <a:custGeom>
              <a:avLst/>
              <a:gdLst/>
              <a:ahLst/>
              <a:cxnLst/>
              <a:rect l="l" t="t" r="r" b="b"/>
              <a:pathLst>
                <a:path w="6653" h="2485" extrusionOk="0">
                  <a:moveTo>
                    <a:pt x="3970" y="0"/>
                  </a:moveTo>
                  <a:cubicBezTo>
                    <a:pt x="3555" y="0"/>
                    <a:pt x="3238" y="24"/>
                    <a:pt x="3238" y="24"/>
                  </a:cubicBezTo>
                  <a:cubicBezTo>
                    <a:pt x="3238" y="24"/>
                    <a:pt x="0" y="24"/>
                    <a:pt x="622" y="1528"/>
                  </a:cubicBezTo>
                  <a:cubicBezTo>
                    <a:pt x="881" y="2190"/>
                    <a:pt x="1526" y="2485"/>
                    <a:pt x="2309" y="2485"/>
                  </a:cubicBezTo>
                  <a:cubicBezTo>
                    <a:pt x="3306" y="2485"/>
                    <a:pt x="4527" y="2007"/>
                    <a:pt x="5461" y="1201"/>
                  </a:cubicBezTo>
                  <a:cubicBezTo>
                    <a:pt x="6652" y="150"/>
                    <a:pt x="5007" y="0"/>
                    <a:pt x="39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9" name="Google Shape;2830;p77">
              <a:extLst>
                <a:ext uri="{FF2B5EF4-FFF2-40B4-BE49-F238E27FC236}">
                  <a16:creationId xmlns:a16="http://schemas.microsoft.com/office/drawing/2014/main" id="{35544FEA-5D25-3215-2DE7-FDF015B2D1B7}"/>
                </a:ext>
              </a:extLst>
            </p:cNvPr>
            <p:cNvSpPr/>
            <p:nvPr/>
          </p:nvSpPr>
          <p:spPr>
            <a:xfrm>
              <a:off x="5509900" y="1222075"/>
              <a:ext cx="634350" cy="724775"/>
            </a:xfrm>
            <a:custGeom>
              <a:avLst/>
              <a:gdLst/>
              <a:ahLst/>
              <a:cxnLst/>
              <a:rect l="l" t="t" r="r" b="b"/>
              <a:pathLst>
                <a:path w="25374" h="28991" extrusionOk="0">
                  <a:moveTo>
                    <a:pt x="9721" y="0"/>
                  </a:moveTo>
                  <a:cubicBezTo>
                    <a:pt x="8831" y="0"/>
                    <a:pt x="7932" y="142"/>
                    <a:pt x="7161" y="478"/>
                  </a:cubicBezTo>
                  <a:cubicBezTo>
                    <a:pt x="5134" y="1361"/>
                    <a:pt x="3989" y="2800"/>
                    <a:pt x="2976" y="3683"/>
                  </a:cubicBezTo>
                  <a:cubicBezTo>
                    <a:pt x="1962" y="4533"/>
                    <a:pt x="0" y="7508"/>
                    <a:pt x="1014" y="9830"/>
                  </a:cubicBezTo>
                  <a:cubicBezTo>
                    <a:pt x="2027" y="12151"/>
                    <a:pt x="850" y="13623"/>
                    <a:pt x="719" y="15061"/>
                  </a:cubicBezTo>
                  <a:cubicBezTo>
                    <a:pt x="556" y="16500"/>
                    <a:pt x="1864" y="17808"/>
                    <a:pt x="2877" y="18527"/>
                  </a:cubicBezTo>
                  <a:cubicBezTo>
                    <a:pt x="3891" y="19247"/>
                    <a:pt x="3172" y="21568"/>
                    <a:pt x="2747" y="22451"/>
                  </a:cubicBezTo>
                  <a:cubicBezTo>
                    <a:pt x="2322" y="23334"/>
                    <a:pt x="2452" y="23923"/>
                    <a:pt x="2747" y="24642"/>
                  </a:cubicBezTo>
                  <a:cubicBezTo>
                    <a:pt x="3041" y="25361"/>
                    <a:pt x="5984" y="28991"/>
                    <a:pt x="5984" y="28991"/>
                  </a:cubicBezTo>
                  <a:cubicBezTo>
                    <a:pt x="5984" y="28991"/>
                    <a:pt x="7455" y="26015"/>
                    <a:pt x="8011" y="25002"/>
                  </a:cubicBezTo>
                  <a:cubicBezTo>
                    <a:pt x="8600" y="23988"/>
                    <a:pt x="7423" y="22320"/>
                    <a:pt x="8698" y="22026"/>
                  </a:cubicBezTo>
                  <a:cubicBezTo>
                    <a:pt x="10006" y="21732"/>
                    <a:pt x="9450" y="18822"/>
                    <a:pt x="9450" y="18822"/>
                  </a:cubicBezTo>
                  <a:lnTo>
                    <a:pt x="9450" y="18822"/>
                  </a:lnTo>
                  <a:cubicBezTo>
                    <a:pt x="9450" y="18822"/>
                    <a:pt x="9396" y="18840"/>
                    <a:pt x="9280" y="18840"/>
                  </a:cubicBezTo>
                  <a:cubicBezTo>
                    <a:pt x="8983" y="18840"/>
                    <a:pt x="8278" y="18721"/>
                    <a:pt x="7030" y="17874"/>
                  </a:cubicBezTo>
                  <a:cubicBezTo>
                    <a:pt x="5297" y="16729"/>
                    <a:pt x="3237" y="11792"/>
                    <a:pt x="3237" y="11792"/>
                  </a:cubicBezTo>
                  <a:lnTo>
                    <a:pt x="2681" y="9045"/>
                  </a:lnTo>
                  <a:cubicBezTo>
                    <a:pt x="3204" y="8555"/>
                    <a:pt x="3695" y="8031"/>
                    <a:pt x="4120" y="7443"/>
                  </a:cubicBezTo>
                  <a:cubicBezTo>
                    <a:pt x="4643" y="6658"/>
                    <a:pt x="4905" y="5743"/>
                    <a:pt x="4839" y="4827"/>
                  </a:cubicBezTo>
                  <a:lnTo>
                    <a:pt x="4839" y="4827"/>
                  </a:lnTo>
                  <a:cubicBezTo>
                    <a:pt x="5068" y="5121"/>
                    <a:pt x="5297" y="5416"/>
                    <a:pt x="5591" y="5677"/>
                  </a:cubicBezTo>
                  <a:cubicBezTo>
                    <a:pt x="6474" y="6429"/>
                    <a:pt x="7455" y="7050"/>
                    <a:pt x="8469" y="7574"/>
                  </a:cubicBezTo>
                  <a:cubicBezTo>
                    <a:pt x="9352" y="7999"/>
                    <a:pt x="10365" y="7999"/>
                    <a:pt x="11510" y="7999"/>
                  </a:cubicBezTo>
                  <a:cubicBezTo>
                    <a:pt x="12295" y="7999"/>
                    <a:pt x="12818" y="7868"/>
                    <a:pt x="13118" y="7868"/>
                  </a:cubicBezTo>
                  <a:cubicBezTo>
                    <a:pt x="13268" y="7868"/>
                    <a:pt x="13363" y="7901"/>
                    <a:pt x="13406" y="7999"/>
                  </a:cubicBezTo>
                  <a:cubicBezTo>
                    <a:pt x="13570" y="8326"/>
                    <a:pt x="13701" y="10615"/>
                    <a:pt x="13701" y="10778"/>
                  </a:cubicBezTo>
                  <a:cubicBezTo>
                    <a:pt x="13701" y="10843"/>
                    <a:pt x="13766" y="10909"/>
                    <a:pt x="13831" y="10909"/>
                  </a:cubicBezTo>
                  <a:lnTo>
                    <a:pt x="14126" y="10320"/>
                  </a:lnTo>
                  <a:cubicBezTo>
                    <a:pt x="14336" y="9714"/>
                    <a:pt x="14695" y="9523"/>
                    <a:pt x="15039" y="9523"/>
                  </a:cubicBezTo>
                  <a:cubicBezTo>
                    <a:pt x="15177" y="9523"/>
                    <a:pt x="15312" y="9554"/>
                    <a:pt x="15434" y="9601"/>
                  </a:cubicBezTo>
                  <a:cubicBezTo>
                    <a:pt x="15859" y="9764"/>
                    <a:pt x="16153" y="10059"/>
                    <a:pt x="16316" y="11661"/>
                  </a:cubicBezTo>
                  <a:cubicBezTo>
                    <a:pt x="16447" y="13230"/>
                    <a:pt x="15793" y="13525"/>
                    <a:pt x="15564" y="13525"/>
                  </a:cubicBezTo>
                  <a:cubicBezTo>
                    <a:pt x="15270" y="13459"/>
                    <a:pt x="14976" y="13296"/>
                    <a:pt x="14714" y="13100"/>
                  </a:cubicBezTo>
                  <a:lnTo>
                    <a:pt x="14714" y="13100"/>
                  </a:lnTo>
                  <a:cubicBezTo>
                    <a:pt x="14845" y="14244"/>
                    <a:pt x="15107" y="15356"/>
                    <a:pt x="15564" y="16435"/>
                  </a:cubicBezTo>
                  <a:lnTo>
                    <a:pt x="15728" y="16304"/>
                  </a:lnTo>
                  <a:lnTo>
                    <a:pt x="15728" y="16304"/>
                  </a:lnTo>
                  <a:cubicBezTo>
                    <a:pt x="15728" y="16304"/>
                    <a:pt x="15164" y="19873"/>
                    <a:pt x="15814" y="19873"/>
                  </a:cubicBezTo>
                  <a:cubicBezTo>
                    <a:pt x="15828" y="19873"/>
                    <a:pt x="15843" y="19872"/>
                    <a:pt x="15859" y="19868"/>
                  </a:cubicBezTo>
                  <a:cubicBezTo>
                    <a:pt x="15867" y="19867"/>
                    <a:pt x="15875" y="19866"/>
                    <a:pt x="15884" y="19866"/>
                  </a:cubicBezTo>
                  <a:cubicBezTo>
                    <a:pt x="16671" y="19866"/>
                    <a:pt x="19431" y="25722"/>
                    <a:pt x="20142" y="25852"/>
                  </a:cubicBezTo>
                  <a:cubicBezTo>
                    <a:pt x="20862" y="26015"/>
                    <a:pt x="25374" y="26571"/>
                    <a:pt x="25374" y="26571"/>
                  </a:cubicBezTo>
                  <a:cubicBezTo>
                    <a:pt x="25112" y="26506"/>
                    <a:pt x="24981" y="21961"/>
                    <a:pt x="24949" y="21601"/>
                  </a:cubicBezTo>
                  <a:cubicBezTo>
                    <a:pt x="24720" y="19214"/>
                    <a:pt x="24393" y="16925"/>
                    <a:pt x="22856" y="14996"/>
                  </a:cubicBezTo>
                  <a:cubicBezTo>
                    <a:pt x="22071" y="14015"/>
                    <a:pt x="22595" y="12119"/>
                    <a:pt x="22464" y="10942"/>
                  </a:cubicBezTo>
                  <a:cubicBezTo>
                    <a:pt x="22366" y="9536"/>
                    <a:pt x="21941" y="8195"/>
                    <a:pt x="21254" y="7018"/>
                  </a:cubicBezTo>
                  <a:cubicBezTo>
                    <a:pt x="20371" y="5546"/>
                    <a:pt x="18932" y="6004"/>
                    <a:pt x="17919" y="5841"/>
                  </a:cubicBezTo>
                  <a:cubicBezTo>
                    <a:pt x="16905" y="5710"/>
                    <a:pt x="16316" y="4533"/>
                    <a:pt x="16153" y="4238"/>
                  </a:cubicBezTo>
                  <a:cubicBezTo>
                    <a:pt x="16022" y="3944"/>
                    <a:pt x="14714" y="1786"/>
                    <a:pt x="13406" y="903"/>
                  </a:cubicBezTo>
                  <a:cubicBezTo>
                    <a:pt x="12596" y="377"/>
                    <a:pt x="11171" y="0"/>
                    <a:pt x="9721" y="0"/>
                  </a:cubicBezTo>
                  <a:close/>
                </a:path>
              </a:pathLst>
            </a:custGeom>
            <a:solidFill>
              <a:srgbClr val="323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0" name="Google Shape;2831;p77">
              <a:extLst>
                <a:ext uri="{FF2B5EF4-FFF2-40B4-BE49-F238E27FC236}">
                  <a16:creationId xmlns:a16="http://schemas.microsoft.com/office/drawing/2014/main" id="{9A7B76C6-2010-9DBF-ED08-29EAA37689AE}"/>
                </a:ext>
              </a:extLst>
            </p:cNvPr>
            <p:cNvSpPr/>
            <p:nvPr/>
          </p:nvSpPr>
          <p:spPr>
            <a:xfrm>
              <a:off x="5877750" y="1514400"/>
              <a:ext cx="182300" cy="268975"/>
            </a:xfrm>
            <a:custGeom>
              <a:avLst/>
              <a:gdLst/>
              <a:ahLst/>
              <a:cxnLst/>
              <a:rect l="l" t="t" r="r" b="b"/>
              <a:pathLst>
                <a:path w="7292" h="10759" extrusionOk="0">
                  <a:moveTo>
                    <a:pt x="1602" y="1"/>
                  </a:moveTo>
                  <a:cubicBezTo>
                    <a:pt x="1733" y="1537"/>
                    <a:pt x="1079" y="1832"/>
                    <a:pt x="883" y="1832"/>
                  </a:cubicBezTo>
                  <a:cubicBezTo>
                    <a:pt x="556" y="1766"/>
                    <a:pt x="262" y="1603"/>
                    <a:pt x="0" y="1407"/>
                  </a:cubicBezTo>
                  <a:lnTo>
                    <a:pt x="0" y="1407"/>
                  </a:lnTo>
                  <a:cubicBezTo>
                    <a:pt x="131" y="2551"/>
                    <a:pt x="425" y="3663"/>
                    <a:pt x="883" y="4742"/>
                  </a:cubicBezTo>
                  <a:lnTo>
                    <a:pt x="1014" y="4611"/>
                  </a:lnTo>
                  <a:cubicBezTo>
                    <a:pt x="1014" y="4611"/>
                    <a:pt x="1301" y="9780"/>
                    <a:pt x="2033" y="9780"/>
                  </a:cubicBezTo>
                  <a:cubicBezTo>
                    <a:pt x="2042" y="9780"/>
                    <a:pt x="2051" y="9779"/>
                    <a:pt x="2060" y="9777"/>
                  </a:cubicBezTo>
                  <a:cubicBezTo>
                    <a:pt x="2093" y="9770"/>
                    <a:pt x="2137" y="9766"/>
                    <a:pt x="2190" y="9766"/>
                  </a:cubicBezTo>
                  <a:cubicBezTo>
                    <a:pt x="3048" y="9766"/>
                    <a:pt x="6430" y="10697"/>
                    <a:pt x="7292" y="10758"/>
                  </a:cubicBezTo>
                  <a:cubicBezTo>
                    <a:pt x="6442" y="10300"/>
                    <a:pt x="4316" y="2976"/>
                    <a:pt x="3434" y="2486"/>
                  </a:cubicBezTo>
                  <a:cubicBezTo>
                    <a:pt x="2878" y="2191"/>
                    <a:pt x="2453" y="1701"/>
                    <a:pt x="2224" y="1145"/>
                  </a:cubicBezTo>
                  <a:cubicBezTo>
                    <a:pt x="2028" y="720"/>
                    <a:pt x="1831" y="360"/>
                    <a:pt x="1602" y="1"/>
                  </a:cubicBezTo>
                  <a:close/>
                </a:path>
              </a:pathLst>
            </a:custGeom>
            <a:solidFill>
              <a:srgbClr val="18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1" name="Google Shape;2832;p77">
              <a:extLst>
                <a:ext uri="{FF2B5EF4-FFF2-40B4-BE49-F238E27FC236}">
                  <a16:creationId xmlns:a16="http://schemas.microsoft.com/office/drawing/2014/main" id="{D7A15C27-0B32-EDAF-E3E0-E65561AD2ED9}"/>
                </a:ext>
              </a:extLst>
            </p:cNvPr>
            <p:cNvSpPr/>
            <p:nvPr/>
          </p:nvSpPr>
          <p:spPr>
            <a:xfrm>
              <a:off x="5632500" y="1222475"/>
              <a:ext cx="440650" cy="262525"/>
            </a:xfrm>
            <a:custGeom>
              <a:avLst/>
              <a:gdLst/>
              <a:ahLst/>
              <a:cxnLst/>
              <a:rect l="l" t="t" r="r" b="b"/>
              <a:pathLst>
                <a:path w="17626" h="10501" extrusionOk="0">
                  <a:moveTo>
                    <a:pt x="4825" y="1"/>
                  </a:moveTo>
                  <a:cubicBezTo>
                    <a:pt x="3938" y="1"/>
                    <a:pt x="3039" y="140"/>
                    <a:pt x="2257" y="462"/>
                  </a:cubicBezTo>
                  <a:cubicBezTo>
                    <a:pt x="1439" y="822"/>
                    <a:pt x="655" y="1312"/>
                    <a:pt x="1" y="1901"/>
                  </a:cubicBezTo>
                  <a:cubicBezTo>
                    <a:pt x="360" y="1672"/>
                    <a:pt x="753" y="1443"/>
                    <a:pt x="1178" y="1247"/>
                  </a:cubicBezTo>
                  <a:cubicBezTo>
                    <a:pt x="2028" y="756"/>
                    <a:pt x="3009" y="429"/>
                    <a:pt x="3990" y="299"/>
                  </a:cubicBezTo>
                  <a:cubicBezTo>
                    <a:pt x="4191" y="286"/>
                    <a:pt x="4393" y="280"/>
                    <a:pt x="4594" y="280"/>
                  </a:cubicBezTo>
                  <a:cubicBezTo>
                    <a:pt x="5438" y="280"/>
                    <a:pt x="6278" y="394"/>
                    <a:pt x="7096" y="658"/>
                  </a:cubicBezTo>
                  <a:cubicBezTo>
                    <a:pt x="8045" y="887"/>
                    <a:pt x="8895" y="1443"/>
                    <a:pt x="9483" y="2261"/>
                  </a:cubicBezTo>
                  <a:cubicBezTo>
                    <a:pt x="10006" y="3078"/>
                    <a:pt x="10268" y="4026"/>
                    <a:pt x="10824" y="4811"/>
                  </a:cubicBezTo>
                  <a:cubicBezTo>
                    <a:pt x="11445" y="5727"/>
                    <a:pt x="12361" y="6152"/>
                    <a:pt x="13407" y="6446"/>
                  </a:cubicBezTo>
                  <a:cubicBezTo>
                    <a:pt x="14421" y="6707"/>
                    <a:pt x="15565" y="6969"/>
                    <a:pt x="16252" y="7852"/>
                  </a:cubicBezTo>
                  <a:cubicBezTo>
                    <a:pt x="16873" y="8604"/>
                    <a:pt x="16938" y="9585"/>
                    <a:pt x="17298" y="10468"/>
                  </a:cubicBezTo>
                  <a:cubicBezTo>
                    <a:pt x="17331" y="10402"/>
                    <a:pt x="17388" y="10370"/>
                    <a:pt x="17449" y="10370"/>
                  </a:cubicBezTo>
                  <a:cubicBezTo>
                    <a:pt x="17510" y="10370"/>
                    <a:pt x="17575" y="10402"/>
                    <a:pt x="17624" y="10466"/>
                  </a:cubicBezTo>
                  <a:lnTo>
                    <a:pt x="17624" y="10466"/>
                  </a:lnTo>
                  <a:cubicBezTo>
                    <a:pt x="17553" y="8890"/>
                    <a:pt x="17096" y="8300"/>
                    <a:pt x="16350" y="7002"/>
                  </a:cubicBezTo>
                  <a:cubicBezTo>
                    <a:pt x="15434" y="5563"/>
                    <a:pt x="13996" y="5988"/>
                    <a:pt x="12982" y="5825"/>
                  </a:cubicBezTo>
                  <a:cubicBezTo>
                    <a:pt x="11968" y="5694"/>
                    <a:pt x="11412" y="4517"/>
                    <a:pt x="11249" y="4255"/>
                  </a:cubicBezTo>
                  <a:cubicBezTo>
                    <a:pt x="11118" y="3961"/>
                    <a:pt x="9810" y="1770"/>
                    <a:pt x="8502" y="920"/>
                  </a:cubicBezTo>
                  <a:cubicBezTo>
                    <a:pt x="7691" y="372"/>
                    <a:pt x="6275" y="1"/>
                    <a:pt x="4825" y="1"/>
                  </a:cubicBezTo>
                  <a:close/>
                  <a:moveTo>
                    <a:pt x="17624" y="10466"/>
                  </a:moveTo>
                  <a:cubicBezTo>
                    <a:pt x="17624" y="10477"/>
                    <a:pt x="17625" y="10489"/>
                    <a:pt x="17625" y="10500"/>
                  </a:cubicBezTo>
                  <a:lnTo>
                    <a:pt x="17625" y="10468"/>
                  </a:lnTo>
                  <a:cubicBezTo>
                    <a:pt x="17625" y="10467"/>
                    <a:pt x="17624" y="10466"/>
                    <a:pt x="17624" y="10466"/>
                  </a:cubicBezTo>
                  <a:close/>
                </a:path>
              </a:pathLst>
            </a:custGeom>
            <a:solidFill>
              <a:srgbClr val="18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2" name="Google Shape;2833;p77">
              <a:extLst>
                <a:ext uri="{FF2B5EF4-FFF2-40B4-BE49-F238E27FC236}">
                  <a16:creationId xmlns:a16="http://schemas.microsoft.com/office/drawing/2014/main" id="{8878BDC9-EE8F-04B6-F140-05AE26D96EF7}"/>
                </a:ext>
              </a:extLst>
            </p:cNvPr>
            <p:cNvSpPr/>
            <p:nvPr/>
          </p:nvSpPr>
          <p:spPr>
            <a:xfrm>
              <a:off x="5605525" y="1569175"/>
              <a:ext cx="154525" cy="213375"/>
            </a:xfrm>
            <a:custGeom>
              <a:avLst/>
              <a:gdLst/>
              <a:ahLst/>
              <a:cxnLst/>
              <a:rect l="l" t="t" r="r" b="b"/>
              <a:pathLst>
                <a:path w="6181" h="8535" extrusionOk="0">
                  <a:moveTo>
                    <a:pt x="393" y="0"/>
                  </a:moveTo>
                  <a:cubicBezTo>
                    <a:pt x="360" y="66"/>
                    <a:pt x="328" y="98"/>
                    <a:pt x="328" y="164"/>
                  </a:cubicBezTo>
                  <a:cubicBezTo>
                    <a:pt x="1" y="1079"/>
                    <a:pt x="818" y="2158"/>
                    <a:pt x="1374" y="2812"/>
                  </a:cubicBezTo>
                  <a:cubicBezTo>
                    <a:pt x="1701" y="3237"/>
                    <a:pt x="2093" y="3597"/>
                    <a:pt x="2486" y="3957"/>
                  </a:cubicBezTo>
                  <a:cubicBezTo>
                    <a:pt x="3009" y="4317"/>
                    <a:pt x="3467" y="4807"/>
                    <a:pt x="3794" y="5396"/>
                  </a:cubicBezTo>
                  <a:cubicBezTo>
                    <a:pt x="4055" y="6017"/>
                    <a:pt x="3826" y="6638"/>
                    <a:pt x="3532" y="7194"/>
                  </a:cubicBezTo>
                  <a:cubicBezTo>
                    <a:pt x="3303" y="7619"/>
                    <a:pt x="3140" y="8077"/>
                    <a:pt x="3009" y="8535"/>
                  </a:cubicBezTo>
                  <a:cubicBezTo>
                    <a:pt x="3630" y="8371"/>
                    <a:pt x="4284" y="8273"/>
                    <a:pt x="4873" y="8142"/>
                  </a:cubicBezTo>
                  <a:cubicBezTo>
                    <a:pt x="6181" y="7848"/>
                    <a:pt x="5592" y="4938"/>
                    <a:pt x="5592" y="4938"/>
                  </a:cubicBezTo>
                  <a:lnTo>
                    <a:pt x="5592" y="4938"/>
                  </a:lnTo>
                  <a:cubicBezTo>
                    <a:pt x="5592" y="4938"/>
                    <a:pt x="5541" y="4956"/>
                    <a:pt x="5429" y="4956"/>
                  </a:cubicBezTo>
                  <a:cubicBezTo>
                    <a:pt x="5141" y="4956"/>
                    <a:pt x="4453" y="4837"/>
                    <a:pt x="3205" y="3990"/>
                  </a:cubicBezTo>
                  <a:cubicBezTo>
                    <a:pt x="2224" y="3336"/>
                    <a:pt x="1145" y="1504"/>
                    <a:pt x="393" y="0"/>
                  </a:cubicBezTo>
                  <a:close/>
                </a:path>
              </a:pathLst>
            </a:custGeom>
            <a:solidFill>
              <a:srgbClr val="18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3" name="Google Shape;2834;p77">
              <a:extLst>
                <a:ext uri="{FF2B5EF4-FFF2-40B4-BE49-F238E27FC236}">
                  <a16:creationId xmlns:a16="http://schemas.microsoft.com/office/drawing/2014/main" id="{6307A3DE-2D46-AAE7-27BC-212C9DE31923}"/>
                </a:ext>
              </a:extLst>
            </p:cNvPr>
            <p:cNvSpPr/>
            <p:nvPr/>
          </p:nvSpPr>
          <p:spPr>
            <a:xfrm>
              <a:off x="5772300" y="3081450"/>
              <a:ext cx="390750" cy="1096325"/>
            </a:xfrm>
            <a:custGeom>
              <a:avLst/>
              <a:gdLst/>
              <a:ahLst/>
              <a:cxnLst/>
              <a:rect l="l" t="t" r="r" b="b"/>
              <a:pathLst>
                <a:path w="15630" h="43853" extrusionOk="0">
                  <a:moveTo>
                    <a:pt x="5788" y="1"/>
                  </a:moveTo>
                  <a:lnTo>
                    <a:pt x="5788" y="1"/>
                  </a:lnTo>
                  <a:cubicBezTo>
                    <a:pt x="5886" y="3336"/>
                    <a:pt x="5951" y="6148"/>
                    <a:pt x="5820" y="6900"/>
                  </a:cubicBezTo>
                  <a:cubicBezTo>
                    <a:pt x="5428" y="9091"/>
                    <a:pt x="8861" y="28808"/>
                    <a:pt x="8959" y="31849"/>
                  </a:cubicBezTo>
                  <a:cubicBezTo>
                    <a:pt x="9090" y="34857"/>
                    <a:pt x="7488" y="40514"/>
                    <a:pt x="3957" y="41527"/>
                  </a:cubicBezTo>
                  <a:cubicBezTo>
                    <a:pt x="393" y="42508"/>
                    <a:pt x="0" y="43391"/>
                    <a:pt x="1799" y="43751"/>
                  </a:cubicBezTo>
                  <a:cubicBezTo>
                    <a:pt x="2114" y="43820"/>
                    <a:pt x="2662" y="43852"/>
                    <a:pt x="3351" y="43852"/>
                  </a:cubicBezTo>
                  <a:cubicBezTo>
                    <a:pt x="6595" y="43852"/>
                    <a:pt x="12970" y="43129"/>
                    <a:pt x="12916" y="42050"/>
                  </a:cubicBezTo>
                  <a:cubicBezTo>
                    <a:pt x="12883" y="40743"/>
                    <a:pt x="11477" y="39075"/>
                    <a:pt x="12622" y="34301"/>
                  </a:cubicBezTo>
                  <a:cubicBezTo>
                    <a:pt x="13799" y="29494"/>
                    <a:pt x="15630" y="18639"/>
                    <a:pt x="13603" y="12230"/>
                  </a:cubicBezTo>
                  <a:cubicBezTo>
                    <a:pt x="12785" y="9679"/>
                    <a:pt x="13668" y="4905"/>
                    <a:pt x="15009" y="132"/>
                  </a:cubicBezTo>
                  <a:lnTo>
                    <a:pt x="15009" y="132"/>
                  </a:lnTo>
                  <a:cubicBezTo>
                    <a:pt x="14329" y="153"/>
                    <a:pt x="13649" y="162"/>
                    <a:pt x="12970" y="162"/>
                  </a:cubicBezTo>
                  <a:cubicBezTo>
                    <a:pt x="10576" y="162"/>
                    <a:pt x="8182" y="52"/>
                    <a:pt x="5788" y="1"/>
                  </a:cubicBezTo>
                  <a:close/>
                </a:path>
              </a:pathLst>
            </a:custGeom>
            <a:solidFill>
              <a:srgbClr val="FFC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4" name="Google Shape;2835;p77">
              <a:extLst>
                <a:ext uri="{FF2B5EF4-FFF2-40B4-BE49-F238E27FC236}">
                  <a16:creationId xmlns:a16="http://schemas.microsoft.com/office/drawing/2014/main" id="{F27527A5-D50C-0A49-0D53-F24E9AB78F73}"/>
                </a:ext>
              </a:extLst>
            </p:cNvPr>
            <p:cNvSpPr/>
            <p:nvPr/>
          </p:nvSpPr>
          <p:spPr>
            <a:xfrm>
              <a:off x="5488625" y="2630225"/>
              <a:ext cx="501950" cy="1492475"/>
            </a:xfrm>
            <a:custGeom>
              <a:avLst/>
              <a:gdLst/>
              <a:ahLst/>
              <a:cxnLst/>
              <a:rect l="l" t="t" r="r" b="b"/>
              <a:pathLst>
                <a:path w="20078" h="59699" extrusionOk="0">
                  <a:moveTo>
                    <a:pt x="9385" y="1"/>
                  </a:moveTo>
                  <a:cubicBezTo>
                    <a:pt x="7431" y="1"/>
                    <a:pt x="5798" y="322"/>
                    <a:pt x="5134" y="1243"/>
                  </a:cubicBezTo>
                  <a:cubicBezTo>
                    <a:pt x="5134" y="1243"/>
                    <a:pt x="6214" y="20600"/>
                    <a:pt x="5821" y="22758"/>
                  </a:cubicBezTo>
                  <a:cubicBezTo>
                    <a:pt x="5461" y="24916"/>
                    <a:pt x="8862" y="44666"/>
                    <a:pt x="8993" y="47674"/>
                  </a:cubicBezTo>
                  <a:cubicBezTo>
                    <a:pt x="9091" y="50715"/>
                    <a:pt x="7521" y="56372"/>
                    <a:pt x="3957" y="57386"/>
                  </a:cubicBezTo>
                  <a:cubicBezTo>
                    <a:pt x="426" y="58366"/>
                    <a:pt x="1" y="59249"/>
                    <a:pt x="1799" y="59609"/>
                  </a:cubicBezTo>
                  <a:cubicBezTo>
                    <a:pt x="2109" y="59670"/>
                    <a:pt x="2632" y="59699"/>
                    <a:pt x="3289" y="59699"/>
                  </a:cubicBezTo>
                  <a:cubicBezTo>
                    <a:pt x="6522" y="59699"/>
                    <a:pt x="12977" y="58996"/>
                    <a:pt x="12949" y="57909"/>
                  </a:cubicBezTo>
                  <a:cubicBezTo>
                    <a:pt x="12884" y="56601"/>
                    <a:pt x="11478" y="54933"/>
                    <a:pt x="12655" y="50127"/>
                  </a:cubicBezTo>
                  <a:cubicBezTo>
                    <a:pt x="13832" y="45353"/>
                    <a:pt x="15663" y="34497"/>
                    <a:pt x="13636" y="28055"/>
                  </a:cubicBezTo>
                  <a:cubicBezTo>
                    <a:pt x="11609" y="21647"/>
                    <a:pt x="20078" y="1701"/>
                    <a:pt x="20078" y="1701"/>
                  </a:cubicBezTo>
                  <a:cubicBezTo>
                    <a:pt x="20078" y="1701"/>
                    <a:pt x="13881" y="1"/>
                    <a:pt x="9385" y="1"/>
                  </a:cubicBezTo>
                  <a:close/>
                </a:path>
              </a:pathLst>
            </a:custGeom>
            <a:solidFill>
              <a:srgbClr val="FFC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5" name="Google Shape;2836;p77">
              <a:extLst>
                <a:ext uri="{FF2B5EF4-FFF2-40B4-BE49-F238E27FC236}">
                  <a16:creationId xmlns:a16="http://schemas.microsoft.com/office/drawing/2014/main" id="{0D50B860-1144-75BA-E427-BD717E8CFE4F}"/>
                </a:ext>
              </a:extLst>
            </p:cNvPr>
            <p:cNvSpPr/>
            <p:nvPr/>
          </p:nvSpPr>
          <p:spPr>
            <a:xfrm>
              <a:off x="5916975" y="3081450"/>
              <a:ext cx="246075" cy="1081525"/>
            </a:xfrm>
            <a:custGeom>
              <a:avLst/>
              <a:gdLst/>
              <a:ahLst/>
              <a:cxnLst/>
              <a:rect l="l" t="t" r="r" b="b"/>
              <a:pathLst>
                <a:path w="9843" h="43261" extrusionOk="0">
                  <a:moveTo>
                    <a:pt x="1" y="1"/>
                  </a:moveTo>
                  <a:cubicBezTo>
                    <a:pt x="66" y="2584"/>
                    <a:pt x="132" y="4840"/>
                    <a:pt x="99" y="6083"/>
                  </a:cubicBezTo>
                  <a:cubicBezTo>
                    <a:pt x="510" y="6047"/>
                    <a:pt x="925" y="6029"/>
                    <a:pt x="1342" y="6029"/>
                  </a:cubicBezTo>
                  <a:cubicBezTo>
                    <a:pt x="2088" y="6029"/>
                    <a:pt x="2843" y="6088"/>
                    <a:pt x="3598" y="6213"/>
                  </a:cubicBezTo>
                  <a:cubicBezTo>
                    <a:pt x="4775" y="6475"/>
                    <a:pt x="5690" y="7423"/>
                    <a:pt x="5952" y="8600"/>
                  </a:cubicBezTo>
                  <a:cubicBezTo>
                    <a:pt x="6377" y="10431"/>
                    <a:pt x="6573" y="12393"/>
                    <a:pt x="6835" y="14257"/>
                  </a:cubicBezTo>
                  <a:cubicBezTo>
                    <a:pt x="7129" y="16121"/>
                    <a:pt x="7554" y="17985"/>
                    <a:pt x="7652" y="19848"/>
                  </a:cubicBezTo>
                  <a:cubicBezTo>
                    <a:pt x="7750" y="21581"/>
                    <a:pt x="7619" y="23314"/>
                    <a:pt x="7260" y="25015"/>
                  </a:cubicBezTo>
                  <a:cubicBezTo>
                    <a:pt x="6867" y="26780"/>
                    <a:pt x="6246" y="28513"/>
                    <a:pt x="5952" y="30312"/>
                  </a:cubicBezTo>
                  <a:cubicBezTo>
                    <a:pt x="5658" y="32110"/>
                    <a:pt x="5559" y="33974"/>
                    <a:pt x="5331" y="35772"/>
                  </a:cubicBezTo>
                  <a:cubicBezTo>
                    <a:pt x="5102" y="37146"/>
                    <a:pt x="4807" y="38486"/>
                    <a:pt x="4382" y="39794"/>
                  </a:cubicBezTo>
                  <a:cubicBezTo>
                    <a:pt x="4088" y="40873"/>
                    <a:pt x="3761" y="42050"/>
                    <a:pt x="3990" y="43162"/>
                  </a:cubicBezTo>
                  <a:cubicBezTo>
                    <a:pt x="3990" y="43195"/>
                    <a:pt x="3990" y="43228"/>
                    <a:pt x="4023" y="43260"/>
                  </a:cubicBezTo>
                  <a:cubicBezTo>
                    <a:pt x="5788" y="42966"/>
                    <a:pt x="7162" y="42541"/>
                    <a:pt x="7162" y="42050"/>
                  </a:cubicBezTo>
                  <a:cubicBezTo>
                    <a:pt x="7096" y="40743"/>
                    <a:pt x="5690" y="39075"/>
                    <a:pt x="6867" y="34268"/>
                  </a:cubicBezTo>
                  <a:cubicBezTo>
                    <a:pt x="8012" y="29462"/>
                    <a:pt x="9843" y="18639"/>
                    <a:pt x="7816" y="12230"/>
                  </a:cubicBezTo>
                  <a:cubicBezTo>
                    <a:pt x="6998" y="9679"/>
                    <a:pt x="7881" y="4905"/>
                    <a:pt x="9222" y="132"/>
                  </a:cubicBezTo>
                  <a:lnTo>
                    <a:pt x="9222" y="132"/>
                  </a:lnTo>
                  <a:cubicBezTo>
                    <a:pt x="8542" y="153"/>
                    <a:pt x="7862" y="162"/>
                    <a:pt x="7183" y="162"/>
                  </a:cubicBezTo>
                  <a:cubicBezTo>
                    <a:pt x="4789" y="162"/>
                    <a:pt x="2395" y="52"/>
                    <a:pt x="1" y="1"/>
                  </a:cubicBezTo>
                  <a:close/>
                </a:path>
              </a:pathLst>
            </a:custGeom>
            <a:solidFill>
              <a:srgbClr val="FC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6" name="Google Shape;2837;p77">
              <a:extLst>
                <a:ext uri="{FF2B5EF4-FFF2-40B4-BE49-F238E27FC236}">
                  <a16:creationId xmlns:a16="http://schemas.microsoft.com/office/drawing/2014/main" id="{A7329A63-2486-255C-DE6F-CF2B8D92CDD4}"/>
                </a:ext>
              </a:extLst>
            </p:cNvPr>
            <p:cNvSpPr/>
            <p:nvPr/>
          </p:nvSpPr>
          <p:spPr>
            <a:xfrm>
              <a:off x="5616975" y="2630225"/>
              <a:ext cx="373600" cy="1470625"/>
            </a:xfrm>
            <a:custGeom>
              <a:avLst/>
              <a:gdLst/>
              <a:ahLst/>
              <a:cxnLst/>
              <a:rect l="l" t="t" r="r" b="b"/>
              <a:pathLst>
                <a:path w="14944" h="58825" extrusionOk="0">
                  <a:moveTo>
                    <a:pt x="4251" y="1"/>
                  </a:moveTo>
                  <a:cubicBezTo>
                    <a:pt x="2297" y="1"/>
                    <a:pt x="664" y="322"/>
                    <a:pt x="0" y="1243"/>
                  </a:cubicBezTo>
                  <a:cubicBezTo>
                    <a:pt x="0" y="1243"/>
                    <a:pt x="1080" y="20568"/>
                    <a:pt x="687" y="22758"/>
                  </a:cubicBezTo>
                  <a:cubicBezTo>
                    <a:pt x="654" y="23183"/>
                    <a:pt x="654" y="23608"/>
                    <a:pt x="687" y="24034"/>
                  </a:cubicBezTo>
                  <a:cubicBezTo>
                    <a:pt x="753" y="24001"/>
                    <a:pt x="818" y="24001"/>
                    <a:pt x="883" y="24001"/>
                  </a:cubicBezTo>
                  <a:cubicBezTo>
                    <a:pt x="1555" y="24001"/>
                    <a:pt x="2301" y="23931"/>
                    <a:pt x="3031" y="23931"/>
                  </a:cubicBezTo>
                  <a:cubicBezTo>
                    <a:pt x="4364" y="23931"/>
                    <a:pt x="5647" y="24163"/>
                    <a:pt x="6344" y="25472"/>
                  </a:cubicBezTo>
                  <a:cubicBezTo>
                    <a:pt x="6933" y="26584"/>
                    <a:pt x="7129" y="27892"/>
                    <a:pt x="7358" y="29102"/>
                  </a:cubicBezTo>
                  <a:cubicBezTo>
                    <a:pt x="7619" y="30540"/>
                    <a:pt x="7815" y="32012"/>
                    <a:pt x="7913" y="33483"/>
                  </a:cubicBezTo>
                  <a:cubicBezTo>
                    <a:pt x="8142" y="36393"/>
                    <a:pt x="7979" y="39304"/>
                    <a:pt x="7521" y="42181"/>
                  </a:cubicBezTo>
                  <a:cubicBezTo>
                    <a:pt x="7031" y="45189"/>
                    <a:pt x="6377" y="48132"/>
                    <a:pt x="6213" y="51173"/>
                  </a:cubicBezTo>
                  <a:cubicBezTo>
                    <a:pt x="6115" y="52677"/>
                    <a:pt x="6148" y="54214"/>
                    <a:pt x="6115" y="55718"/>
                  </a:cubicBezTo>
                  <a:cubicBezTo>
                    <a:pt x="6082" y="56764"/>
                    <a:pt x="6050" y="57811"/>
                    <a:pt x="6017" y="58824"/>
                  </a:cubicBezTo>
                  <a:cubicBezTo>
                    <a:pt x="7096" y="58563"/>
                    <a:pt x="7815" y="58236"/>
                    <a:pt x="7815" y="57876"/>
                  </a:cubicBezTo>
                  <a:cubicBezTo>
                    <a:pt x="7783" y="56601"/>
                    <a:pt x="6377" y="54900"/>
                    <a:pt x="7521" y="50127"/>
                  </a:cubicBezTo>
                  <a:cubicBezTo>
                    <a:pt x="8698" y="45320"/>
                    <a:pt x="10529" y="34497"/>
                    <a:pt x="8502" y="28088"/>
                  </a:cubicBezTo>
                  <a:cubicBezTo>
                    <a:pt x="6442" y="21679"/>
                    <a:pt x="14944" y="1701"/>
                    <a:pt x="14944" y="1701"/>
                  </a:cubicBezTo>
                  <a:cubicBezTo>
                    <a:pt x="14944" y="1701"/>
                    <a:pt x="8747" y="1"/>
                    <a:pt x="4251" y="1"/>
                  </a:cubicBezTo>
                  <a:close/>
                </a:path>
              </a:pathLst>
            </a:custGeom>
            <a:solidFill>
              <a:srgbClr val="FC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7" name="Google Shape;2838;p77">
              <a:extLst>
                <a:ext uri="{FF2B5EF4-FFF2-40B4-BE49-F238E27FC236}">
                  <a16:creationId xmlns:a16="http://schemas.microsoft.com/office/drawing/2014/main" id="{D21DF6B5-1CA1-11CE-09A4-693F3BE18B2D}"/>
                </a:ext>
              </a:extLst>
            </p:cNvPr>
            <p:cNvSpPr/>
            <p:nvPr/>
          </p:nvSpPr>
          <p:spPr>
            <a:xfrm>
              <a:off x="5388075" y="1773625"/>
              <a:ext cx="338475" cy="1168475"/>
            </a:xfrm>
            <a:custGeom>
              <a:avLst/>
              <a:gdLst/>
              <a:ahLst/>
              <a:cxnLst/>
              <a:rect l="l" t="t" r="r" b="b"/>
              <a:pathLst>
                <a:path w="13539" h="46739" extrusionOk="0">
                  <a:moveTo>
                    <a:pt x="11912" y="0"/>
                  </a:moveTo>
                  <a:cubicBezTo>
                    <a:pt x="11000" y="0"/>
                    <a:pt x="9907" y="1382"/>
                    <a:pt x="9483" y="1926"/>
                  </a:cubicBezTo>
                  <a:cubicBezTo>
                    <a:pt x="9026" y="2482"/>
                    <a:pt x="8666" y="3038"/>
                    <a:pt x="8339" y="3659"/>
                  </a:cubicBezTo>
                  <a:cubicBezTo>
                    <a:pt x="7947" y="4542"/>
                    <a:pt x="7750" y="5457"/>
                    <a:pt x="7718" y="6406"/>
                  </a:cubicBezTo>
                  <a:cubicBezTo>
                    <a:pt x="7587" y="7616"/>
                    <a:pt x="7522" y="8825"/>
                    <a:pt x="7293" y="10002"/>
                  </a:cubicBezTo>
                  <a:cubicBezTo>
                    <a:pt x="5919" y="16804"/>
                    <a:pt x="3892" y="23572"/>
                    <a:pt x="3500" y="30504"/>
                  </a:cubicBezTo>
                  <a:cubicBezTo>
                    <a:pt x="3434" y="31387"/>
                    <a:pt x="2224" y="37763"/>
                    <a:pt x="1897" y="38679"/>
                  </a:cubicBezTo>
                  <a:cubicBezTo>
                    <a:pt x="1570" y="39594"/>
                    <a:pt x="1603" y="40183"/>
                    <a:pt x="1211" y="40510"/>
                  </a:cubicBezTo>
                  <a:cubicBezTo>
                    <a:pt x="818" y="40837"/>
                    <a:pt x="66" y="40771"/>
                    <a:pt x="66" y="42112"/>
                  </a:cubicBezTo>
                  <a:cubicBezTo>
                    <a:pt x="66" y="43420"/>
                    <a:pt x="1" y="44139"/>
                    <a:pt x="361" y="44989"/>
                  </a:cubicBezTo>
                  <a:cubicBezTo>
                    <a:pt x="622" y="45709"/>
                    <a:pt x="1145" y="46265"/>
                    <a:pt x="1832" y="46592"/>
                  </a:cubicBezTo>
                  <a:cubicBezTo>
                    <a:pt x="2077" y="46690"/>
                    <a:pt x="2331" y="46739"/>
                    <a:pt x="2580" y="46739"/>
                  </a:cubicBezTo>
                  <a:cubicBezTo>
                    <a:pt x="2829" y="46739"/>
                    <a:pt x="3075" y="46690"/>
                    <a:pt x="3304" y="46592"/>
                  </a:cubicBezTo>
                  <a:cubicBezTo>
                    <a:pt x="3598" y="46395"/>
                    <a:pt x="3663" y="45938"/>
                    <a:pt x="3173" y="45414"/>
                  </a:cubicBezTo>
                  <a:cubicBezTo>
                    <a:pt x="2682" y="44891"/>
                    <a:pt x="2421" y="45088"/>
                    <a:pt x="2453" y="44205"/>
                  </a:cubicBezTo>
                  <a:cubicBezTo>
                    <a:pt x="2491" y="43703"/>
                    <a:pt x="2876" y="43539"/>
                    <a:pt x="3238" y="43539"/>
                  </a:cubicBezTo>
                  <a:cubicBezTo>
                    <a:pt x="3513" y="43539"/>
                    <a:pt x="3775" y="43634"/>
                    <a:pt x="3859" y="43747"/>
                  </a:cubicBezTo>
                  <a:cubicBezTo>
                    <a:pt x="4019" y="43987"/>
                    <a:pt x="4201" y="44487"/>
                    <a:pt x="4475" y="44487"/>
                  </a:cubicBezTo>
                  <a:cubicBezTo>
                    <a:pt x="4537" y="44487"/>
                    <a:pt x="4604" y="44461"/>
                    <a:pt x="4677" y="44401"/>
                  </a:cubicBezTo>
                  <a:cubicBezTo>
                    <a:pt x="5102" y="44074"/>
                    <a:pt x="5429" y="43028"/>
                    <a:pt x="5004" y="41883"/>
                  </a:cubicBezTo>
                  <a:cubicBezTo>
                    <a:pt x="4579" y="40739"/>
                    <a:pt x="4579" y="40739"/>
                    <a:pt x="5200" y="38221"/>
                  </a:cubicBezTo>
                  <a:cubicBezTo>
                    <a:pt x="5789" y="35670"/>
                    <a:pt x="7195" y="29523"/>
                    <a:pt x="7195" y="29523"/>
                  </a:cubicBezTo>
                  <a:lnTo>
                    <a:pt x="9974" y="17425"/>
                  </a:lnTo>
                  <a:lnTo>
                    <a:pt x="10563" y="16182"/>
                  </a:lnTo>
                  <a:lnTo>
                    <a:pt x="11413" y="15954"/>
                  </a:lnTo>
                  <a:cubicBezTo>
                    <a:pt x="11413" y="15954"/>
                    <a:pt x="13538" y="11049"/>
                    <a:pt x="13505" y="8139"/>
                  </a:cubicBezTo>
                  <a:cubicBezTo>
                    <a:pt x="13473" y="5229"/>
                    <a:pt x="12982" y="3397"/>
                    <a:pt x="12884" y="2384"/>
                  </a:cubicBezTo>
                  <a:cubicBezTo>
                    <a:pt x="12819" y="1664"/>
                    <a:pt x="12688" y="585"/>
                    <a:pt x="12132" y="30"/>
                  </a:cubicBezTo>
                  <a:cubicBezTo>
                    <a:pt x="12060" y="10"/>
                    <a:pt x="11986" y="0"/>
                    <a:pt x="11912" y="0"/>
                  </a:cubicBezTo>
                  <a:close/>
                </a:path>
              </a:pathLst>
            </a:custGeom>
            <a:solidFill>
              <a:srgbClr val="FFC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8" name="Google Shape;2839;p77">
              <a:extLst>
                <a:ext uri="{FF2B5EF4-FFF2-40B4-BE49-F238E27FC236}">
                  <a16:creationId xmlns:a16="http://schemas.microsoft.com/office/drawing/2014/main" id="{C9306DAC-EF88-CA35-6712-6A1D23893430}"/>
                </a:ext>
              </a:extLst>
            </p:cNvPr>
            <p:cNvSpPr/>
            <p:nvPr/>
          </p:nvSpPr>
          <p:spPr>
            <a:xfrm>
              <a:off x="5489450" y="2264825"/>
              <a:ext cx="134900" cy="620800"/>
            </a:xfrm>
            <a:custGeom>
              <a:avLst/>
              <a:gdLst/>
              <a:ahLst/>
              <a:cxnLst/>
              <a:rect l="l" t="t" r="r" b="b"/>
              <a:pathLst>
                <a:path w="5396" h="24832" extrusionOk="0">
                  <a:moveTo>
                    <a:pt x="5396" y="0"/>
                  </a:moveTo>
                  <a:lnTo>
                    <a:pt x="5396" y="0"/>
                  </a:lnTo>
                  <a:cubicBezTo>
                    <a:pt x="5363" y="131"/>
                    <a:pt x="5298" y="229"/>
                    <a:pt x="5265" y="360"/>
                  </a:cubicBezTo>
                  <a:cubicBezTo>
                    <a:pt x="4448" y="2551"/>
                    <a:pt x="3794" y="4840"/>
                    <a:pt x="3303" y="7129"/>
                  </a:cubicBezTo>
                  <a:cubicBezTo>
                    <a:pt x="2747" y="9483"/>
                    <a:pt x="2257" y="11804"/>
                    <a:pt x="1668" y="14126"/>
                  </a:cubicBezTo>
                  <a:cubicBezTo>
                    <a:pt x="1374" y="15238"/>
                    <a:pt x="1047" y="16349"/>
                    <a:pt x="687" y="17428"/>
                  </a:cubicBezTo>
                  <a:cubicBezTo>
                    <a:pt x="524" y="18017"/>
                    <a:pt x="328" y="18573"/>
                    <a:pt x="197" y="19161"/>
                  </a:cubicBezTo>
                  <a:cubicBezTo>
                    <a:pt x="66" y="19685"/>
                    <a:pt x="1" y="20241"/>
                    <a:pt x="1" y="20796"/>
                  </a:cubicBezTo>
                  <a:cubicBezTo>
                    <a:pt x="66" y="21777"/>
                    <a:pt x="426" y="22726"/>
                    <a:pt x="426" y="23739"/>
                  </a:cubicBezTo>
                  <a:cubicBezTo>
                    <a:pt x="426" y="24099"/>
                    <a:pt x="393" y="24459"/>
                    <a:pt x="328" y="24818"/>
                  </a:cubicBezTo>
                  <a:cubicBezTo>
                    <a:pt x="354" y="24827"/>
                    <a:pt x="382" y="24831"/>
                    <a:pt x="412" y="24831"/>
                  </a:cubicBezTo>
                  <a:cubicBezTo>
                    <a:pt x="491" y="24831"/>
                    <a:pt x="574" y="24801"/>
                    <a:pt x="622" y="24753"/>
                  </a:cubicBezTo>
                  <a:cubicBezTo>
                    <a:pt x="1047" y="24393"/>
                    <a:pt x="1341" y="23347"/>
                    <a:pt x="949" y="22235"/>
                  </a:cubicBezTo>
                  <a:cubicBezTo>
                    <a:pt x="524" y="21091"/>
                    <a:pt x="524" y="21091"/>
                    <a:pt x="1145" y="18540"/>
                  </a:cubicBezTo>
                  <a:cubicBezTo>
                    <a:pt x="1734" y="15990"/>
                    <a:pt x="3140" y="9875"/>
                    <a:pt x="3140" y="9875"/>
                  </a:cubicBezTo>
                  <a:lnTo>
                    <a:pt x="5396" y="0"/>
                  </a:lnTo>
                  <a:close/>
                </a:path>
              </a:pathLst>
            </a:custGeom>
            <a:solidFill>
              <a:srgbClr val="FC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9" name="Google Shape;2840;p77">
              <a:extLst>
                <a:ext uri="{FF2B5EF4-FFF2-40B4-BE49-F238E27FC236}">
                  <a16:creationId xmlns:a16="http://schemas.microsoft.com/office/drawing/2014/main" id="{3BC212E2-9983-A86F-B8D1-5411E79AFC24}"/>
                </a:ext>
              </a:extLst>
            </p:cNvPr>
            <p:cNvSpPr/>
            <p:nvPr/>
          </p:nvSpPr>
          <p:spPr>
            <a:xfrm>
              <a:off x="5997100" y="1737775"/>
              <a:ext cx="439000" cy="1137475"/>
            </a:xfrm>
            <a:custGeom>
              <a:avLst/>
              <a:gdLst/>
              <a:ahLst/>
              <a:cxnLst/>
              <a:rect l="l" t="t" r="r" b="b"/>
              <a:pathLst>
                <a:path w="17560" h="45499" extrusionOk="0">
                  <a:moveTo>
                    <a:pt x="1133" y="1"/>
                  </a:moveTo>
                  <a:cubicBezTo>
                    <a:pt x="1023" y="1"/>
                    <a:pt x="917" y="18"/>
                    <a:pt x="818" y="58"/>
                  </a:cubicBezTo>
                  <a:cubicBezTo>
                    <a:pt x="294" y="679"/>
                    <a:pt x="294" y="1758"/>
                    <a:pt x="294" y="2477"/>
                  </a:cubicBezTo>
                  <a:cubicBezTo>
                    <a:pt x="294" y="3491"/>
                    <a:pt x="0" y="5387"/>
                    <a:pt x="294" y="8297"/>
                  </a:cubicBezTo>
                  <a:cubicBezTo>
                    <a:pt x="589" y="11175"/>
                    <a:pt x="3205" y="15818"/>
                    <a:pt x="3205" y="15818"/>
                  </a:cubicBezTo>
                  <a:lnTo>
                    <a:pt x="4087" y="15982"/>
                  </a:lnTo>
                  <a:lnTo>
                    <a:pt x="4807" y="17126"/>
                  </a:lnTo>
                  <a:lnTo>
                    <a:pt x="8861" y="28865"/>
                  </a:lnTo>
                  <a:cubicBezTo>
                    <a:pt x="8861" y="28865"/>
                    <a:pt x="10921" y="34816"/>
                    <a:pt x="11772" y="37301"/>
                  </a:cubicBezTo>
                  <a:cubicBezTo>
                    <a:pt x="12622" y="39753"/>
                    <a:pt x="12622" y="39753"/>
                    <a:pt x="12327" y="40930"/>
                  </a:cubicBezTo>
                  <a:cubicBezTo>
                    <a:pt x="12066" y="42107"/>
                    <a:pt x="12491" y="43088"/>
                    <a:pt x="12916" y="43382"/>
                  </a:cubicBezTo>
                  <a:cubicBezTo>
                    <a:pt x="12980" y="43422"/>
                    <a:pt x="13037" y="43439"/>
                    <a:pt x="13090" y="43439"/>
                  </a:cubicBezTo>
                  <a:cubicBezTo>
                    <a:pt x="13389" y="43439"/>
                    <a:pt x="13524" y="42886"/>
                    <a:pt x="13635" y="42663"/>
                  </a:cubicBezTo>
                  <a:cubicBezTo>
                    <a:pt x="13718" y="42514"/>
                    <a:pt x="14053" y="42365"/>
                    <a:pt x="14385" y="42365"/>
                  </a:cubicBezTo>
                  <a:cubicBezTo>
                    <a:pt x="14707" y="42365"/>
                    <a:pt x="15026" y="42506"/>
                    <a:pt x="15107" y="42925"/>
                  </a:cubicBezTo>
                  <a:cubicBezTo>
                    <a:pt x="15238" y="43808"/>
                    <a:pt x="14943" y="43677"/>
                    <a:pt x="14518" y="44233"/>
                  </a:cubicBezTo>
                  <a:cubicBezTo>
                    <a:pt x="14093" y="44821"/>
                    <a:pt x="14224" y="45246"/>
                    <a:pt x="14518" y="45410"/>
                  </a:cubicBezTo>
                  <a:cubicBezTo>
                    <a:pt x="14698" y="45470"/>
                    <a:pt x="14882" y="45499"/>
                    <a:pt x="15065" y="45499"/>
                  </a:cubicBezTo>
                  <a:cubicBezTo>
                    <a:pt x="15379" y="45499"/>
                    <a:pt x="15688" y="45412"/>
                    <a:pt x="15957" y="45246"/>
                  </a:cubicBezTo>
                  <a:cubicBezTo>
                    <a:pt x="16611" y="44887"/>
                    <a:pt x="17101" y="44265"/>
                    <a:pt x="17265" y="43513"/>
                  </a:cubicBezTo>
                  <a:cubicBezTo>
                    <a:pt x="17559" y="42663"/>
                    <a:pt x="17428" y="41944"/>
                    <a:pt x="17265" y="40636"/>
                  </a:cubicBezTo>
                  <a:cubicBezTo>
                    <a:pt x="17134" y="39328"/>
                    <a:pt x="16415" y="39459"/>
                    <a:pt x="15957" y="39164"/>
                  </a:cubicBezTo>
                  <a:cubicBezTo>
                    <a:pt x="15532" y="38903"/>
                    <a:pt x="15532" y="38314"/>
                    <a:pt x="15107" y="37431"/>
                  </a:cubicBezTo>
                  <a:cubicBezTo>
                    <a:pt x="14682" y="36581"/>
                    <a:pt x="12785" y="30336"/>
                    <a:pt x="12654" y="29453"/>
                  </a:cubicBezTo>
                  <a:cubicBezTo>
                    <a:pt x="11510" y="22587"/>
                    <a:pt x="8763" y="16080"/>
                    <a:pt x="6703" y="9475"/>
                  </a:cubicBezTo>
                  <a:cubicBezTo>
                    <a:pt x="6344" y="8297"/>
                    <a:pt x="6147" y="7120"/>
                    <a:pt x="5886" y="5943"/>
                  </a:cubicBezTo>
                  <a:cubicBezTo>
                    <a:pt x="5722" y="4995"/>
                    <a:pt x="5428" y="4112"/>
                    <a:pt x="4970" y="3262"/>
                  </a:cubicBezTo>
                  <a:cubicBezTo>
                    <a:pt x="4578" y="2706"/>
                    <a:pt x="4153" y="2150"/>
                    <a:pt x="3662" y="1660"/>
                  </a:cubicBezTo>
                  <a:cubicBezTo>
                    <a:pt x="3196" y="1194"/>
                    <a:pt x="2029" y="1"/>
                    <a:pt x="1133" y="1"/>
                  </a:cubicBezTo>
                  <a:close/>
                </a:path>
              </a:pathLst>
            </a:custGeom>
            <a:solidFill>
              <a:srgbClr val="FFC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0" name="Google Shape;2841;p77">
              <a:extLst>
                <a:ext uri="{FF2B5EF4-FFF2-40B4-BE49-F238E27FC236}">
                  <a16:creationId xmlns:a16="http://schemas.microsoft.com/office/drawing/2014/main" id="{FC0A29A6-50CD-27FE-8CF2-7A65D7E79274}"/>
                </a:ext>
              </a:extLst>
            </p:cNvPr>
            <p:cNvSpPr/>
            <p:nvPr/>
          </p:nvSpPr>
          <p:spPr>
            <a:xfrm>
              <a:off x="6136050" y="2220675"/>
              <a:ext cx="192125" cy="603375"/>
            </a:xfrm>
            <a:custGeom>
              <a:avLst/>
              <a:gdLst/>
              <a:ahLst/>
              <a:cxnLst/>
              <a:rect l="l" t="t" r="r" b="b"/>
              <a:pathLst>
                <a:path w="7685" h="24135" extrusionOk="0">
                  <a:moveTo>
                    <a:pt x="1" y="1"/>
                  </a:moveTo>
                  <a:lnTo>
                    <a:pt x="3336" y="9581"/>
                  </a:lnTo>
                  <a:cubicBezTo>
                    <a:pt x="3336" y="9581"/>
                    <a:pt x="5363" y="15532"/>
                    <a:pt x="6214" y="17985"/>
                  </a:cubicBezTo>
                  <a:cubicBezTo>
                    <a:pt x="7096" y="20437"/>
                    <a:pt x="7096" y="20470"/>
                    <a:pt x="6802" y="21614"/>
                  </a:cubicBezTo>
                  <a:cubicBezTo>
                    <a:pt x="6508" y="22759"/>
                    <a:pt x="6933" y="23772"/>
                    <a:pt x="7391" y="24066"/>
                  </a:cubicBezTo>
                  <a:cubicBezTo>
                    <a:pt x="7431" y="24107"/>
                    <a:pt x="7496" y="24135"/>
                    <a:pt x="7564" y="24135"/>
                  </a:cubicBezTo>
                  <a:cubicBezTo>
                    <a:pt x="7605" y="24135"/>
                    <a:pt x="7647" y="24124"/>
                    <a:pt x="7685" y="24099"/>
                  </a:cubicBezTo>
                  <a:cubicBezTo>
                    <a:pt x="7554" y="23772"/>
                    <a:pt x="7489" y="23413"/>
                    <a:pt x="7456" y="23053"/>
                  </a:cubicBezTo>
                  <a:cubicBezTo>
                    <a:pt x="7358" y="22039"/>
                    <a:pt x="7620" y="21058"/>
                    <a:pt x="7587" y="20045"/>
                  </a:cubicBezTo>
                  <a:cubicBezTo>
                    <a:pt x="7521" y="19521"/>
                    <a:pt x="7391" y="18966"/>
                    <a:pt x="7194" y="18475"/>
                  </a:cubicBezTo>
                  <a:cubicBezTo>
                    <a:pt x="6998" y="17919"/>
                    <a:pt x="6769" y="17363"/>
                    <a:pt x="6508" y="16840"/>
                  </a:cubicBezTo>
                  <a:cubicBezTo>
                    <a:pt x="6050" y="15794"/>
                    <a:pt x="5625" y="14715"/>
                    <a:pt x="5233" y="13669"/>
                  </a:cubicBezTo>
                  <a:cubicBezTo>
                    <a:pt x="4382" y="11412"/>
                    <a:pt x="3663" y="9123"/>
                    <a:pt x="2846" y="6867"/>
                  </a:cubicBezTo>
                  <a:cubicBezTo>
                    <a:pt x="2126" y="4644"/>
                    <a:pt x="1211" y="2453"/>
                    <a:pt x="164" y="32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C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1" name="Google Shape;2842;p77">
              <a:extLst>
                <a:ext uri="{FF2B5EF4-FFF2-40B4-BE49-F238E27FC236}">
                  <a16:creationId xmlns:a16="http://schemas.microsoft.com/office/drawing/2014/main" id="{DCA427D5-BF5E-76C4-70ED-01200AB2E585}"/>
                </a:ext>
              </a:extLst>
            </p:cNvPr>
            <p:cNvSpPr/>
            <p:nvPr/>
          </p:nvSpPr>
          <p:spPr>
            <a:xfrm>
              <a:off x="5554850" y="1734300"/>
              <a:ext cx="685875" cy="1473700"/>
            </a:xfrm>
            <a:custGeom>
              <a:avLst/>
              <a:gdLst/>
              <a:ahLst/>
              <a:cxnLst/>
              <a:rect l="l" t="t" r="r" b="b"/>
              <a:pathLst>
                <a:path w="27435" h="58948" extrusionOk="0">
                  <a:moveTo>
                    <a:pt x="17134" y="0"/>
                  </a:moveTo>
                  <a:cubicBezTo>
                    <a:pt x="17004" y="0"/>
                    <a:pt x="12785" y="1014"/>
                    <a:pt x="11478" y="1145"/>
                  </a:cubicBezTo>
                  <a:cubicBezTo>
                    <a:pt x="10170" y="1308"/>
                    <a:pt x="8142" y="1733"/>
                    <a:pt x="8142" y="1733"/>
                  </a:cubicBezTo>
                  <a:lnTo>
                    <a:pt x="6900" y="1504"/>
                  </a:lnTo>
                  <a:cubicBezTo>
                    <a:pt x="6900" y="1504"/>
                    <a:pt x="4676" y="1831"/>
                    <a:pt x="4153" y="2224"/>
                  </a:cubicBezTo>
                  <a:cubicBezTo>
                    <a:pt x="4153" y="2224"/>
                    <a:pt x="4938" y="3205"/>
                    <a:pt x="4513" y="5101"/>
                  </a:cubicBezTo>
                  <a:cubicBezTo>
                    <a:pt x="4055" y="6965"/>
                    <a:pt x="3205" y="9581"/>
                    <a:pt x="2911" y="10595"/>
                  </a:cubicBezTo>
                  <a:cubicBezTo>
                    <a:pt x="2616" y="11608"/>
                    <a:pt x="3041" y="14943"/>
                    <a:pt x="3499" y="16251"/>
                  </a:cubicBezTo>
                  <a:cubicBezTo>
                    <a:pt x="3924" y="17559"/>
                    <a:pt x="6115" y="24949"/>
                    <a:pt x="4644" y="29886"/>
                  </a:cubicBezTo>
                  <a:cubicBezTo>
                    <a:pt x="3205" y="34824"/>
                    <a:pt x="458" y="40938"/>
                    <a:pt x="458" y="45843"/>
                  </a:cubicBezTo>
                  <a:cubicBezTo>
                    <a:pt x="458" y="50748"/>
                    <a:pt x="0" y="58301"/>
                    <a:pt x="0" y="58301"/>
                  </a:cubicBezTo>
                  <a:lnTo>
                    <a:pt x="0" y="58595"/>
                  </a:lnTo>
                  <a:cubicBezTo>
                    <a:pt x="0" y="58595"/>
                    <a:pt x="6115" y="58301"/>
                    <a:pt x="8567" y="58301"/>
                  </a:cubicBezTo>
                  <a:cubicBezTo>
                    <a:pt x="11052" y="58301"/>
                    <a:pt x="14944" y="58890"/>
                    <a:pt x="16415" y="58890"/>
                  </a:cubicBezTo>
                  <a:cubicBezTo>
                    <a:pt x="17374" y="58890"/>
                    <a:pt x="18202" y="58948"/>
                    <a:pt x="19336" y="58948"/>
                  </a:cubicBezTo>
                  <a:cubicBezTo>
                    <a:pt x="19903" y="58948"/>
                    <a:pt x="20546" y="58933"/>
                    <a:pt x="21320" y="58890"/>
                  </a:cubicBezTo>
                  <a:cubicBezTo>
                    <a:pt x="23641" y="58726"/>
                    <a:pt x="26551" y="58301"/>
                    <a:pt x="26846" y="58301"/>
                  </a:cubicBezTo>
                  <a:lnTo>
                    <a:pt x="27140" y="58301"/>
                  </a:lnTo>
                  <a:cubicBezTo>
                    <a:pt x="27140" y="58301"/>
                    <a:pt x="25832" y="52219"/>
                    <a:pt x="26126" y="49603"/>
                  </a:cubicBezTo>
                  <a:cubicBezTo>
                    <a:pt x="26421" y="46987"/>
                    <a:pt x="27434" y="41036"/>
                    <a:pt x="26715" y="38421"/>
                  </a:cubicBezTo>
                  <a:cubicBezTo>
                    <a:pt x="25963" y="35837"/>
                    <a:pt x="22497" y="31619"/>
                    <a:pt x="21908" y="29429"/>
                  </a:cubicBezTo>
                  <a:cubicBezTo>
                    <a:pt x="21320" y="27271"/>
                    <a:pt x="20895" y="27271"/>
                    <a:pt x="20895" y="24785"/>
                  </a:cubicBezTo>
                  <a:cubicBezTo>
                    <a:pt x="20895" y="22333"/>
                    <a:pt x="21908" y="16676"/>
                    <a:pt x="21777" y="16088"/>
                  </a:cubicBezTo>
                  <a:cubicBezTo>
                    <a:pt x="21614" y="15532"/>
                    <a:pt x="19456" y="11020"/>
                    <a:pt x="19162" y="9842"/>
                  </a:cubicBezTo>
                  <a:cubicBezTo>
                    <a:pt x="18606" y="7521"/>
                    <a:pt x="18442" y="5134"/>
                    <a:pt x="18638" y="2747"/>
                  </a:cubicBezTo>
                  <a:cubicBezTo>
                    <a:pt x="18671" y="2191"/>
                    <a:pt x="18802" y="1668"/>
                    <a:pt x="18998" y="1178"/>
                  </a:cubicBezTo>
                  <a:lnTo>
                    <a:pt x="19292" y="425"/>
                  </a:lnTo>
                  <a:cubicBezTo>
                    <a:pt x="19292" y="425"/>
                    <a:pt x="17265" y="0"/>
                    <a:pt x="17134" y="0"/>
                  </a:cubicBezTo>
                  <a:close/>
                </a:path>
              </a:pathLst>
            </a:custGeom>
            <a:solidFill>
              <a:srgbClr val="ED8B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2" name="Google Shape;2843;p77">
              <a:extLst>
                <a:ext uri="{FF2B5EF4-FFF2-40B4-BE49-F238E27FC236}">
                  <a16:creationId xmlns:a16="http://schemas.microsoft.com/office/drawing/2014/main" id="{EFCB9AE3-0417-AAF2-84F7-81BAE3FEFF14}"/>
                </a:ext>
              </a:extLst>
            </p:cNvPr>
            <p:cNvSpPr/>
            <p:nvPr/>
          </p:nvSpPr>
          <p:spPr>
            <a:xfrm>
              <a:off x="5637400" y="2125050"/>
              <a:ext cx="71975" cy="123450"/>
            </a:xfrm>
            <a:custGeom>
              <a:avLst/>
              <a:gdLst/>
              <a:ahLst/>
              <a:cxnLst/>
              <a:rect l="l" t="t" r="r" b="b"/>
              <a:pathLst>
                <a:path w="2879" h="4938" extrusionOk="0">
                  <a:moveTo>
                    <a:pt x="1" y="0"/>
                  </a:moveTo>
                  <a:cubicBezTo>
                    <a:pt x="66" y="229"/>
                    <a:pt x="132" y="458"/>
                    <a:pt x="197" y="621"/>
                  </a:cubicBezTo>
                  <a:cubicBezTo>
                    <a:pt x="622" y="2027"/>
                    <a:pt x="982" y="3466"/>
                    <a:pt x="1276" y="4937"/>
                  </a:cubicBezTo>
                  <a:cubicBezTo>
                    <a:pt x="1472" y="4807"/>
                    <a:pt x="1669" y="4643"/>
                    <a:pt x="1832" y="4480"/>
                  </a:cubicBezTo>
                  <a:cubicBezTo>
                    <a:pt x="2617" y="3662"/>
                    <a:pt x="2878" y="2518"/>
                    <a:pt x="2551" y="1471"/>
                  </a:cubicBezTo>
                  <a:cubicBezTo>
                    <a:pt x="2192" y="392"/>
                    <a:pt x="108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3" name="Google Shape;2844;p77">
              <a:extLst>
                <a:ext uri="{FF2B5EF4-FFF2-40B4-BE49-F238E27FC236}">
                  <a16:creationId xmlns:a16="http://schemas.microsoft.com/office/drawing/2014/main" id="{D3C2DDD0-E57C-E246-B503-1077E3174469}"/>
                </a:ext>
              </a:extLst>
            </p:cNvPr>
            <p:cNvSpPr/>
            <p:nvPr/>
          </p:nvSpPr>
          <p:spPr>
            <a:xfrm>
              <a:off x="5981550" y="2326050"/>
              <a:ext cx="112025" cy="123200"/>
            </a:xfrm>
            <a:custGeom>
              <a:avLst/>
              <a:gdLst/>
              <a:ahLst/>
              <a:cxnLst/>
              <a:rect l="l" t="t" r="r" b="b"/>
              <a:pathLst>
                <a:path w="4481" h="4928" extrusionOk="0">
                  <a:moveTo>
                    <a:pt x="3363" y="0"/>
                  </a:moveTo>
                  <a:cubicBezTo>
                    <a:pt x="2641" y="0"/>
                    <a:pt x="1921" y="226"/>
                    <a:pt x="1309" y="625"/>
                  </a:cubicBezTo>
                  <a:cubicBezTo>
                    <a:pt x="491" y="1050"/>
                    <a:pt x="1" y="1900"/>
                    <a:pt x="1" y="2816"/>
                  </a:cubicBezTo>
                  <a:cubicBezTo>
                    <a:pt x="34" y="3699"/>
                    <a:pt x="589" y="4483"/>
                    <a:pt x="1440" y="4778"/>
                  </a:cubicBezTo>
                  <a:cubicBezTo>
                    <a:pt x="1826" y="4878"/>
                    <a:pt x="2225" y="4928"/>
                    <a:pt x="2625" y="4928"/>
                  </a:cubicBezTo>
                  <a:cubicBezTo>
                    <a:pt x="3140" y="4928"/>
                    <a:pt x="3657" y="4845"/>
                    <a:pt x="4154" y="4680"/>
                  </a:cubicBezTo>
                  <a:cubicBezTo>
                    <a:pt x="4252" y="4647"/>
                    <a:pt x="4382" y="4614"/>
                    <a:pt x="4481" y="4581"/>
                  </a:cubicBezTo>
                  <a:cubicBezTo>
                    <a:pt x="3990" y="3502"/>
                    <a:pt x="3761" y="2325"/>
                    <a:pt x="3827" y="1148"/>
                  </a:cubicBezTo>
                  <a:cubicBezTo>
                    <a:pt x="3827" y="821"/>
                    <a:pt x="3827" y="429"/>
                    <a:pt x="3859" y="36"/>
                  </a:cubicBezTo>
                  <a:cubicBezTo>
                    <a:pt x="3695" y="12"/>
                    <a:pt x="3529" y="0"/>
                    <a:pt x="3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4" name="Google Shape;2845;p77">
              <a:extLst>
                <a:ext uri="{FF2B5EF4-FFF2-40B4-BE49-F238E27FC236}">
                  <a16:creationId xmlns:a16="http://schemas.microsoft.com/office/drawing/2014/main" id="{27AA41DF-1CEC-6B73-CB3C-C4438D5F1F4C}"/>
                </a:ext>
              </a:extLst>
            </p:cNvPr>
            <p:cNvSpPr/>
            <p:nvPr/>
          </p:nvSpPr>
          <p:spPr>
            <a:xfrm>
              <a:off x="5749400" y="2531300"/>
              <a:ext cx="82600" cy="83425"/>
            </a:xfrm>
            <a:custGeom>
              <a:avLst/>
              <a:gdLst/>
              <a:ahLst/>
              <a:cxnLst/>
              <a:rect l="l" t="t" r="r" b="b"/>
              <a:pathLst>
                <a:path w="3304" h="3337" extrusionOk="0">
                  <a:moveTo>
                    <a:pt x="1374" y="1"/>
                  </a:moveTo>
                  <a:lnTo>
                    <a:pt x="1243" y="34"/>
                  </a:lnTo>
                  <a:lnTo>
                    <a:pt x="1080" y="99"/>
                  </a:lnTo>
                  <a:lnTo>
                    <a:pt x="1014" y="99"/>
                  </a:lnTo>
                  <a:cubicBezTo>
                    <a:pt x="949" y="164"/>
                    <a:pt x="851" y="197"/>
                    <a:pt x="785" y="230"/>
                  </a:cubicBezTo>
                  <a:cubicBezTo>
                    <a:pt x="785" y="230"/>
                    <a:pt x="785" y="230"/>
                    <a:pt x="785" y="230"/>
                  </a:cubicBezTo>
                  <a:lnTo>
                    <a:pt x="785" y="230"/>
                  </a:lnTo>
                  <a:lnTo>
                    <a:pt x="720" y="263"/>
                  </a:lnTo>
                  <a:lnTo>
                    <a:pt x="687" y="230"/>
                  </a:lnTo>
                  <a:cubicBezTo>
                    <a:pt x="655" y="295"/>
                    <a:pt x="622" y="328"/>
                    <a:pt x="589" y="361"/>
                  </a:cubicBezTo>
                  <a:cubicBezTo>
                    <a:pt x="491" y="459"/>
                    <a:pt x="426" y="557"/>
                    <a:pt x="393" y="622"/>
                  </a:cubicBezTo>
                  <a:cubicBezTo>
                    <a:pt x="393" y="655"/>
                    <a:pt x="393" y="655"/>
                    <a:pt x="393" y="688"/>
                  </a:cubicBezTo>
                  <a:lnTo>
                    <a:pt x="393" y="720"/>
                  </a:lnTo>
                  <a:cubicBezTo>
                    <a:pt x="328" y="818"/>
                    <a:pt x="328" y="949"/>
                    <a:pt x="295" y="1047"/>
                  </a:cubicBezTo>
                  <a:cubicBezTo>
                    <a:pt x="262" y="1178"/>
                    <a:pt x="197" y="1276"/>
                    <a:pt x="66" y="1309"/>
                  </a:cubicBezTo>
                  <a:cubicBezTo>
                    <a:pt x="33" y="1374"/>
                    <a:pt x="33" y="1440"/>
                    <a:pt x="1" y="1505"/>
                  </a:cubicBezTo>
                  <a:cubicBezTo>
                    <a:pt x="1" y="1538"/>
                    <a:pt x="1" y="1570"/>
                    <a:pt x="1" y="1570"/>
                  </a:cubicBezTo>
                  <a:lnTo>
                    <a:pt x="1" y="1636"/>
                  </a:lnTo>
                  <a:lnTo>
                    <a:pt x="1" y="1799"/>
                  </a:lnTo>
                  <a:lnTo>
                    <a:pt x="1" y="1996"/>
                  </a:lnTo>
                  <a:lnTo>
                    <a:pt x="1" y="2094"/>
                  </a:lnTo>
                  <a:cubicBezTo>
                    <a:pt x="1" y="2094"/>
                    <a:pt x="33" y="2192"/>
                    <a:pt x="66" y="2224"/>
                  </a:cubicBezTo>
                  <a:lnTo>
                    <a:pt x="99" y="2323"/>
                  </a:lnTo>
                  <a:cubicBezTo>
                    <a:pt x="131" y="2421"/>
                    <a:pt x="197" y="2519"/>
                    <a:pt x="262" y="2617"/>
                  </a:cubicBezTo>
                  <a:lnTo>
                    <a:pt x="295" y="2682"/>
                  </a:lnTo>
                  <a:lnTo>
                    <a:pt x="328" y="2715"/>
                  </a:lnTo>
                  <a:lnTo>
                    <a:pt x="426" y="2846"/>
                  </a:lnTo>
                  <a:lnTo>
                    <a:pt x="556" y="2944"/>
                  </a:lnTo>
                  <a:lnTo>
                    <a:pt x="622" y="3009"/>
                  </a:lnTo>
                  <a:cubicBezTo>
                    <a:pt x="687" y="3042"/>
                    <a:pt x="785" y="3107"/>
                    <a:pt x="851" y="3140"/>
                  </a:cubicBezTo>
                  <a:lnTo>
                    <a:pt x="1014" y="3238"/>
                  </a:lnTo>
                  <a:lnTo>
                    <a:pt x="1080" y="3238"/>
                  </a:lnTo>
                  <a:cubicBezTo>
                    <a:pt x="1178" y="3271"/>
                    <a:pt x="1276" y="3303"/>
                    <a:pt x="1374" y="3336"/>
                  </a:cubicBezTo>
                  <a:lnTo>
                    <a:pt x="1962" y="3336"/>
                  </a:lnTo>
                  <a:lnTo>
                    <a:pt x="2126" y="3303"/>
                  </a:lnTo>
                  <a:lnTo>
                    <a:pt x="2257" y="3271"/>
                  </a:lnTo>
                  <a:lnTo>
                    <a:pt x="2322" y="3238"/>
                  </a:lnTo>
                  <a:cubicBezTo>
                    <a:pt x="2420" y="3205"/>
                    <a:pt x="2518" y="3140"/>
                    <a:pt x="2584" y="3075"/>
                  </a:cubicBezTo>
                  <a:lnTo>
                    <a:pt x="2649" y="3042"/>
                  </a:lnTo>
                  <a:cubicBezTo>
                    <a:pt x="2682" y="3009"/>
                    <a:pt x="2747" y="2977"/>
                    <a:pt x="2780" y="2911"/>
                  </a:cubicBezTo>
                  <a:lnTo>
                    <a:pt x="2845" y="2846"/>
                  </a:lnTo>
                  <a:lnTo>
                    <a:pt x="2878" y="2780"/>
                  </a:lnTo>
                  <a:lnTo>
                    <a:pt x="2943" y="2682"/>
                  </a:lnTo>
                  <a:cubicBezTo>
                    <a:pt x="3009" y="2584"/>
                    <a:pt x="3074" y="2453"/>
                    <a:pt x="3140" y="2355"/>
                  </a:cubicBezTo>
                  <a:lnTo>
                    <a:pt x="3172" y="2290"/>
                  </a:lnTo>
                  <a:lnTo>
                    <a:pt x="3205" y="2192"/>
                  </a:lnTo>
                  <a:cubicBezTo>
                    <a:pt x="3205" y="2126"/>
                    <a:pt x="3238" y="2061"/>
                    <a:pt x="3238" y="1996"/>
                  </a:cubicBezTo>
                  <a:cubicBezTo>
                    <a:pt x="3270" y="1930"/>
                    <a:pt x="3270" y="1865"/>
                    <a:pt x="3303" y="1799"/>
                  </a:cubicBezTo>
                  <a:lnTo>
                    <a:pt x="3303" y="1734"/>
                  </a:lnTo>
                  <a:cubicBezTo>
                    <a:pt x="3303" y="1734"/>
                    <a:pt x="3303" y="1701"/>
                    <a:pt x="3303" y="1701"/>
                  </a:cubicBezTo>
                  <a:cubicBezTo>
                    <a:pt x="3303" y="1570"/>
                    <a:pt x="3303" y="1440"/>
                    <a:pt x="3303" y="1309"/>
                  </a:cubicBezTo>
                  <a:lnTo>
                    <a:pt x="3303" y="1276"/>
                  </a:lnTo>
                  <a:cubicBezTo>
                    <a:pt x="3303" y="1276"/>
                    <a:pt x="3303" y="1276"/>
                    <a:pt x="3303" y="1244"/>
                  </a:cubicBezTo>
                  <a:cubicBezTo>
                    <a:pt x="3303" y="1211"/>
                    <a:pt x="3270" y="1145"/>
                    <a:pt x="3270" y="1113"/>
                  </a:cubicBezTo>
                  <a:cubicBezTo>
                    <a:pt x="3238" y="1047"/>
                    <a:pt x="3238" y="982"/>
                    <a:pt x="3205" y="949"/>
                  </a:cubicBezTo>
                  <a:lnTo>
                    <a:pt x="3172" y="851"/>
                  </a:lnTo>
                  <a:cubicBezTo>
                    <a:pt x="3140" y="786"/>
                    <a:pt x="3074" y="688"/>
                    <a:pt x="3009" y="590"/>
                  </a:cubicBezTo>
                  <a:lnTo>
                    <a:pt x="2976" y="524"/>
                  </a:lnTo>
                  <a:lnTo>
                    <a:pt x="2878" y="426"/>
                  </a:lnTo>
                  <a:lnTo>
                    <a:pt x="2747" y="328"/>
                  </a:lnTo>
                  <a:lnTo>
                    <a:pt x="2715" y="328"/>
                  </a:lnTo>
                  <a:cubicBezTo>
                    <a:pt x="2616" y="263"/>
                    <a:pt x="2518" y="230"/>
                    <a:pt x="2420" y="164"/>
                  </a:cubicBezTo>
                  <a:lnTo>
                    <a:pt x="2289" y="99"/>
                  </a:lnTo>
                  <a:lnTo>
                    <a:pt x="2257" y="99"/>
                  </a:lnTo>
                  <a:cubicBezTo>
                    <a:pt x="2159" y="66"/>
                    <a:pt x="2028" y="34"/>
                    <a:pt x="19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5" name="Google Shape;2846;p77">
              <a:extLst>
                <a:ext uri="{FF2B5EF4-FFF2-40B4-BE49-F238E27FC236}">
                  <a16:creationId xmlns:a16="http://schemas.microsoft.com/office/drawing/2014/main" id="{02B06A9B-27E0-A82D-9B60-4632CFF25862}"/>
                </a:ext>
              </a:extLst>
            </p:cNvPr>
            <p:cNvSpPr/>
            <p:nvPr/>
          </p:nvSpPr>
          <p:spPr>
            <a:xfrm>
              <a:off x="5941500" y="2848475"/>
              <a:ext cx="59700" cy="72775"/>
            </a:xfrm>
            <a:custGeom>
              <a:avLst/>
              <a:gdLst/>
              <a:ahLst/>
              <a:cxnLst/>
              <a:rect l="l" t="t" r="r" b="b"/>
              <a:pathLst>
                <a:path w="2388" h="2911" extrusionOk="0">
                  <a:moveTo>
                    <a:pt x="1755" y="2737"/>
                  </a:moveTo>
                  <a:lnTo>
                    <a:pt x="1734" y="2780"/>
                  </a:lnTo>
                  <a:cubicBezTo>
                    <a:pt x="1754" y="2750"/>
                    <a:pt x="1758" y="2739"/>
                    <a:pt x="1755" y="2737"/>
                  </a:cubicBezTo>
                  <a:close/>
                  <a:moveTo>
                    <a:pt x="753" y="1"/>
                  </a:moveTo>
                  <a:lnTo>
                    <a:pt x="687" y="34"/>
                  </a:lnTo>
                  <a:cubicBezTo>
                    <a:pt x="687" y="34"/>
                    <a:pt x="622" y="66"/>
                    <a:pt x="622" y="66"/>
                  </a:cubicBezTo>
                  <a:lnTo>
                    <a:pt x="557" y="99"/>
                  </a:lnTo>
                  <a:cubicBezTo>
                    <a:pt x="524" y="132"/>
                    <a:pt x="458" y="197"/>
                    <a:pt x="426" y="230"/>
                  </a:cubicBezTo>
                  <a:lnTo>
                    <a:pt x="426" y="262"/>
                  </a:lnTo>
                  <a:cubicBezTo>
                    <a:pt x="393" y="295"/>
                    <a:pt x="393" y="328"/>
                    <a:pt x="360" y="361"/>
                  </a:cubicBezTo>
                  <a:cubicBezTo>
                    <a:pt x="360" y="361"/>
                    <a:pt x="328" y="393"/>
                    <a:pt x="328" y="393"/>
                  </a:cubicBezTo>
                  <a:lnTo>
                    <a:pt x="295" y="491"/>
                  </a:lnTo>
                  <a:cubicBezTo>
                    <a:pt x="295" y="557"/>
                    <a:pt x="262" y="589"/>
                    <a:pt x="262" y="655"/>
                  </a:cubicBezTo>
                  <a:cubicBezTo>
                    <a:pt x="262" y="655"/>
                    <a:pt x="262" y="687"/>
                    <a:pt x="262" y="720"/>
                  </a:cubicBezTo>
                  <a:lnTo>
                    <a:pt x="262" y="753"/>
                  </a:lnTo>
                  <a:lnTo>
                    <a:pt x="262" y="851"/>
                  </a:lnTo>
                  <a:lnTo>
                    <a:pt x="262" y="1014"/>
                  </a:lnTo>
                  <a:cubicBezTo>
                    <a:pt x="262" y="1178"/>
                    <a:pt x="164" y="1341"/>
                    <a:pt x="1" y="1407"/>
                  </a:cubicBezTo>
                  <a:lnTo>
                    <a:pt x="1" y="1538"/>
                  </a:lnTo>
                  <a:cubicBezTo>
                    <a:pt x="1" y="1538"/>
                    <a:pt x="1" y="1570"/>
                    <a:pt x="1" y="1603"/>
                  </a:cubicBezTo>
                  <a:lnTo>
                    <a:pt x="1" y="1636"/>
                  </a:lnTo>
                  <a:cubicBezTo>
                    <a:pt x="33" y="1767"/>
                    <a:pt x="66" y="1865"/>
                    <a:pt x="99" y="1963"/>
                  </a:cubicBezTo>
                  <a:cubicBezTo>
                    <a:pt x="99" y="1985"/>
                    <a:pt x="129" y="2052"/>
                    <a:pt x="128" y="2052"/>
                  </a:cubicBezTo>
                  <a:cubicBezTo>
                    <a:pt x="127" y="2052"/>
                    <a:pt x="120" y="2038"/>
                    <a:pt x="101" y="2000"/>
                  </a:cubicBezTo>
                  <a:lnTo>
                    <a:pt x="101" y="2000"/>
                  </a:lnTo>
                  <a:lnTo>
                    <a:pt x="131" y="2061"/>
                  </a:lnTo>
                  <a:cubicBezTo>
                    <a:pt x="131" y="2126"/>
                    <a:pt x="164" y="2159"/>
                    <a:pt x="197" y="2224"/>
                  </a:cubicBezTo>
                  <a:cubicBezTo>
                    <a:pt x="230" y="2290"/>
                    <a:pt x="262" y="2322"/>
                    <a:pt x="295" y="2355"/>
                  </a:cubicBezTo>
                  <a:lnTo>
                    <a:pt x="328" y="2420"/>
                  </a:lnTo>
                  <a:cubicBezTo>
                    <a:pt x="426" y="2519"/>
                    <a:pt x="491" y="2584"/>
                    <a:pt x="589" y="2682"/>
                  </a:cubicBezTo>
                  <a:lnTo>
                    <a:pt x="622" y="2715"/>
                  </a:lnTo>
                  <a:lnTo>
                    <a:pt x="753" y="2780"/>
                  </a:lnTo>
                  <a:lnTo>
                    <a:pt x="851" y="2846"/>
                  </a:lnTo>
                  <a:lnTo>
                    <a:pt x="884" y="2846"/>
                  </a:lnTo>
                  <a:lnTo>
                    <a:pt x="1047" y="2911"/>
                  </a:lnTo>
                  <a:lnTo>
                    <a:pt x="1407" y="2911"/>
                  </a:lnTo>
                  <a:lnTo>
                    <a:pt x="1505" y="2878"/>
                  </a:lnTo>
                  <a:lnTo>
                    <a:pt x="1570" y="2846"/>
                  </a:lnTo>
                  <a:lnTo>
                    <a:pt x="1701" y="2780"/>
                  </a:lnTo>
                  <a:cubicBezTo>
                    <a:pt x="1701" y="2780"/>
                    <a:pt x="1745" y="2737"/>
                    <a:pt x="1754" y="2737"/>
                  </a:cubicBezTo>
                  <a:lnTo>
                    <a:pt x="1754" y="2737"/>
                  </a:lnTo>
                  <a:cubicBezTo>
                    <a:pt x="1755" y="2737"/>
                    <a:pt x="1755" y="2737"/>
                    <a:pt x="1755" y="2737"/>
                  </a:cubicBezTo>
                  <a:lnTo>
                    <a:pt x="1755" y="2737"/>
                  </a:lnTo>
                  <a:lnTo>
                    <a:pt x="1766" y="2715"/>
                  </a:lnTo>
                  <a:lnTo>
                    <a:pt x="1897" y="2617"/>
                  </a:lnTo>
                  <a:lnTo>
                    <a:pt x="1995" y="2519"/>
                  </a:lnTo>
                  <a:lnTo>
                    <a:pt x="2028" y="2453"/>
                  </a:lnTo>
                  <a:lnTo>
                    <a:pt x="2061" y="2355"/>
                  </a:lnTo>
                  <a:cubicBezTo>
                    <a:pt x="2126" y="2257"/>
                    <a:pt x="2191" y="2159"/>
                    <a:pt x="2257" y="2061"/>
                  </a:cubicBezTo>
                  <a:lnTo>
                    <a:pt x="2290" y="1995"/>
                  </a:lnTo>
                  <a:lnTo>
                    <a:pt x="2322" y="1865"/>
                  </a:lnTo>
                  <a:lnTo>
                    <a:pt x="2355" y="1701"/>
                  </a:lnTo>
                  <a:cubicBezTo>
                    <a:pt x="2355" y="1701"/>
                    <a:pt x="2355" y="1668"/>
                    <a:pt x="2355" y="1636"/>
                  </a:cubicBezTo>
                  <a:cubicBezTo>
                    <a:pt x="2388" y="1538"/>
                    <a:pt x="2388" y="1440"/>
                    <a:pt x="2355" y="1341"/>
                  </a:cubicBezTo>
                  <a:lnTo>
                    <a:pt x="2355" y="1178"/>
                  </a:lnTo>
                  <a:cubicBezTo>
                    <a:pt x="2355" y="1113"/>
                    <a:pt x="2322" y="1014"/>
                    <a:pt x="2290" y="949"/>
                  </a:cubicBezTo>
                  <a:lnTo>
                    <a:pt x="2290" y="884"/>
                  </a:lnTo>
                  <a:cubicBezTo>
                    <a:pt x="2290" y="884"/>
                    <a:pt x="2257" y="851"/>
                    <a:pt x="2224" y="818"/>
                  </a:cubicBezTo>
                  <a:cubicBezTo>
                    <a:pt x="2224" y="786"/>
                    <a:pt x="2159" y="687"/>
                    <a:pt x="2126" y="622"/>
                  </a:cubicBezTo>
                  <a:lnTo>
                    <a:pt x="2126" y="589"/>
                  </a:lnTo>
                  <a:cubicBezTo>
                    <a:pt x="2093" y="557"/>
                    <a:pt x="2061" y="524"/>
                    <a:pt x="2028" y="491"/>
                  </a:cubicBezTo>
                  <a:cubicBezTo>
                    <a:pt x="1995" y="459"/>
                    <a:pt x="1930" y="393"/>
                    <a:pt x="1864" y="328"/>
                  </a:cubicBezTo>
                  <a:lnTo>
                    <a:pt x="1832" y="295"/>
                  </a:lnTo>
                  <a:lnTo>
                    <a:pt x="1734" y="230"/>
                  </a:lnTo>
                  <a:cubicBezTo>
                    <a:pt x="1668" y="197"/>
                    <a:pt x="1603" y="164"/>
                    <a:pt x="1538" y="132"/>
                  </a:cubicBezTo>
                  <a:cubicBezTo>
                    <a:pt x="1505" y="99"/>
                    <a:pt x="1472" y="99"/>
                    <a:pt x="1439" y="66"/>
                  </a:cubicBezTo>
                  <a:lnTo>
                    <a:pt x="1407" y="66"/>
                  </a:lnTo>
                  <a:cubicBezTo>
                    <a:pt x="1341" y="34"/>
                    <a:pt x="1276" y="34"/>
                    <a:pt x="12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6" name="Google Shape;2847;p77">
              <a:extLst>
                <a:ext uri="{FF2B5EF4-FFF2-40B4-BE49-F238E27FC236}">
                  <a16:creationId xmlns:a16="http://schemas.microsoft.com/office/drawing/2014/main" id="{23DE8AD0-F128-6CB0-3DA6-FDB5C05F8F1B}"/>
                </a:ext>
              </a:extLst>
            </p:cNvPr>
            <p:cNvSpPr/>
            <p:nvPr/>
          </p:nvSpPr>
          <p:spPr>
            <a:xfrm>
              <a:off x="5694625" y="3118150"/>
              <a:ext cx="179050" cy="81050"/>
            </a:xfrm>
            <a:custGeom>
              <a:avLst/>
              <a:gdLst/>
              <a:ahLst/>
              <a:cxnLst/>
              <a:rect l="l" t="t" r="r" b="b"/>
              <a:pathLst>
                <a:path w="7162" h="3242" extrusionOk="0">
                  <a:moveTo>
                    <a:pt x="3081" y="1"/>
                  </a:moveTo>
                  <a:cubicBezTo>
                    <a:pt x="3024" y="1"/>
                    <a:pt x="2968" y="2"/>
                    <a:pt x="2911" y="4"/>
                  </a:cubicBezTo>
                  <a:cubicBezTo>
                    <a:pt x="1276" y="168"/>
                    <a:pt x="361" y="1541"/>
                    <a:pt x="1" y="3045"/>
                  </a:cubicBezTo>
                  <a:cubicBezTo>
                    <a:pt x="1145" y="2980"/>
                    <a:pt x="2224" y="2980"/>
                    <a:pt x="2976" y="2980"/>
                  </a:cubicBezTo>
                  <a:cubicBezTo>
                    <a:pt x="4219" y="2980"/>
                    <a:pt x="5723" y="3111"/>
                    <a:pt x="7162" y="3241"/>
                  </a:cubicBezTo>
                  <a:cubicBezTo>
                    <a:pt x="7096" y="2914"/>
                    <a:pt x="6966" y="2555"/>
                    <a:pt x="6802" y="2260"/>
                  </a:cubicBezTo>
                  <a:cubicBezTo>
                    <a:pt x="6076" y="872"/>
                    <a:pt x="4649" y="1"/>
                    <a:pt x="30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7" name="Google Shape;2848;p77">
              <a:extLst>
                <a:ext uri="{FF2B5EF4-FFF2-40B4-BE49-F238E27FC236}">
                  <a16:creationId xmlns:a16="http://schemas.microsoft.com/office/drawing/2014/main" id="{38E87B4B-7A41-1EB8-1AC3-50576461E7F2}"/>
                </a:ext>
              </a:extLst>
            </p:cNvPr>
            <p:cNvSpPr/>
            <p:nvPr/>
          </p:nvSpPr>
          <p:spPr>
            <a:xfrm>
              <a:off x="6147500" y="3078175"/>
              <a:ext cx="85850" cy="119375"/>
            </a:xfrm>
            <a:custGeom>
              <a:avLst/>
              <a:gdLst/>
              <a:ahLst/>
              <a:cxnLst/>
              <a:rect l="l" t="t" r="r" b="b"/>
              <a:pathLst>
                <a:path w="3434" h="4775" extrusionOk="0">
                  <a:moveTo>
                    <a:pt x="2649" y="1"/>
                  </a:moveTo>
                  <a:cubicBezTo>
                    <a:pt x="1930" y="1"/>
                    <a:pt x="1243" y="295"/>
                    <a:pt x="753" y="851"/>
                  </a:cubicBezTo>
                  <a:cubicBezTo>
                    <a:pt x="262" y="1407"/>
                    <a:pt x="1" y="2126"/>
                    <a:pt x="66" y="2878"/>
                  </a:cubicBezTo>
                  <a:cubicBezTo>
                    <a:pt x="131" y="3565"/>
                    <a:pt x="524" y="4186"/>
                    <a:pt x="1112" y="4546"/>
                  </a:cubicBezTo>
                  <a:cubicBezTo>
                    <a:pt x="1210" y="4644"/>
                    <a:pt x="1309" y="4710"/>
                    <a:pt x="1407" y="4775"/>
                  </a:cubicBezTo>
                  <a:cubicBezTo>
                    <a:pt x="2322" y="4644"/>
                    <a:pt x="3009" y="4579"/>
                    <a:pt x="3140" y="4579"/>
                  </a:cubicBezTo>
                  <a:lnTo>
                    <a:pt x="3434" y="4579"/>
                  </a:lnTo>
                  <a:cubicBezTo>
                    <a:pt x="3434" y="4579"/>
                    <a:pt x="2943" y="2323"/>
                    <a:pt x="2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8" name="Google Shape;2849;p77">
              <a:extLst>
                <a:ext uri="{FF2B5EF4-FFF2-40B4-BE49-F238E27FC236}">
                  <a16:creationId xmlns:a16="http://schemas.microsoft.com/office/drawing/2014/main" id="{6B149A59-C06C-3F88-5601-3ED335493BD7}"/>
                </a:ext>
              </a:extLst>
            </p:cNvPr>
            <p:cNvSpPr/>
            <p:nvPr/>
          </p:nvSpPr>
          <p:spPr>
            <a:xfrm>
              <a:off x="5658675" y="1775975"/>
              <a:ext cx="56425" cy="111200"/>
            </a:xfrm>
            <a:custGeom>
              <a:avLst/>
              <a:gdLst/>
              <a:ahLst/>
              <a:cxnLst/>
              <a:rect l="l" t="t" r="r" b="b"/>
              <a:pathLst>
                <a:path w="2257" h="4448" extrusionOk="0">
                  <a:moveTo>
                    <a:pt x="1831" y="1"/>
                  </a:moveTo>
                  <a:cubicBezTo>
                    <a:pt x="1177" y="99"/>
                    <a:pt x="589" y="295"/>
                    <a:pt x="0" y="557"/>
                  </a:cubicBezTo>
                  <a:cubicBezTo>
                    <a:pt x="0" y="557"/>
                    <a:pt x="785" y="1538"/>
                    <a:pt x="360" y="3402"/>
                  </a:cubicBezTo>
                  <a:cubicBezTo>
                    <a:pt x="294" y="3729"/>
                    <a:pt x="196" y="4088"/>
                    <a:pt x="98" y="4448"/>
                  </a:cubicBezTo>
                  <a:cubicBezTo>
                    <a:pt x="687" y="4154"/>
                    <a:pt x="1177" y="3729"/>
                    <a:pt x="1537" y="3173"/>
                  </a:cubicBezTo>
                  <a:cubicBezTo>
                    <a:pt x="2158" y="2224"/>
                    <a:pt x="2256" y="1047"/>
                    <a:pt x="1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9" name="Google Shape;2850;p77">
              <a:extLst>
                <a:ext uri="{FF2B5EF4-FFF2-40B4-BE49-F238E27FC236}">
                  <a16:creationId xmlns:a16="http://schemas.microsoft.com/office/drawing/2014/main" id="{99CFFE58-486E-38B9-298B-C7B3D6114662}"/>
                </a:ext>
              </a:extLst>
            </p:cNvPr>
            <p:cNvSpPr/>
            <p:nvPr/>
          </p:nvSpPr>
          <p:spPr>
            <a:xfrm>
              <a:off x="5977475" y="1820950"/>
              <a:ext cx="45800" cy="102200"/>
            </a:xfrm>
            <a:custGeom>
              <a:avLst/>
              <a:gdLst/>
              <a:ahLst/>
              <a:cxnLst/>
              <a:rect l="l" t="t" r="r" b="b"/>
              <a:pathLst>
                <a:path w="1832" h="4088" extrusionOk="0">
                  <a:moveTo>
                    <a:pt x="1668" y="0"/>
                  </a:moveTo>
                  <a:cubicBezTo>
                    <a:pt x="1308" y="33"/>
                    <a:pt x="949" y="164"/>
                    <a:pt x="654" y="360"/>
                  </a:cubicBezTo>
                  <a:lnTo>
                    <a:pt x="622" y="393"/>
                  </a:lnTo>
                  <a:lnTo>
                    <a:pt x="556" y="458"/>
                  </a:lnTo>
                  <a:lnTo>
                    <a:pt x="425" y="556"/>
                  </a:lnTo>
                  <a:lnTo>
                    <a:pt x="360" y="654"/>
                  </a:lnTo>
                  <a:cubicBezTo>
                    <a:pt x="327" y="687"/>
                    <a:pt x="295" y="720"/>
                    <a:pt x="262" y="785"/>
                  </a:cubicBezTo>
                  <a:cubicBezTo>
                    <a:pt x="229" y="818"/>
                    <a:pt x="197" y="916"/>
                    <a:pt x="164" y="981"/>
                  </a:cubicBezTo>
                  <a:cubicBezTo>
                    <a:pt x="164" y="981"/>
                    <a:pt x="164" y="1014"/>
                    <a:pt x="164" y="1047"/>
                  </a:cubicBezTo>
                  <a:cubicBezTo>
                    <a:pt x="99" y="1145"/>
                    <a:pt x="66" y="1243"/>
                    <a:pt x="66" y="1374"/>
                  </a:cubicBezTo>
                  <a:cubicBezTo>
                    <a:pt x="33" y="1472"/>
                    <a:pt x="33" y="1570"/>
                    <a:pt x="33" y="1668"/>
                  </a:cubicBezTo>
                  <a:cubicBezTo>
                    <a:pt x="0" y="1799"/>
                    <a:pt x="0" y="1897"/>
                    <a:pt x="33" y="2028"/>
                  </a:cubicBezTo>
                  <a:lnTo>
                    <a:pt x="33" y="2093"/>
                  </a:lnTo>
                  <a:cubicBezTo>
                    <a:pt x="33" y="2126"/>
                    <a:pt x="33" y="2158"/>
                    <a:pt x="33" y="2191"/>
                  </a:cubicBezTo>
                  <a:cubicBezTo>
                    <a:pt x="33" y="2257"/>
                    <a:pt x="33" y="2322"/>
                    <a:pt x="66" y="2387"/>
                  </a:cubicBezTo>
                  <a:cubicBezTo>
                    <a:pt x="99" y="2485"/>
                    <a:pt x="131" y="2616"/>
                    <a:pt x="164" y="2714"/>
                  </a:cubicBezTo>
                  <a:cubicBezTo>
                    <a:pt x="164" y="2704"/>
                    <a:pt x="166" y="2699"/>
                    <a:pt x="169" y="2699"/>
                  </a:cubicBezTo>
                  <a:cubicBezTo>
                    <a:pt x="184" y="2699"/>
                    <a:pt x="229" y="2818"/>
                    <a:pt x="229" y="2845"/>
                  </a:cubicBezTo>
                  <a:cubicBezTo>
                    <a:pt x="262" y="2878"/>
                    <a:pt x="327" y="2976"/>
                    <a:pt x="360" y="3041"/>
                  </a:cubicBezTo>
                  <a:lnTo>
                    <a:pt x="458" y="3172"/>
                  </a:lnTo>
                  <a:lnTo>
                    <a:pt x="491" y="3237"/>
                  </a:lnTo>
                  <a:lnTo>
                    <a:pt x="556" y="3303"/>
                  </a:lnTo>
                  <a:cubicBezTo>
                    <a:pt x="622" y="3401"/>
                    <a:pt x="720" y="3499"/>
                    <a:pt x="818" y="3597"/>
                  </a:cubicBezTo>
                  <a:cubicBezTo>
                    <a:pt x="916" y="3663"/>
                    <a:pt x="981" y="3728"/>
                    <a:pt x="1079" y="3793"/>
                  </a:cubicBezTo>
                  <a:cubicBezTo>
                    <a:pt x="1308" y="3924"/>
                    <a:pt x="1570" y="4022"/>
                    <a:pt x="1832" y="4088"/>
                  </a:cubicBezTo>
                  <a:cubicBezTo>
                    <a:pt x="1668" y="2714"/>
                    <a:pt x="1603" y="1374"/>
                    <a:pt x="16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0" name="Google Shape;2851;p77">
              <a:extLst>
                <a:ext uri="{FF2B5EF4-FFF2-40B4-BE49-F238E27FC236}">
                  <a16:creationId xmlns:a16="http://schemas.microsoft.com/office/drawing/2014/main" id="{E3B12A6D-DE14-EDFD-3561-52C686E4657A}"/>
                </a:ext>
              </a:extLst>
            </p:cNvPr>
            <p:cNvSpPr/>
            <p:nvPr/>
          </p:nvSpPr>
          <p:spPr>
            <a:xfrm>
              <a:off x="5999550" y="2793725"/>
              <a:ext cx="1195150" cy="1410925"/>
            </a:xfrm>
            <a:custGeom>
              <a:avLst/>
              <a:gdLst/>
              <a:ahLst/>
              <a:cxnLst/>
              <a:rect l="l" t="t" r="r" b="b"/>
              <a:pathLst>
                <a:path w="47806" h="56437" extrusionOk="0">
                  <a:moveTo>
                    <a:pt x="13930" y="0"/>
                  </a:moveTo>
                  <a:cubicBezTo>
                    <a:pt x="13635" y="33"/>
                    <a:pt x="13374" y="98"/>
                    <a:pt x="13112" y="196"/>
                  </a:cubicBezTo>
                  <a:cubicBezTo>
                    <a:pt x="11837" y="491"/>
                    <a:pt x="10595" y="850"/>
                    <a:pt x="9319" y="1243"/>
                  </a:cubicBezTo>
                  <a:lnTo>
                    <a:pt x="8567" y="1471"/>
                  </a:lnTo>
                  <a:cubicBezTo>
                    <a:pt x="0" y="4153"/>
                    <a:pt x="16513" y="7749"/>
                    <a:pt x="12818" y="22071"/>
                  </a:cubicBezTo>
                  <a:cubicBezTo>
                    <a:pt x="9156" y="36426"/>
                    <a:pt x="13766" y="45777"/>
                    <a:pt x="18050" y="50551"/>
                  </a:cubicBezTo>
                  <a:cubicBezTo>
                    <a:pt x="22300" y="55292"/>
                    <a:pt x="27630" y="56437"/>
                    <a:pt x="32960" y="56437"/>
                  </a:cubicBezTo>
                  <a:cubicBezTo>
                    <a:pt x="38290" y="56437"/>
                    <a:pt x="47805" y="51925"/>
                    <a:pt x="39631" y="44012"/>
                  </a:cubicBezTo>
                  <a:cubicBezTo>
                    <a:pt x="31456" y="36131"/>
                    <a:pt x="43064" y="31554"/>
                    <a:pt x="36917" y="24197"/>
                  </a:cubicBezTo>
                  <a:cubicBezTo>
                    <a:pt x="30737" y="16872"/>
                    <a:pt x="23249" y="15139"/>
                    <a:pt x="23085" y="8763"/>
                  </a:cubicBezTo>
                  <a:cubicBezTo>
                    <a:pt x="22987" y="6147"/>
                    <a:pt x="22039" y="3531"/>
                    <a:pt x="19914" y="1897"/>
                  </a:cubicBezTo>
                  <a:cubicBezTo>
                    <a:pt x="19161" y="1308"/>
                    <a:pt x="18279" y="883"/>
                    <a:pt x="17363" y="621"/>
                  </a:cubicBezTo>
                  <a:lnTo>
                    <a:pt x="17330" y="621"/>
                  </a:lnTo>
                  <a:cubicBezTo>
                    <a:pt x="17232" y="1014"/>
                    <a:pt x="17101" y="1373"/>
                    <a:pt x="16905" y="1700"/>
                  </a:cubicBezTo>
                  <a:cubicBezTo>
                    <a:pt x="16742" y="2256"/>
                    <a:pt x="16382" y="2714"/>
                    <a:pt x="15957" y="3041"/>
                  </a:cubicBezTo>
                  <a:cubicBezTo>
                    <a:pt x="15761" y="3161"/>
                    <a:pt x="15459" y="3230"/>
                    <a:pt x="15163" y="3230"/>
                  </a:cubicBezTo>
                  <a:cubicBezTo>
                    <a:pt x="14569" y="3230"/>
                    <a:pt x="13995" y="2954"/>
                    <a:pt x="14322" y="2256"/>
                  </a:cubicBezTo>
                  <a:cubicBezTo>
                    <a:pt x="14453" y="1929"/>
                    <a:pt x="14813" y="1733"/>
                    <a:pt x="15009" y="1406"/>
                  </a:cubicBezTo>
                  <a:cubicBezTo>
                    <a:pt x="15107" y="1177"/>
                    <a:pt x="15107" y="916"/>
                    <a:pt x="15009" y="719"/>
                  </a:cubicBezTo>
                  <a:cubicBezTo>
                    <a:pt x="14976" y="621"/>
                    <a:pt x="14943" y="523"/>
                    <a:pt x="14878" y="425"/>
                  </a:cubicBezTo>
                  <a:cubicBezTo>
                    <a:pt x="14714" y="262"/>
                    <a:pt x="14518" y="131"/>
                    <a:pt x="14289" y="98"/>
                  </a:cubicBezTo>
                  <a:cubicBezTo>
                    <a:pt x="14191" y="33"/>
                    <a:pt x="14061" y="0"/>
                    <a:pt x="13930" y="0"/>
                  </a:cubicBezTo>
                  <a:close/>
                </a:path>
              </a:pathLst>
            </a:custGeom>
            <a:solidFill>
              <a:srgbClr val="007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1" name="Google Shape;2852;p77">
              <a:extLst>
                <a:ext uri="{FF2B5EF4-FFF2-40B4-BE49-F238E27FC236}">
                  <a16:creationId xmlns:a16="http://schemas.microsoft.com/office/drawing/2014/main" id="{CF84850F-9AAF-766C-8122-A1E7200586D6}"/>
                </a:ext>
              </a:extLst>
            </p:cNvPr>
            <p:cNvSpPr/>
            <p:nvPr/>
          </p:nvSpPr>
          <p:spPr>
            <a:xfrm>
              <a:off x="6332250" y="2793725"/>
              <a:ext cx="37625" cy="9000"/>
            </a:xfrm>
            <a:custGeom>
              <a:avLst/>
              <a:gdLst/>
              <a:ahLst/>
              <a:cxnLst/>
              <a:rect l="l" t="t" r="r" b="b"/>
              <a:pathLst>
                <a:path w="1505" h="360" extrusionOk="0">
                  <a:moveTo>
                    <a:pt x="622" y="0"/>
                  </a:moveTo>
                  <a:cubicBezTo>
                    <a:pt x="393" y="0"/>
                    <a:pt x="197" y="33"/>
                    <a:pt x="0" y="131"/>
                  </a:cubicBezTo>
                  <a:cubicBezTo>
                    <a:pt x="524" y="164"/>
                    <a:pt x="1014" y="229"/>
                    <a:pt x="1505" y="360"/>
                  </a:cubicBezTo>
                  <a:cubicBezTo>
                    <a:pt x="1374" y="229"/>
                    <a:pt x="1178" y="131"/>
                    <a:pt x="981" y="65"/>
                  </a:cubicBezTo>
                  <a:cubicBezTo>
                    <a:pt x="851" y="33"/>
                    <a:pt x="753" y="0"/>
                    <a:pt x="622" y="0"/>
                  </a:cubicBezTo>
                  <a:close/>
                </a:path>
              </a:pathLst>
            </a:custGeom>
            <a:solidFill>
              <a:srgbClr val="002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2" name="Google Shape;2853;p77">
              <a:extLst>
                <a:ext uri="{FF2B5EF4-FFF2-40B4-BE49-F238E27FC236}">
                  <a16:creationId xmlns:a16="http://schemas.microsoft.com/office/drawing/2014/main" id="{E468DAF7-B0EE-6581-49D5-2C6ABCBE0985}"/>
                </a:ext>
              </a:extLst>
            </p:cNvPr>
            <p:cNvSpPr/>
            <p:nvPr/>
          </p:nvSpPr>
          <p:spPr>
            <a:xfrm>
              <a:off x="6061675" y="2103775"/>
              <a:ext cx="22100" cy="31100"/>
            </a:xfrm>
            <a:custGeom>
              <a:avLst/>
              <a:gdLst/>
              <a:ahLst/>
              <a:cxnLst/>
              <a:rect l="l" t="t" r="r" b="b"/>
              <a:pathLst>
                <a:path w="884" h="1244" extrusionOk="0">
                  <a:moveTo>
                    <a:pt x="0" y="1"/>
                  </a:moveTo>
                  <a:lnTo>
                    <a:pt x="0" y="1"/>
                  </a:lnTo>
                  <a:cubicBezTo>
                    <a:pt x="360" y="720"/>
                    <a:pt x="622" y="1178"/>
                    <a:pt x="622" y="1178"/>
                  </a:cubicBezTo>
                  <a:lnTo>
                    <a:pt x="883" y="1243"/>
                  </a:lnTo>
                  <a:cubicBezTo>
                    <a:pt x="622" y="818"/>
                    <a:pt x="295" y="393"/>
                    <a:pt x="0" y="1"/>
                  </a:cubicBezTo>
                  <a:close/>
                </a:path>
              </a:pathLst>
            </a:custGeom>
            <a:solidFill>
              <a:srgbClr val="FC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3" name="Google Shape;2854;p77">
              <a:extLst>
                <a:ext uri="{FF2B5EF4-FFF2-40B4-BE49-F238E27FC236}">
                  <a16:creationId xmlns:a16="http://schemas.microsoft.com/office/drawing/2014/main" id="{8738D05B-1086-FCF0-C65F-EF33FBA700E6}"/>
                </a:ext>
              </a:extLst>
            </p:cNvPr>
            <p:cNvSpPr/>
            <p:nvPr/>
          </p:nvSpPr>
          <p:spPr>
            <a:xfrm>
              <a:off x="5523775" y="1530750"/>
              <a:ext cx="84225" cy="233000"/>
            </a:xfrm>
            <a:custGeom>
              <a:avLst/>
              <a:gdLst/>
              <a:ahLst/>
              <a:cxnLst/>
              <a:rect l="l" t="t" r="r" b="b"/>
              <a:pathLst>
                <a:path w="3369" h="9320" extrusionOk="0">
                  <a:moveTo>
                    <a:pt x="818" y="1"/>
                  </a:moveTo>
                  <a:lnTo>
                    <a:pt x="818" y="1"/>
                  </a:lnTo>
                  <a:cubicBezTo>
                    <a:pt x="655" y="1014"/>
                    <a:pt x="230" y="1864"/>
                    <a:pt x="164" y="2714"/>
                  </a:cubicBezTo>
                  <a:cubicBezTo>
                    <a:pt x="1" y="4153"/>
                    <a:pt x="1309" y="5461"/>
                    <a:pt x="2322" y="6180"/>
                  </a:cubicBezTo>
                  <a:cubicBezTo>
                    <a:pt x="3107" y="6736"/>
                    <a:pt x="2878" y="8273"/>
                    <a:pt x="2519" y="9320"/>
                  </a:cubicBezTo>
                  <a:cubicBezTo>
                    <a:pt x="2617" y="9156"/>
                    <a:pt x="2748" y="8993"/>
                    <a:pt x="2846" y="8829"/>
                  </a:cubicBezTo>
                  <a:cubicBezTo>
                    <a:pt x="3238" y="8240"/>
                    <a:pt x="3369" y="7521"/>
                    <a:pt x="3271" y="6834"/>
                  </a:cubicBezTo>
                  <a:cubicBezTo>
                    <a:pt x="3107" y="6213"/>
                    <a:pt x="2715" y="5690"/>
                    <a:pt x="2192" y="5298"/>
                  </a:cubicBezTo>
                  <a:cubicBezTo>
                    <a:pt x="1734" y="4971"/>
                    <a:pt x="1309" y="4578"/>
                    <a:pt x="949" y="4121"/>
                  </a:cubicBezTo>
                  <a:cubicBezTo>
                    <a:pt x="688" y="3728"/>
                    <a:pt x="589" y="3270"/>
                    <a:pt x="655" y="2813"/>
                  </a:cubicBezTo>
                  <a:cubicBezTo>
                    <a:pt x="753" y="1930"/>
                    <a:pt x="1276" y="785"/>
                    <a:pt x="818" y="1"/>
                  </a:cubicBezTo>
                  <a:close/>
                </a:path>
              </a:pathLst>
            </a:custGeom>
            <a:solidFill>
              <a:srgbClr val="1817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4" name="Google Shape;2855;p77">
              <a:extLst>
                <a:ext uri="{FF2B5EF4-FFF2-40B4-BE49-F238E27FC236}">
                  <a16:creationId xmlns:a16="http://schemas.microsoft.com/office/drawing/2014/main" id="{AFA020D1-76E8-DA3F-4891-C967C84A4B6F}"/>
                </a:ext>
              </a:extLst>
            </p:cNvPr>
            <p:cNvSpPr/>
            <p:nvPr/>
          </p:nvSpPr>
          <p:spPr>
            <a:xfrm>
              <a:off x="5576925" y="1342725"/>
              <a:ext cx="406300" cy="574925"/>
            </a:xfrm>
            <a:custGeom>
              <a:avLst/>
              <a:gdLst/>
              <a:ahLst/>
              <a:cxnLst/>
              <a:rect l="l" t="t" r="r" b="b"/>
              <a:pathLst>
                <a:path w="16252" h="22997" extrusionOk="0">
                  <a:moveTo>
                    <a:pt x="2158" y="1"/>
                  </a:moveTo>
                  <a:lnTo>
                    <a:pt x="2158" y="1"/>
                  </a:lnTo>
                  <a:cubicBezTo>
                    <a:pt x="2224" y="917"/>
                    <a:pt x="1962" y="1832"/>
                    <a:pt x="1439" y="2584"/>
                  </a:cubicBezTo>
                  <a:cubicBezTo>
                    <a:pt x="1047" y="3173"/>
                    <a:pt x="556" y="3729"/>
                    <a:pt x="0" y="4186"/>
                  </a:cubicBezTo>
                  <a:lnTo>
                    <a:pt x="589" y="6966"/>
                  </a:lnTo>
                  <a:cubicBezTo>
                    <a:pt x="589" y="6966"/>
                    <a:pt x="2616" y="11870"/>
                    <a:pt x="4349" y="13048"/>
                  </a:cubicBezTo>
                  <a:cubicBezTo>
                    <a:pt x="5640" y="13900"/>
                    <a:pt x="6332" y="14009"/>
                    <a:pt x="6601" y="14009"/>
                  </a:cubicBezTo>
                  <a:cubicBezTo>
                    <a:pt x="6693" y="14009"/>
                    <a:pt x="6736" y="13996"/>
                    <a:pt x="6736" y="13996"/>
                  </a:cubicBezTo>
                  <a:lnTo>
                    <a:pt x="6736" y="13996"/>
                  </a:lnTo>
                  <a:cubicBezTo>
                    <a:pt x="6736" y="13996"/>
                    <a:pt x="7259" y="16546"/>
                    <a:pt x="6246" y="17102"/>
                  </a:cubicBezTo>
                  <a:lnTo>
                    <a:pt x="6180" y="17135"/>
                  </a:lnTo>
                  <a:cubicBezTo>
                    <a:pt x="6115" y="17200"/>
                    <a:pt x="6017" y="17364"/>
                    <a:pt x="6246" y="17985"/>
                  </a:cubicBezTo>
                  <a:cubicBezTo>
                    <a:pt x="6540" y="18868"/>
                    <a:pt x="6802" y="20732"/>
                    <a:pt x="7979" y="21909"/>
                  </a:cubicBezTo>
                  <a:cubicBezTo>
                    <a:pt x="8739" y="22669"/>
                    <a:pt x="9773" y="22996"/>
                    <a:pt x="10842" y="22996"/>
                  </a:cubicBezTo>
                  <a:cubicBezTo>
                    <a:pt x="11382" y="22996"/>
                    <a:pt x="11931" y="22913"/>
                    <a:pt x="12458" y="22759"/>
                  </a:cubicBezTo>
                  <a:cubicBezTo>
                    <a:pt x="14061" y="22334"/>
                    <a:pt x="15074" y="19587"/>
                    <a:pt x="15238" y="18868"/>
                  </a:cubicBezTo>
                  <a:cubicBezTo>
                    <a:pt x="15368" y="18116"/>
                    <a:pt x="16251" y="15663"/>
                    <a:pt x="16251" y="15663"/>
                  </a:cubicBezTo>
                  <a:cubicBezTo>
                    <a:pt x="15990" y="15663"/>
                    <a:pt x="15761" y="15598"/>
                    <a:pt x="15532" y="15533"/>
                  </a:cubicBezTo>
                  <a:cubicBezTo>
                    <a:pt x="15074" y="15369"/>
                    <a:pt x="14518" y="14781"/>
                    <a:pt x="13930" y="13767"/>
                  </a:cubicBezTo>
                  <a:cubicBezTo>
                    <a:pt x="13537" y="13080"/>
                    <a:pt x="13178" y="12361"/>
                    <a:pt x="12916" y="11609"/>
                  </a:cubicBezTo>
                  <a:cubicBezTo>
                    <a:pt x="12458" y="10530"/>
                    <a:pt x="12164" y="9418"/>
                    <a:pt x="12033" y="8274"/>
                  </a:cubicBezTo>
                  <a:lnTo>
                    <a:pt x="12033" y="8274"/>
                  </a:lnTo>
                  <a:cubicBezTo>
                    <a:pt x="12295" y="8470"/>
                    <a:pt x="12589" y="8633"/>
                    <a:pt x="12916" y="8699"/>
                  </a:cubicBezTo>
                  <a:cubicBezTo>
                    <a:pt x="13112" y="8699"/>
                    <a:pt x="13766" y="8437"/>
                    <a:pt x="13635" y="6802"/>
                  </a:cubicBezTo>
                  <a:cubicBezTo>
                    <a:pt x="13472" y="5200"/>
                    <a:pt x="13210" y="4906"/>
                    <a:pt x="12753" y="4775"/>
                  </a:cubicBezTo>
                  <a:cubicBezTo>
                    <a:pt x="12633" y="4738"/>
                    <a:pt x="12500" y="4712"/>
                    <a:pt x="12365" y="4712"/>
                  </a:cubicBezTo>
                  <a:cubicBezTo>
                    <a:pt x="12019" y="4712"/>
                    <a:pt x="11656" y="4884"/>
                    <a:pt x="11445" y="5494"/>
                  </a:cubicBezTo>
                  <a:lnTo>
                    <a:pt x="11183" y="6083"/>
                  </a:lnTo>
                  <a:cubicBezTo>
                    <a:pt x="11085" y="6083"/>
                    <a:pt x="11020" y="6017"/>
                    <a:pt x="11020" y="5919"/>
                  </a:cubicBezTo>
                  <a:cubicBezTo>
                    <a:pt x="11020" y="5789"/>
                    <a:pt x="10889" y="3467"/>
                    <a:pt x="10725" y="3173"/>
                  </a:cubicBezTo>
                  <a:cubicBezTo>
                    <a:pt x="10682" y="3075"/>
                    <a:pt x="10587" y="3042"/>
                    <a:pt x="10438" y="3042"/>
                  </a:cubicBezTo>
                  <a:cubicBezTo>
                    <a:pt x="10140" y="3042"/>
                    <a:pt x="9624" y="3173"/>
                    <a:pt x="8861" y="3173"/>
                  </a:cubicBezTo>
                  <a:cubicBezTo>
                    <a:pt x="7684" y="3173"/>
                    <a:pt x="6671" y="3173"/>
                    <a:pt x="5788" y="2748"/>
                  </a:cubicBezTo>
                  <a:cubicBezTo>
                    <a:pt x="4774" y="2224"/>
                    <a:pt x="3793" y="1571"/>
                    <a:pt x="2910" y="851"/>
                  </a:cubicBezTo>
                  <a:cubicBezTo>
                    <a:pt x="2616" y="590"/>
                    <a:pt x="2387" y="295"/>
                    <a:pt x="2158" y="1"/>
                  </a:cubicBezTo>
                  <a:close/>
                </a:path>
              </a:pathLst>
            </a:custGeom>
            <a:solidFill>
              <a:srgbClr val="FFC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5" name="Google Shape;2856;p77">
              <a:extLst>
                <a:ext uri="{FF2B5EF4-FFF2-40B4-BE49-F238E27FC236}">
                  <a16:creationId xmlns:a16="http://schemas.microsoft.com/office/drawing/2014/main" id="{DEDDC4B5-5190-1A44-D5A6-C0C5A80AAD1E}"/>
                </a:ext>
              </a:extLst>
            </p:cNvPr>
            <p:cNvSpPr/>
            <p:nvPr/>
          </p:nvSpPr>
          <p:spPr>
            <a:xfrm>
              <a:off x="5746125" y="1652550"/>
              <a:ext cx="115300" cy="82350"/>
            </a:xfrm>
            <a:custGeom>
              <a:avLst/>
              <a:gdLst/>
              <a:ahLst/>
              <a:cxnLst/>
              <a:rect l="l" t="t" r="r" b="b"/>
              <a:pathLst>
                <a:path w="4612" h="3294" extrusionOk="0">
                  <a:moveTo>
                    <a:pt x="4611" y="1"/>
                  </a:moveTo>
                  <a:lnTo>
                    <a:pt x="4611" y="1"/>
                  </a:lnTo>
                  <a:cubicBezTo>
                    <a:pt x="4186" y="818"/>
                    <a:pt x="3434" y="1374"/>
                    <a:pt x="2551" y="1537"/>
                  </a:cubicBezTo>
                  <a:cubicBezTo>
                    <a:pt x="1930" y="1635"/>
                    <a:pt x="1276" y="1635"/>
                    <a:pt x="655" y="1668"/>
                  </a:cubicBezTo>
                  <a:cubicBezTo>
                    <a:pt x="426" y="1701"/>
                    <a:pt x="230" y="1701"/>
                    <a:pt x="1" y="1766"/>
                  </a:cubicBezTo>
                  <a:cubicBezTo>
                    <a:pt x="66" y="2191"/>
                    <a:pt x="132" y="2649"/>
                    <a:pt x="99" y="3074"/>
                  </a:cubicBezTo>
                  <a:cubicBezTo>
                    <a:pt x="360" y="3172"/>
                    <a:pt x="622" y="3238"/>
                    <a:pt x="884" y="3270"/>
                  </a:cubicBezTo>
                  <a:cubicBezTo>
                    <a:pt x="1016" y="3286"/>
                    <a:pt x="1148" y="3294"/>
                    <a:pt x="1279" y="3294"/>
                  </a:cubicBezTo>
                  <a:cubicBezTo>
                    <a:pt x="2254" y="3294"/>
                    <a:pt x="3189" y="2871"/>
                    <a:pt x="3794" y="2093"/>
                  </a:cubicBezTo>
                  <a:cubicBezTo>
                    <a:pt x="4284" y="1505"/>
                    <a:pt x="4546" y="785"/>
                    <a:pt x="4611" y="1"/>
                  </a:cubicBezTo>
                  <a:close/>
                </a:path>
              </a:pathLst>
            </a:custGeom>
            <a:solidFill>
              <a:srgbClr val="FDAD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6" name="Google Shape;2857;p77">
              <a:extLst>
                <a:ext uri="{FF2B5EF4-FFF2-40B4-BE49-F238E27FC236}">
                  <a16:creationId xmlns:a16="http://schemas.microsoft.com/office/drawing/2014/main" id="{153168C0-C566-6941-6129-CB1594BE3DD5}"/>
                </a:ext>
              </a:extLst>
            </p:cNvPr>
            <p:cNvSpPr/>
            <p:nvPr/>
          </p:nvSpPr>
          <p:spPr>
            <a:xfrm>
              <a:off x="5871200" y="1481700"/>
              <a:ext cx="39275" cy="48250"/>
            </a:xfrm>
            <a:custGeom>
              <a:avLst/>
              <a:gdLst/>
              <a:ahLst/>
              <a:cxnLst/>
              <a:rect l="l" t="t" r="r" b="b"/>
              <a:pathLst>
                <a:path w="1571" h="1930" extrusionOk="0">
                  <a:moveTo>
                    <a:pt x="785" y="1"/>
                  </a:moveTo>
                  <a:cubicBezTo>
                    <a:pt x="1" y="1"/>
                    <a:pt x="393" y="753"/>
                    <a:pt x="393" y="753"/>
                  </a:cubicBezTo>
                  <a:lnTo>
                    <a:pt x="458" y="949"/>
                  </a:lnTo>
                  <a:lnTo>
                    <a:pt x="785" y="1930"/>
                  </a:lnTo>
                  <a:cubicBezTo>
                    <a:pt x="785" y="1930"/>
                    <a:pt x="1570" y="1"/>
                    <a:pt x="785" y="1"/>
                  </a:cubicBezTo>
                  <a:close/>
                </a:path>
              </a:pathLst>
            </a:custGeom>
            <a:solidFill>
              <a:srgbClr val="FC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7" name="Google Shape;2858;p77">
              <a:extLst>
                <a:ext uri="{FF2B5EF4-FFF2-40B4-BE49-F238E27FC236}">
                  <a16:creationId xmlns:a16="http://schemas.microsoft.com/office/drawing/2014/main" id="{038E0056-1FF2-652A-D0A3-A90168489753}"/>
                </a:ext>
              </a:extLst>
            </p:cNvPr>
            <p:cNvSpPr/>
            <p:nvPr/>
          </p:nvSpPr>
          <p:spPr>
            <a:xfrm>
              <a:off x="5566300" y="1509500"/>
              <a:ext cx="60500" cy="81775"/>
            </a:xfrm>
            <a:custGeom>
              <a:avLst/>
              <a:gdLst/>
              <a:ahLst/>
              <a:cxnLst/>
              <a:rect l="l" t="t" r="r" b="b"/>
              <a:pathLst>
                <a:path w="2420" h="3271" extrusionOk="0">
                  <a:moveTo>
                    <a:pt x="556" y="0"/>
                  </a:moveTo>
                  <a:cubicBezTo>
                    <a:pt x="0" y="0"/>
                    <a:pt x="262" y="1014"/>
                    <a:pt x="720" y="1897"/>
                  </a:cubicBezTo>
                  <a:cubicBezTo>
                    <a:pt x="1145" y="2747"/>
                    <a:pt x="2420" y="3270"/>
                    <a:pt x="2420" y="3270"/>
                  </a:cubicBezTo>
                  <a:cubicBezTo>
                    <a:pt x="1962" y="2485"/>
                    <a:pt x="1014" y="295"/>
                    <a:pt x="1014" y="295"/>
                  </a:cubicBezTo>
                  <a:cubicBezTo>
                    <a:pt x="1014" y="295"/>
                    <a:pt x="1145" y="0"/>
                    <a:pt x="556" y="0"/>
                  </a:cubicBezTo>
                  <a:close/>
                </a:path>
              </a:pathLst>
            </a:custGeom>
            <a:solidFill>
              <a:srgbClr val="FFC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8" name="Google Shape;2859;p77">
              <a:extLst>
                <a:ext uri="{FF2B5EF4-FFF2-40B4-BE49-F238E27FC236}">
                  <a16:creationId xmlns:a16="http://schemas.microsoft.com/office/drawing/2014/main" id="{8DB3AAE6-F818-89B5-A426-3DE541C7A6B7}"/>
                </a:ext>
              </a:extLst>
            </p:cNvPr>
            <p:cNvSpPr/>
            <p:nvPr/>
          </p:nvSpPr>
          <p:spPr>
            <a:xfrm>
              <a:off x="5744500" y="1444100"/>
              <a:ext cx="44175" cy="85850"/>
            </a:xfrm>
            <a:custGeom>
              <a:avLst/>
              <a:gdLst/>
              <a:ahLst/>
              <a:cxnLst/>
              <a:rect l="l" t="t" r="r" b="b"/>
              <a:pathLst>
                <a:path w="1767" h="3434" extrusionOk="0">
                  <a:moveTo>
                    <a:pt x="1112" y="1"/>
                  </a:moveTo>
                  <a:lnTo>
                    <a:pt x="1341" y="1766"/>
                  </a:lnTo>
                  <a:cubicBezTo>
                    <a:pt x="1374" y="2061"/>
                    <a:pt x="1374" y="2322"/>
                    <a:pt x="1374" y="2584"/>
                  </a:cubicBezTo>
                  <a:cubicBezTo>
                    <a:pt x="1374" y="2714"/>
                    <a:pt x="1341" y="2845"/>
                    <a:pt x="1308" y="2943"/>
                  </a:cubicBezTo>
                  <a:cubicBezTo>
                    <a:pt x="1276" y="3074"/>
                    <a:pt x="1243" y="3107"/>
                    <a:pt x="1243" y="3107"/>
                  </a:cubicBezTo>
                  <a:cubicBezTo>
                    <a:pt x="1240" y="3112"/>
                    <a:pt x="1237" y="3114"/>
                    <a:pt x="1233" y="3114"/>
                  </a:cubicBezTo>
                  <a:cubicBezTo>
                    <a:pt x="1186" y="3114"/>
                    <a:pt x="1039" y="2763"/>
                    <a:pt x="949" y="2551"/>
                  </a:cubicBezTo>
                  <a:lnTo>
                    <a:pt x="622" y="1766"/>
                  </a:lnTo>
                  <a:lnTo>
                    <a:pt x="327" y="981"/>
                  </a:lnTo>
                  <a:cubicBezTo>
                    <a:pt x="262" y="818"/>
                    <a:pt x="197" y="720"/>
                    <a:pt x="164" y="556"/>
                  </a:cubicBezTo>
                  <a:lnTo>
                    <a:pt x="66" y="360"/>
                  </a:lnTo>
                  <a:lnTo>
                    <a:pt x="33" y="262"/>
                  </a:lnTo>
                  <a:lnTo>
                    <a:pt x="0" y="229"/>
                  </a:lnTo>
                  <a:lnTo>
                    <a:pt x="0" y="262"/>
                  </a:lnTo>
                  <a:lnTo>
                    <a:pt x="0" y="360"/>
                  </a:lnTo>
                  <a:lnTo>
                    <a:pt x="33" y="556"/>
                  </a:lnTo>
                  <a:cubicBezTo>
                    <a:pt x="66" y="687"/>
                    <a:pt x="66" y="851"/>
                    <a:pt x="99" y="981"/>
                  </a:cubicBezTo>
                  <a:cubicBezTo>
                    <a:pt x="164" y="1243"/>
                    <a:pt x="262" y="1537"/>
                    <a:pt x="327" y="1799"/>
                  </a:cubicBezTo>
                  <a:cubicBezTo>
                    <a:pt x="393" y="2061"/>
                    <a:pt x="491" y="2355"/>
                    <a:pt x="589" y="2616"/>
                  </a:cubicBezTo>
                  <a:cubicBezTo>
                    <a:pt x="622" y="2747"/>
                    <a:pt x="687" y="2878"/>
                    <a:pt x="752" y="3009"/>
                  </a:cubicBezTo>
                  <a:cubicBezTo>
                    <a:pt x="785" y="3238"/>
                    <a:pt x="981" y="3401"/>
                    <a:pt x="1210" y="3434"/>
                  </a:cubicBezTo>
                  <a:cubicBezTo>
                    <a:pt x="1341" y="3434"/>
                    <a:pt x="1472" y="3368"/>
                    <a:pt x="1537" y="3270"/>
                  </a:cubicBezTo>
                  <a:cubicBezTo>
                    <a:pt x="1603" y="3205"/>
                    <a:pt x="1668" y="3107"/>
                    <a:pt x="1701" y="3009"/>
                  </a:cubicBezTo>
                  <a:cubicBezTo>
                    <a:pt x="1733" y="2845"/>
                    <a:pt x="1766" y="2682"/>
                    <a:pt x="1766" y="2518"/>
                  </a:cubicBezTo>
                  <a:cubicBezTo>
                    <a:pt x="1733" y="2224"/>
                    <a:pt x="1701" y="1930"/>
                    <a:pt x="1635" y="1635"/>
                  </a:cubicBezTo>
                  <a:cubicBezTo>
                    <a:pt x="1537" y="1080"/>
                    <a:pt x="1341" y="524"/>
                    <a:pt x="11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9" name="Google Shape;2860;p77">
              <a:extLst>
                <a:ext uri="{FF2B5EF4-FFF2-40B4-BE49-F238E27FC236}">
                  <a16:creationId xmlns:a16="http://schemas.microsoft.com/office/drawing/2014/main" id="{014448DD-9151-45D2-9464-9C2D2EBE7C55}"/>
                </a:ext>
              </a:extLst>
            </p:cNvPr>
            <p:cNvSpPr/>
            <p:nvPr/>
          </p:nvSpPr>
          <p:spPr>
            <a:xfrm>
              <a:off x="5609625" y="1476800"/>
              <a:ext cx="37625" cy="64600"/>
            </a:xfrm>
            <a:custGeom>
              <a:avLst/>
              <a:gdLst/>
              <a:ahLst/>
              <a:cxnLst/>
              <a:rect l="l" t="t" r="r" b="b"/>
              <a:pathLst>
                <a:path w="1505" h="2584" extrusionOk="0">
                  <a:moveTo>
                    <a:pt x="0" y="0"/>
                  </a:moveTo>
                  <a:cubicBezTo>
                    <a:pt x="0" y="426"/>
                    <a:pt x="66" y="851"/>
                    <a:pt x="164" y="1276"/>
                  </a:cubicBezTo>
                  <a:cubicBezTo>
                    <a:pt x="229" y="1505"/>
                    <a:pt x="294" y="1701"/>
                    <a:pt x="360" y="1930"/>
                  </a:cubicBezTo>
                  <a:cubicBezTo>
                    <a:pt x="393" y="2028"/>
                    <a:pt x="458" y="2159"/>
                    <a:pt x="523" y="2257"/>
                  </a:cubicBezTo>
                  <a:cubicBezTo>
                    <a:pt x="556" y="2322"/>
                    <a:pt x="589" y="2355"/>
                    <a:pt x="654" y="2387"/>
                  </a:cubicBezTo>
                  <a:cubicBezTo>
                    <a:pt x="687" y="2453"/>
                    <a:pt x="752" y="2486"/>
                    <a:pt x="818" y="2518"/>
                  </a:cubicBezTo>
                  <a:cubicBezTo>
                    <a:pt x="883" y="2584"/>
                    <a:pt x="981" y="2584"/>
                    <a:pt x="1079" y="2584"/>
                  </a:cubicBezTo>
                  <a:cubicBezTo>
                    <a:pt x="1177" y="2584"/>
                    <a:pt x="1275" y="2551"/>
                    <a:pt x="1341" y="2453"/>
                  </a:cubicBezTo>
                  <a:cubicBezTo>
                    <a:pt x="1439" y="2387"/>
                    <a:pt x="1472" y="2289"/>
                    <a:pt x="1504" y="2159"/>
                  </a:cubicBezTo>
                  <a:lnTo>
                    <a:pt x="1504" y="2060"/>
                  </a:lnTo>
                  <a:cubicBezTo>
                    <a:pt x="1504" y="1832"/>
                    <a:pt x="1472" y="1603"/>
                    <a:pt x="1406" y="1374"/>
                  </a:cubicBezTo>
                  <a:cubicBezTo>
                    <a:pt x="1308" y="949"/>
                    <a:pt x="1177" y="556"/>
                    <a:pt x="1014" y="164"/>
                  </a:cubicBezTo>
                  <a:lnTo>
                    <a:pt x="1014" y="164"/>
                  </a:lnTo>
                  <a:cubicBezTo>
                    <a:pt x="1014" y="589"/>
                    <a:pt x="1079" y="1014"/>
                    <a:pt x="1112" y="1406"/>
                  </a:cubicBezTo>
                  <a:cubicBezTo>
                    <a:pt x="1112" y="1635"/>
                    <a:pt x="1145" y="1832"/>
                    <a:pt x="1112" y="2028"/>
                  </a:cubicBezTo>
                  <a:lnTo>
                    <a:pt x="1112" y="2060"/>
                  </a:lnTo>
                  <a:lnTo>
                    <a:pt x="1112" y="2093"/>
                  </a:lnTo>
                  <a:cubicBezTo>
                    <a:pt x="1112" y="2126"/>
                    <a:pt x="1079" y="2159"/>
                    <a:pt x="1047" y="2191"/>
                  </a:cubicBezTo>
                  <a:lnTo>
                    <a:pt x="1014" y="2191"/>
                  </a:lnTo>
                  <a:cubicBezTo>
                    <a:pt x="883" y="2093"/>
                    <a:pt x="752" y="1930"/>
                    <a:pt x="720" y="1766"/>
                  </a:cubicBezTo>
                  <a:cubicBezTo>
                    <a:pt x="621" y="1603"/>
                    <a:pt x="556" y="1374"/>
                    <a:pt x="458" y="1210"/>
                  </a:cubicBezTo>
                  <a:cubicBezTo>
                    <a:pt x="327" y="818"/>
                    <a:pt x="164" y="426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0" name="Google Shape;2861;p77">
              <a:extLst>
                <a:ext uri="{FF2B5EF4-FFF2-40B4-BE49-F238E27FC236}">
                  <a16:creationId xmlns:a16="http://schemas.microsoft.com/office/drawing/2014/main" id="{2F740C5E-2A31-9684-B5B0-CB447D4F1CC3}"/>
                </a:ext>
              </a:extLst>
            </p:cNvPr>
            <p:cNvSpPr/>
            <p:nvPr/>
          </p:nvSpPr>
          <p:spPr>
            <a:xfrm>
              <a:off x="5776375" y="1536600"/>
              <a:ext cx="33550" cy="27700"/>
            </a:xfrm>
            <a:custGeom>
              <a:avLst/>
              <a:gdLst/>
              <a:ahLst/>
              <a:cxnLst/>
              <a:rect l="l" t="t" r="r" b="b"/>
              <a:pathLst>
                <a:path w="1342" h="1108" extrusionOk="0">
                  <a:moveTo>
                    <a:pt x="605" y="0"/>
                  </a:moveTo>
                  <a:cubicBezTo>
                    <a:pt x="309" y="0"/>
                    <a:pt x="1" y="133"/>
                    <a:pt x="1" y="519"/>
                  </a:cubicBezTo>
                  <a:cubicBezTo>
                    <a:pt x="1" y="846"/>
                    <a:pt x="262" y="1107"/>
                    <a:pt x="589" y="1107"/>
                  </a:cubicBezTo>
                  <a:cubicBezTo>
                    <a:pt x="818" y="1107"/>
                    <a:pt x="1014" y="976"/>
                    <a:pt x="1178" y="813"/>
                  </a:cubicBezTo>
                  <a:cubicBezTo>
                    <a:pt x="1341" y="551"/>
                    <a:pt x="1276" y="224"/>
                    <a:pt x="1014" y="94"/>
                  </a:cubicBezTo>
                  <a:cubicBezTo>
                    <a:pt x="913" y="37"/>
                    <a:pt x="761" y="0"/>
                    <a:pt x="605" y="0"/>
                  </a:cubicBezTo>
                  <a:close/>
                </a:path>
              </a:pathLst>
            </a:custGeom>
            <a:solidFill>
              <a:srgbClr val="FF6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1" name="Google Shape;2862;p77">
              <a:extLst>
                <a:ext uri="{FF2B5EF4-FFF2-40B4-BE49-F238E27FC236}">
                  <a16:creationId xmlns:a16="http://schemas.microsoft.com/office/drawing/2014/main" id="{C530690B-3BAD-63FE-1A88-D6A01176AF19}"/>
                </a:ext>
              </a:extLst>
            </p:cNvPr>
            <p:cNvSpPr/>
            <p:nvPr/>
          </p:nvSpPr>
          <p:spPr>
            <a:xfrm>
              <a:off x="5629225" y="1566025"/>
              <a:ext cx="33550" cy="27700"/>
            </a:xfrm>
            <a:custGeom>
              <a:avLst/>
              <a:gdLst/>
              <a:ahLst/>
              <a:cxnLst/>
              <a:rect l="l" t="t" r="r" b="b"/>
              <a:pathLst>
                <a:path w="1342" h="1108" extrusionOk="0">
                  <a:moveTo>
                    <a:pt x="638" y="0"/>
                  </a:moveTo>
                  <a:cubicBezTo>
                    <a:pt x="342" y="0"/>
                    <a:pt x="34" y="133"/>
                    <a:pt x="34" y="519"/>
                  </a:cubicBezTo>
                  <a:cubicBezTo>
                    <a:pt x="1" y="846"/>
                    <a:pt x="263" y="1107"/>
                    <a:pt x="590" y="1107"/>
                  </a:cubicBezTo>
                  <a:cubicBezTo>
                    <a:pt x="818" y="1075"/>
                    <a:pt x="1047" y="977"/>
                    <a:pt x="1178" y="813"/>
                  </a:cubicBezTo>
                  <a:cubicBezTo>
                    <a:pt x="1342" y="551"/>
                    <a:pt x="1276" y="224"/>
                    <a:pt x="1047" y="94"/>
                  </a:cubicBezTo>
                  <a:cubicBezTo>
                    <a:pt x="946" y="37"/>
                    <a:pt x="794" y="0"/>
                    <a:pt x="638" y="0"/>
                  </a:cubicBezTo>
                  <a:close/>
                </a:path>
              </a:pathLst>
            </a:custGeom>
            <a:solidFill>
              <a:srgbClr val="FF6D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2" name="Google Shape;2863;p77">
              <a:extLst>
                <a:ext uri="{FF2B5EF4-FFF2-40B4-BE49-F238E27FC236}">
                  <a16:creationId xmlns:a16="http://schemas.microsoft.com/office/drawing/2014/main" id="{2DD898B3-5EEE-E1C8-A2A8-46D08F9D4268}"/>
                </a:ext>
              </a:extLst>
            </p:cNvPr>
            <p:cNvSpPr/>
            <p:nvPr/>
          </p:nvSpPr>
          <p:spPr>
            <a:xfrm>
              <a:off x="5666850" y="1458825"/>
              <a:ext cx="40075" cy="100150"/>
            </a:xfrm>
            <a:custGeom>
              <a:avLst/>
              <a:gdLst/>
              <a:ahLst/>
              <a:cxnLst/>
              <a:rect l="l" t="t" r="r" b="b"/>
              <a:pathLst>
                <a:path w="1603" h="4006" extrusionOk="0">
                  <a:moveTo>
                    <a:pt x="33" y="0"/>
                  </a:moveTo>
                  <a:lnTo>
                    <a:pt x="33" y="0"/>
                  </a:lnTo>
                  <a:cubicBezTo>
                    <a:pt x="294" y="360"/>
                    <a:pt x="458" y="752"/>
                    <a:pt x="589" y="1145"/>
                  </a:cubicBezTo>
                  <a:cubicBezTo>
                    <a:pt x="589" y="1373"/>
                    <a:pt x="589" y="1570"/>
                    <a:pt x="523" y="1766"/>
                  </a:cubicBezTo>
                  <a:cubicBezTo>
                    <a:pt x="491" y="1995"/>
                    <a:pt x="425" y="2191"/>
                    <a:pt x="360" y="2387"/>
                  </a:cubicBezTo>
                  <a:cubicBezTo>
                    <a:pt x="294" y="2551"/>
                    <a:pt x="164" y="2747"/>
                    <a:pt x="65" y="3008"/>
                  </a:cubicBezTo>
                  <a:cubicBezTo>
                    <a:pt x="33" y="3139"/>
                    <a:pt x="0" y="3270"/>
                    <a:pt x="33" y="3401"/>
                  </a:cubicBezTo>
                  <a:cubicBezTo>
                    <a:pt x="65" y="3564"/>
                    <a:pt x="131" y="3695"/>
                    <a:pt x="262" y="3760"/>
                  </a:cubicBezTo>
                  <a:cubicBezTo>
                    <a:pt x="458" y="3924"/>
                    <a:pt x="695" y="4006"/>
                    <a:pt x="932" y="4006"/>
                  </a:cubicBezTo>
                  <a:cubicBezTo>
                    <a:pt x="1169" y="4006"/>
                    <a:pt x="1406" y="3924"/>
                    <a:pt x="1602" y="3760"/>
                  </a:cubicBezTo>
                  <a:lnTo>
                    <a:pt x="1602" y="3760"/>
                  </a:lnTo>
                  <a:cubicBezTo>
                    <a:pt x="1462" y="3819"/>
                    <a:pt x="1318" y="3848"/>
                    <a:pt x="1175" y="3848"/>
                  </a:cubicBezTo>
                  <a:cubicBezTo>
                    <a:pt x="919" y="3848"/>
                    <a:pt x="668" y="3753"/>
                    <a:pt x="458" y="3564"/>
                  </a:cubicBezTo>
                  <a:cubicBezTo>
                    <a:pt x="196" y="3335"/>
                    <a:pt x="523" y="2976"/>
                    <a:pt x="719" y="2518"/>
                  </a:cubicBezTo>
                  <a:cubicBezTo>
                    <a:pt x="916" y="2093"/>
                    <a:pt x="948" y="1570"/>
                    <a:pt x="883" y="1112"/>
                  </a:cubicBezTo>
                  <a:cubicBezTo>
                    <a:pt x="719" y="654"/>
                    <a:pt x="425" y="262"/>
                    <a:pt x="33" y="0"/>
                  </a:cubicBezTo>
                  <a:close/>
                </a:path>
              </a:pathLst>
            </a:custGeom>
            <a:solidFill>
              <a:srgbClr val="D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3" name="Google Shape;2864;p77">
              <a:extLst>
                <a:ext uri="{FF2B5EF4-FFF2-40B4-BE49-F238E27FC236}">
                  <a16:creationId xmlns:a16="http://schemas.microsoft.com/office/drawing/2014/main" id="{E2724B06-0F5E-C602-06FE-5EC6688BE762}"/>
                </a:ext>
              </a:extLst>
            </p:cNvPr>
            <p:cNvSpPr/>
            <p:nvPr/>
          </p:nvSpPr>
          <p:spPr>
            <a:xfrm>
              <a:off x="5688900" y="1560175"/>
              <a:ext cx="58900" cy="37625"/>
            </a:xfrm>
            <a:custGeom>
              <a:avLst/>
              <a:gdLst/>
              <a:ahLst/>
              <a:cxnLst/>
              <a:rect l="l" t="t" r="r" b="b"/>
              <a:pathLst>
                <a:path w="2356" h="1505" extrusionOk="0">
                  <a:moveTo>
                    <a:pt x="2323" y="1"/>
                  </a:moveTo>
                  <a:lnTo>
                    <a:pt x="2323" y="1"/>
                  </a:lnTo>
                  <a:cubicBezTo>
                    <a:pt x="2094" y="393"/>
                    <a:pt x="1767" y="720"/>
                    <a:pt x="1342" y="916"/>
                  </a:cubicBezTo>
                  <a:cubicBezTo>
                    <a:pt x="1145" y="1047"/>
                    <a:pt x="916" y="1112"/>
                    <a:pt x="720" y="1211"/>
                  </a:cubicBezTo>
                  <a:cubicBezTo>
                    <a:pt x="590" y="1243"/>
                    <a:pt x="491" y="1276"/>
                    <a:pt x="361" y="1341"/>
                  </a:cubicBezTo>
                  <a:cubicBezTo>
                    <a:pt x="230" y="1374"/>
                    <a:pt x="132" y="1407"/>
                    <a:pt x="1" y="1472"/>
                  </a:cubicBezTo>
                  <a:cubicBezTo>
                    <a:pt x="132" y="1472"/>
                    <a:pt x="263" y="1505"/>
                    <a:pt x="393" y="1505"/>
                  </a:cubicBezTo>
                  <a:lnTo>
                    <a:pt x="786" y="1505"/>
                  </a:lnTo>
                  <a:cubicBezTo>
                    <a:pt x="1047" y="1472"/>
                    <a:pt x="1276" y="1407"/>
                    <a:pt x="1505" y="1276"/>
                  </a:cubicBezTo>
                  <a:cubicBezTo>
                    <a:pt x="1767" y="1178"/>
                    <a:pt x="1963" y="982"/>
                    <a:pt x="2126" y="785"/>
                  </a:cubicBezTo>
                  <a:cubicBezTo>
                    <a:pt x="2290" y="557"/>
                    <a:pt x="2355" y="295"/>
                    <a:pt x="2323" y="1"/>
                  </a:cubicBezTo>
                  <a:close/>
                </a:path>
              </a:pathLst>
            </a:custGeom>
            <a:solidFill>
              <a:srgbClr val="D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4" name="Google Shape;2865;p77">
              <a:extLst>
                <a:ext uri="{FF2B5EF4-FFF2-40B4-BE49-F238E27FC236}">
                  <a16:creationId xmlns:a16="http://schemas.microsoft.com/office/drawing/2014/main" id="{CCD1BF16-8A0C-8323-5D63-F3432B43A65E}"/>
                </a:ext>
              </a:extLst>
            </p:cNvPr>
            <p:cNvSpPr/>
            <p:nvPr/>
          </p:nvSpPr>
          <p:spPr>
            <a:xfrm>
              <a:off x="5737950" y="1596975"/>
              <a:ext cx="132450" cy="102000"/>
            </a:xfrm>
            <a:custGeom>
              <a:avLst/>
              <a:gdLst/>
              <a:ahLst/>
              <a:cxnLst/>
              <a:rect l="l" t="t" r="r" b="b"/>
              <a:pathLst>
                <a:path w="5298" h="4080" extrusionOk="0">
                  <a:moveTo>
                    <a:pt x="5298" y="0"/>
                  </a:moveTo>
                  <a:lnTo>
                    <a:pt x="5298" y="0"/>
                  </a:lnTo>
                  <a:cubicBezTo>
                    <a:pt x="5069" y="589"/>
                    <a:pt x="4807" y="1145"/>
                    <a:pt x="4546" y="1700"/>
                  </a:cubicBezTo>
                  <a:cubicBezTo>
                    <a:pt x="4252" y="2224"/>
                    <a:pt x="3892" y="2714"/>
                    <a:pt x="3467" y="3106"/>
                  </a:cubicBezTo>
                  <a:cubicBezTo>
                    <a:pt x="3238" y="3303"/>
                    <a:pt x="2976" y="3433"/>
                    <a:pt x="2715" y="3531"/>
                  </a:cubicBezTo>
                  <a:cubicBezTo>
                    <a:pt x="2005" y="3768"/>
                    <a:pt x="1274" y="3878"/>
                    <a:pt x="539" y="3878"/>
                  </a:cubicBezTo>
                  <a:cubicBezTo>
                    <a:pt x="360" y="3878"/>
                    <a:pt x="180" y="3871"/>
                    <a:pt x="1" y="3858"/>
                  </a:cubicBezTo>
                  <a:lnTo>
                    <a:pt x="1" y="3858"/>
                  </a:lnTo>
                  <a:cubicBezTo>
                    <a:pt x="467" y="4006"/>
                    <a:pt x="933" y="4079"/>
                    <a:pt x="1412" y="4079"/>
                  </a:cubicBezTo>
                  <a:cubicBezTo>
                    <a:pt x="1572" y="4079"/>
                    <a:pt x="1734" y="4071"/>
                    <a:pt x="1897" y="4055"/>
                  </a:cubicBezTo>
                  <a:cubicBezTo>
                    <a:pt x="2192" y="4022"/>
                    <a:pt x="2519" y="3957"/>
                    <a:pt x="2813" y="3891"/>
                  </a:cubicBezTo>
                  <a:cubicBezTo>
                    <a:pt x="3140" y="3793"/>
                    <a:pt x="3467" y="3630"/>
                    <a:pt x="3696" y="3401"/>
                  </a:cubicBezTo>
                  <a:cubicBezTo>
                    <a:pt x="4186" y="2976"/>
                    <a:pt x="4579" y="2420"/>
                    <a:pt x="4807" y="1798"/>
                  </a:cubicBezTo>
                  <a:cubicBezTo>
                    <a:pt x="5069" y="1243"/>
                    <a:pt x="5233" y="621"/>
                    <a:pt x="5298" y="0"/>
                  </a:cubicBezTo>
                  <a:close/>
                </a:path>
              </a:pathLst>
            </a:custGeom>
            <a:solidFill>
              <a:srgbClr val="D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5" name="Google Shape;2866;p77">
              <a:extLst>
                <a:ext uri="{FF2B5EF4-FFF2-40B4-BE49-F238E27FC236}">
                  <a16:creationId xmlns:a16="http://schemas.microsoft.com/office/drawing/2014/main" id="{C57942EB-9636-B35E-5E3F-2272311A8D03}"/>
                </a:ext>
              </a:extLst>
            </p:cNvPr>
            <p:cNvSpPr/>
            <p:nvPr/>
          </p:nvSpPr>
          <p:spPr>
            <a:xfrm>
              <a:off x="5726525" y="1415275"/>
              <a:ext cx="63775" cy="32125"/>
            </a:xfrm>
            <a:custGeom>
              <a:avLst/>
              <a:gdLst/>
              <a:ahLst/>
              <a:cxnLst/>
              <a:rect l="l" t="t" r="r" b="b"/>
              <a:pathLst>
                <a:path w="2551" h="1285" extrusionOk="0">
                  <a:moveTo>
                    <a:pt x="1242" y="1"/>
                  </a:moveTo>
                  <a:cubicBezTo>
                    <a:pt x="1188" y="1"/>
                    <a:pt x="1134" y="4"/>
                    <a:pt x="1079" y="9"/>
                  </a:cubicBezTo>
                  <a:cubicBezTo>
                    <a:pt x="785" y="42"/>
                    <a:pt x="491" y="205"/>
                    <a:pt x="262" y="467"/>
                  </a:cubicBezTo>
                  <a:cubicBezTo>
                    <a:pt x="98" y="696"/>
                    <a:pt x="0" y="990"/>
                    <a:pt x="0" y="1284"/>
                  </a:cubicBezTo>
                  <a:cubicBezTo>
                    <a:pt x="294" y="1154"/>
                    <a:pt x="491" y="990"/>
                    <a:pt x="687" y="925"/>
                  </a:cubicBezTo>
                  <a:cubicBezTo>
                    <a:pt x="850" y="827"/>
                    <a:pt x="1014" y="794"/>
                    <a:pt x="1210" y="761"/>
                  </a:cubicBezTo>
                  <a:cubicBezTo>
                    <a:pt x="1668" y="761"/>
                    <a:pt x="2125" y="761"/>
                    <a:pt x="2551" y="859"/>
                  </a:cubicBezTo>
                  <a:cubicBezTo>
                    <a:pt x="2452" y="565"/>
                    <a:pt x="2256" y="336"/>
                    <a:pt x="1995" y="205"/>
                  </a:cubicBezTo>
                  <a:cubicBezTo>
                    <a:pt x="1777" y="69"/>
                    <a:pt x="1513" y="1"/>
                    <a:pt x="1242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6" name="Google Shape;2867;p77">
              <a:extLst>
                <a:ext uri="{FF2B5EF4-FFF2-40B4-BE49-F238E27FC236}">
                  <a16:creationId xmlns:a16="http://schemas.microsoft.com/office/drawing/2014/main" id="{24BB9C51-7A36-2779-6720-257FA19FCF88}"/>
                </a:ext>
              </a:extLst>
            </p:cNvPr>
            <p:cNvSpPr/>
            <p:nvPr/>
          </p:nvSpPr>
          <p:spPr>
            <a:xfrm>
              <a:off x="5590000" y="1454725"/>
              <a:ext cx="60525" cy="42525"/>
            </a:xfrm>
            <a:custGeom>
              <a:avLst/>
              <a:gdLst/>
              <a:ahLst/>
              <a:cxnLst/>
              <a:rect l="l" t="t" r="r" b="b"/>
              <a:pathLst>
                <a:path w="2421" h="1701" extrusionOk="0">
                  <a:moveTo>
                    <a:pt x="1365" y="1"/>
                  </a:moveTo>
                  <a:cubicBezTo>
                    <a:pt x="1159" y="1"/>
                    <a:pt x="949" y="44"/>
                    <a:pt x="753" y="131"/>
                  </a:cubicBezTo>
                  <a:cubicBezTo>
                    <a:pt x="458" y="262"/>
                    <a:pt x="229" y="524"/>
                    <a:pt x="99" y="818"/>
                  </a:cubicBezTo>
                  <a:cubicBezTo>
                    <a:pt x="0" y="1112"/>
                    <a:pt x="0" y="1407"/>
                    <a:pt x="99" y="1701"/>
                  </a:cubicBezTo>
                  <a:cubicBezTo>
                    <a:pt x="295" y="1472"/>
                    <a:pt x="458" y="1276"/>
                    <a:pt x="622" y="1145"/>
                  </a:cubicBezTo>
                  <a:cubicBezTo>
                    <a:pt x="753" y="1014"/>
                    <a:pt x="883" y="883"/>
                    <a:pt x="1079" y="818"/>
                  </a:cubicBezTo>
                  <a:cubicBezTo>
                    <a:pt x="1505" y="655"/>
                    <a:pt x="1962" y="524"/>
                    <a:pt x="2420" y="426"/>
                  </a:cubicBezTo>
                  <a:cubicBezTo>
                    <a:pt x="2224" y="197"/>
                    <a:pt x="1962" y="66"/>
                    <a:pt x="1668" y="33"/>
                  </a:cubicBezTo>
                  <a:cubicBezTo>
                    <a:pt x="1570" y="12"/>
                    <a:pt x="1468" y="1"/>
                    <a:pt x="1365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7" name="Google Shape;2868;p77">
              <a:extLst>
                <a:ext uri="{FF2B5EF4-FFF2-40B4-BE49-F238E27FC236}">
                  <a16:creationId xmlns:a16="http://schemas.microsoft.com/office/drawing/2014/main" id="{94EB7749-7391-287D-4763-489378392D43}"/>
                </a:ext>
              </a:extLst>
            </p:cNvPr>
            <p:cNvSpPr/>
            <p:nvPr/>
          </p:nvSpPr>
          <p:spPr>
            <a:xfrm>
              <a:off x="1067825" y="3278200"/>
              <a:ext cx="496400" cy="796950"/>
            </a:xfrm>
            <a:custGeom>
              <a:avLst/>
              <a:gdLst/>
              <a:ahLst/>
              <a:cxnLst/>
              <a:rect l="l" t="t" r="r" b="b"/>
              <a:pathLst>
                <a:path w="19856" h="31878" extrusionOk="0">
                  <a:moveTo>
                    <a:pt x="8112" y="1"/>
                  </a:moveTo>
                  <a:cubicBezTo>
                    <a:pt x="5577" y="1"/>
                    <a:pt x="1" y="1613"/>
                    <a:pt x="1" y="1613"/>
                  </a:cubicBezTo>
                  <a:cubicBezTo>
                    <a:pt x="2028" y="4523"/>
                    <a:pt x="4284" y="20545"/>
                    <a:pt x="4284" y="20545"/>
                  </a:cubicBezTo>
                  <a:cubicBezTo>
                    <a:pt x="5298" y="26464"/>
                    <a:pt x="4611" y="30093"/>
                    <a:pt x="5527" y="31597"/>
                  </a:cubicBezTo>
                  <a:cubicBezTo>
                    <a:pt x="5641" y="31791"/>
                    <a:pt x="5964" y="31878"/>
                    <a:pt x="6441" y="31878"/>
                  </a:cubicBezTo>
                  <a:cubicBezTo>
                    <a:pt x="9658" y="31878"/>
                    <a:pt x="19856" y="27946"/>
                    <a:pt x="19685" y="26693"/>
                  </a:cubicBezTo>
                  <a:cubicBezTo>
                    <a:pt x="19591" y="26002"/>
                    <a:pt x="19218" y="25854"/>
                    <a:pt x="18513" y="25854"/>
                  </a:cubicBezTo>
                  <a:cubicBezTo>
                    <a:pt x="17981" y="25854"/>
                    <a:pt x="17261" y="25938"/>
                    <a:pt x="16329" y="25938"/>
                  </a:cubicBezTo>
                  <a:cubicBezTo>
                    <a:pt x="15920" y="25938"/>
                    <a:pt x="15470" y="25922"/>
                    <a:pt x="14977" y="25875"/>
                  </a:cubicBezTo>
                  <a:cubicBezTo>
                    <a:pt x="12688" y="25581"/>
                    <a:pt x="10431" y="25123"/>
                    <a:pt x="8241" y="24469"/>
                  </a:cubicBezTo>
                  <a:lnTo>
                    <a:pt x="9418" y="1613"/>
                  </a:lnTo>
                  <a:cubicBezTo>
                    <a:pt x="9418" y="1613"/>
                    <a:pt x="10301" y="1221"/>
                    <a:pt x="9222" y="240"/>
                  </a:cubicBezTo>
                  <a:cubicBezTo>
                    <a:pt x="9036" y="71"/>
                    <a:pt x="8640" y="1"/>
                    <a:pt x="8112" y="1"/>
                  </a:cubicBezTo>
                  <a:close/>
                </a:path>
              </a:pathLst>
            </a:custGeom>
            <a:solidFill>
              <a:srgbClr val="E186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8" name="Google Shape;2869;p77">
              <a:extLst>
                <a:ext uri="{FF2B5EF4-FFF2-40B4-BE49-F238E27FC236}">
                  <a16:creationId xmlns:a16="http://schemas.microsoft.com/office/drawing/2014/main" id="{CA36ED5D-22D2-B2AF-7B7E-491FDFE0A999}"/>
                </a:ext>
              </a:extLst>
            </p:cNvPr>
            <p:cNvSpPr/>
            <p:nvPr/>
          </p:nvSpPr>
          <p:spPr>
            <a:xfrm>
              <a:off x="1067825" y="3278200"/>
              <a:ext cx="257525" cy="118825"/>
            </a:xfrm>
            <a:custGeom>
              <a:avLst/>
              <a:gdLst/>
              <a:ahLst/>
              <a:cxnLst/>
              <a:rect l="l" t="t" r="r" b="b"/>
              <a:pathLst>
                <a:path w="10301" h="4753" extrusionOk="0">
                  <a:moveTo>
                    <a:pt x="8112" y="1"/>
                  </a:moveTo>
                  <a:cubicBezTo>
                    <a:pt x="5577" y="1"/>
                    <a:pt x="1" y="1613"/>
                    <a:pt x="1" y="1613"/>
                  </a:cubicBezTo>
                  <a:cubicBezTo>
                    <a:pt x="557" y="2594"/>
                    <a:pt x="982" y="3640"/>
                    <a:pt x="1243" y="4752"/>
                  </a:cubicBezTo>
                  <a:cubicBezTo>
                    <a:pt x="1309" y="4229"/>
                    <a:pt x="1538" y="3739"/>
                    <a:pt x="1897" y="3346"/>
                  </a:cubicBezTo>
                  <a:cubicBezTo>
                    <a:pt x="2715" y="2496"/>
                    <a:pt x="4055" y="2496"/>
                    <a:pt x="5167" y="2431"/>
                  </a:cubicBezTo>
                  <a:cubicBezTo>
                    <a:pt x="5353" y="2425"/>
                    <a:pt x="5539" y="2423"/>
                    <a:pt x="5727" y="2423"/>
                  </a:cubicBezTo>
                  <a:cubicBezTo>
                    <a:pt x="6693" y="2423"/>
                    <a:pt x="7674" y="2495"/>
                    <a:pt x="8633" y="2660"/>
                  </a:cubicBezTo>
                  <a:cubicBezTo>
                    <a:pt x="8862" y="2692"/>
                    <a:pt x="9124" y="2725"/>
                    <a:pt x="9352" y="2790"/>
                  </a:cubicBezTo>
                  <a:lnTo>
                    <a:pt x="9418" y="1613"/>
                  </a:lnTo>
                  <a:cubicBezTo>
                    <a:pt x="9418" y="1613"/>
                    <a:pt x="10301" y="1221"/>
                    <a:pt x="9222" y="240"/>
                  </a:cubicBezTo>
                  <a:cubicBezTo>
                    <a:pt x="9036" y="71"/>
                    <a:pt x="8640" y="1"/>
                    <a:pt x="8112" y="1"/>
                  </a:cubicBezTo>
                  <a:close/>
                </a:path>
              </a:pathLst>
            </a:custGeom>
            <a:solidFill>
              <a:srgbClr val="C97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9" name="Google Shape;2870;p77">
              <a:extLst>
                <a:ext uri="{FF2B5EF4-FFF2-40B4-BE49-F238E27FC236}">
                  <a16:creationId xmlns:a16="http://schemas.microsoft.com/office/drawing/2014/main" id="{33CAA1A1-C989-391D-8861-5C026DAF2FEC}"/>
                </a:ext>
              </a:extLst>
            </p:cNvPr>
            <p:cNvSpPr/>
            <p:nvPr/>
          </p:nvSpPr>
          <p:spPr>
            <a:xfrm>
              <a:off x="1188825" y="3890725"/>
              <a:ext cx="375425" cy="184400"/>
            </a:xfrm>
            <a:custGeom>
              <a:avLst/>
              <a:gdLst/>
              <a:ahLst/>
              <a:cxnLst/>
              <a:rect l="l" t="t" r="r" b="b"/>
              <a:pathLst>
                <a:path w="15017" h="7376" extrusionOk="0">
                  <a:moveTo>
                    <a:pt x="3499" y="1"/>
                  </a:moveTo>
                  <a:cubicBezTo>
                    <a:pt x="2496" y="659"/>
                    <a:pt x="1343" y="1017"/>
                    <a:pt x="156" y="1017"/>
                  </a:cubicBezTo>
                  <a:cubicBezTo>
                    <a:pt x="104" y="1017"/>
                    <a:pt x="52" y="1016"/>
                    <a:pt x="0" y="1014"/>
                  </a:cubicBezTo>
                  <a:lnTo>
                    <a:pt x="0" y="1014"/>
                  </a:lnTo>
                  <a:cubicBezTo>
                    <a:pt x="196" y="4055"/>
                    <a:pt x="65" y="6083"/>
                    <a:pt x="687" y="7096"/>
                  </a:cubicBezTo>
                  <a:cubicBezTo>
                    <a:pt x="800" y="7289"/>
                    <a:pt x="1121" y="7375"/>
                    <a:pt x="1594" y="7375"/>
                  </a:cubicBezTo>
                  <a:cubicBezTo>
                    <a:pt x="4803" y="7375"/>
                    <a:pt x="15016" y="3417"/>
                    <a:pt x="14845" y="2192"/>
                  </a:cubicBezTo>
                  <a:cubicBezTo>
                    <a:pt x="14750" y="1508"/>
                    <a:pt x="14369" y="1366"/>
                    <a:pt x="13646" y="1366"/>
                  </a:cubicBezTo>
                  <a:cubicBezTo>
                    <a:pt x="13127" y="1366"/>
                    <a:pt x="12431" y="1439"/>
                    <a:pt x="11539" y="1439"/>
                  </a:cubicBezTo>
                  <a:cubicBezTo>
                    <a:pt x="11116" y="1439"/>
                    <a:pt x="10650" y="1423"/>
                    <a:pt x="10137" y="1374"/>
                  </a:cubicBezTo>
                  <a:cubicBezTo>
                    <a:pt x="7880" y="1113"/>
                    <a:pt x="5657" y="655"/>
                    <a:pt x="34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0" name="Google Shape;2871;p77">
              <a:extLst>
                <a:ext uri="{FF2B5EF4-FFF2-40B4-BE49-F238E27FC236}">
                  <a16:creationId xmlns:a16="http://schemas.microsoft.com/office/drawing/2014/main" id="{22CBBE35-7DBA-12AC-9B0E-53E23F44D5D5}"/>
                </a:ext>
              </a:extLst>
            </p:cNvPr>
            <p:cNvSpPr/>
            <p:nvPr/>
          </p:nvSpPr>
          <p:spPr>
            <a:xfrm>
              <a:off x="1206800" y="3939775"/>
              <a:ext cx="357500" cy="135500"/>
            </a:xfrm>
            <a:custGeom>
              <a:avLst/>
              <a:gdLst/>
              <a:ahLst/>
              <a:cxnLst/>
              <a:rect l="l" t="t" r="r" b="b"/>
              <a:pathLst>
                <a:path w="14300" h="5420" extrusionOk="0">
                  <a:moveTo>
                    <a:pt x="14093" y="1"/>
                  </a:moveTo>
                  <a:cubicBezTo>
                    <a:pt x="9352" y="1668"/>
                    <a:pt x="4545" y="3042"/>
                    <a:pt x="0" y="5200"/>
                  </a:cubicBezTo>
                  <a:cubicBezTo>
                    <a:pt x="148" y="5351"/>
                    <a:pt x="453" y="5419"/>
                    <a:pt x="878" y="5419"/>
                  </a:cubicBezTo>
                  <a:cubicBezTo>
                    <a:pt x="4119" y="5419"/>
                    <a:pt x="14300" y="1444"/>
                    <a:pt x="14126" y="230"/>
                  </a:cubicBezTo>
                  <a:cubicBezTo>
                    <a:pt x="14126" y="132"/>
                    <a:pt x="14093" y="66"/>
                    <a:pt x="140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1" name="Google Shape;2872;p77">
              <a:extLst>
                <a:ext uri="{FF2B5EF4-FFF2-40B4-BE49-F238E27FC236}">
                  <a16:creationId xmlns:a16="http://schemas.microsoft.com/office/drawing/2014/main" id="{CA40E1F5-0861-4DC9-8768-47C7FBAA288D}"/>
                </a:ext>
              </a:extLst>
            </p:cNvPr>
            <p:cNvSpPr/>
            <p:nvPr/>
          </p:nvSpPr>
          <p:spPr>
            <a:xfrm>
              <a:off x="834850" y="3382950"/>
              <a:ext cx="371150" cy="702925"/>
            </a:xfrm>
            <a:custGeom>
              <a:avLst/>
              <a:gdLst/>
              <a:ahLst/>
              <a:cxnLst/>
              <a:rect l="l" t="t" r="r" b="b"/>
              <a:pathLst>
                <a:path w="14846" h="28117" extrusionOk="0">
                  <a:moveTo>
                    <a:pt x="5854" y="1"/>
                  </a:moveTo>
                  <a:cubicBezTo>
                    <a:pt x="5209" y="1"/>
                    <a:pt x="4528" y="69"/>
                    <a:pt x="3826" y="235"/>
                  </a:cubicBezTo>
                  <a:cubicBezTo>
                    <a:pt x="3826" y="235"/>
                    <a:pt x="1" y="26917"/>
                    <a:pt x="295" y="27702"/>
                  </a:cubicBezTo>
                  <a:cubicBezTo>
                    <a:pt x="423" y="28010"/>
                    <a:pt x="2349" y="28116"/>
                    <a:pt x="4709" y="28116"/>
                  </a:cubicBezTo>
                  <a:cubicBezTo>
                    <a:pt x="8363" y="28116"/>
                    <a:pt x="13058" y="27861"/>
                    <a:pt x="13734" y="27702"/>
                  </a:cubicBezTo>
                  <a:cubicBezTo>
                    <a:pt x="14846" y="27407"/>
                    <a:pt x="14421" y="26655"/>
                    <a:pt x="10922" y="24824"/>
                  </a:cubicBezTo>
                  <a:cubicBezTo>
                    <a:pt x="7391" y="22993"/>
                    <a:pt x="4546" y="21652"/>
                    <a:pt x="5200" y="19854"/>
                  </a:cubicBezTo>
                  <a:cubicBezTo>
                    <a:pt x="5886" y="18056"/>
                    <a:pt x="10922" y="1380"/>
                    <a:pt x="10922" y="1380"/>
                  </a:cubicBezTo>
                  <a:cubicBezTo>
                    <a:pt x="10922" y="1380"/>
                    <a:pt x="8755" y="1"/>
                    <a:pt x="5854" y="1"/>
                  </a:cubicBezTo>
                  <a:close/>
                </a:path>
              </a:pathLst>
            </a:custGeom>
            <a:solidFill>
              <a:srgbClr val="E186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2" name="Google Shape;2873;p77">
              <a:extLst>
                <a:ext uri="{FF2B5EF4-FFF2-40B4-BE49-F238E27FC236}">
                  <a16:creationId xmlns:a16="http://schemas.microsoft.com/office/drawing/2014/main" id="{E3189079-41EE-A0A5-937D-B1B6CDA3665B}"/>
                </a:ext>
              </a:extLst>
            </p:cNvPr>
            <p:cNvSpPr/>
            <p:nvPr/>
          </p:nvSpPr>
          <p:spPr>
            <a:xfrm>
              <a:off x="926400" y="3383050"/>
              <a:ext cx="171700" cy="53200"/>
            </a:xfrm>
            <a:custGeom>
              <a:avLst/>
              <a:gdLst/>
              <a:ahLst/>
              <a:cxnLst/>
              <a:rect l="l" t="t" r="r" b="b"/>
              <a:pathLst>
                <a:path w="6868" h="2128" extrusionOk="0">
                  <a:moveTo>
                    <a:pt x="2174" y="0"/>
                  </a:moveTo>
                  <a:cubicBezTo>
                    <a:pt x="1533" y="0"/>
                    <a:pt x="858" y="67"/>
                    <a:pt x="164" y="231"/>
                  </a:cubicBezTo>
                  <a:cubicBezTo>
                    <a:pt x="164" y="231"/>
                    <a:pt x="99" y="689"/>
                    <a:pt x="1" y="1474"/>
                  </a:cubicBezTo>
                  <a:cubicBezTo>
                    <a:pt x="784" y="1303"/>
                    <a:pt x="1585" y="1219"/>
                    <a:pt x="2387" y="1219"/>
                  </a:cubicBezTo>
                  <a:cubicBezTo>
                    <a:pt x="3426" y="1219"/>
                    <a:pt x="4465" y="1360"/>
                    <a:pt x="5462" y="1637"/>
                  </a:cubicBezTo>
                  <a:cubicBezTo>
                    <a:pt x="5952" y="1768"/>
                    <a:pt x="6410" y="1932"/>
                    <a:pt x="6868" y="2128"/>
                  </a:cubicBezTo>
                  <a:cubicBezTo>
                    <a:pt x="6835" y="1801"/>
                    <a:pt x="6835" y="1474"/>
                    <a:pt x="6868" y="1147"/>
                  </a:cubicBezTo>
                  <a:cubicBezTo>
                    <a:pt x="6110" y="768"/>
                    <a:pt x="4340" y="0"/>
                    <a:pt x="2174" y="0"/>
                  </a:cubicBezTo>
                  <a:close/>
                </a:path>
              </a:pathLst>
            </a:custGeom>
            <a:solidFill>
              <a:srgbClr val="C97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3" name="Google Shape;2874;p77">
              <a:extLst>
                <a:ext uri="{FF2B5EF4-FFF2-40B4-BE49-F238E27FC236}">
                  <a16:creationId xmlns:a16="http://schemas.microsoft.com/office/drawing/2014/main" id="{6C363FEF-D478-5946-6DA9-936D8DF076CA}"/>
                </a:ext>
              </a:extLst>
            </p:cNvPr>
            <p:cNvSpPr/>
            <p:nvPr/>
          </p:nvSpPr>
          <p:spPr>
            <a:xfrm>
              <a:off x="839750" y="3913625"/>
              <a:ext cx="366250" cy="172250"/>
            </a:xfrm>
            <a:custGeom>
              <a:avLst/>
              <a:gdLst/>
              <a:ahLst/>
              <a:cxnLst/>
              <a:rect l="l" t="t" r="r" b="b"/>
              <a:pathLst>
                <a:path w="14650" h="6890" extrusionOk="0">
                  <a:moveTo>
                    <a:pt x="753" y="0"/>
                  </a:moveTo>
                  <a:cubicBezTo>
                    <a:pt x="328" y="3564"/>
                    <a:pt x="1" y="6213"/>
                    <a:pt x="99" y="6475"/>
                  </a:cubicBezTo>
                  <a:cubicBezTo>
                    <a:pt x="227" y="6783"/>
                    <a:pt x="2153" y="6889"/>
                    <a:pt x="4513" y="6889"/>
                  </a:cubicBezTo>
                  <a:cubicBezTo>
                    <a:pt x="8167" y="6889"/>
                    <a:pt x="12862" y="6634"/>
                    <a:pt x="13538" y="6475"/>
                  </a:cubicBezTo>
                  <a:cubicBezTo>
                    <a:pt x="14650" y="6180"/>
                    <a:pt x="14225" y="5428"/>
                    <a:pt x="10726" y="3630"/>
                  </a:cubicBezTo>
                  <a:cubicBezTo>
                    <a:pt x="8274" y="2355"/>
                    <a:pt x="6115" y="1308"/>
                    <a:pt x="5298" y="164"/>
                  </a:cubicBezTo>
                  <a:cubicBezTo>
                    <a:pt x="4742" y="425"/>
                    <a:pt x="4154" y="589"/>
                    <a:pt x="3565" y="654"/>
                  </a:cubicBezTo>
                  <a:cubicBezTo>
                    <a:pt x="3428" y="668"/>
                    <a:pt x="3291" y="675"/>
                    <a:pt x="3154" y="675"/>
                  </a:cubicBezTo>
                  <a:cubicBezTo>
                    <a:pt x="2312" y="675"/>
                    <a:pt x="1484" y="422"/>
                    <a:pt x="7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4" name="Google Shape;2875;p77">
              <a:extLst>
                <a:ext uri="{FF2B5EF4-FFF2-40B4-BE49-F238E27FC236}">
                  <a16:creationId xmlns:a16="http://schemas.microsoft.com/office/drawing/2014/main" id="{D2AF5DC3-0C18-0104-4C2D-2FD108CC7C26}"/>
                </a:ext>
              </a:extLst>
            </p:cNvPr>
            <p:cNvSpPr/>
            <p:nvPr/>
          </p:nvSpPr>
          <p:spPr>
            <a:xfrm>
              <a:off x="841400" y="4048500"/>
              <a:ext cx="336800" cy="37375"/>
            </a:xfrm>
            <a:custGeom>
              <a:avLst/>
              <a:gdLst/>
              <a:ahLst/>
              <a:cxnLst/>
              <a:rect l="l" t="t" r="r" b="b"/>
              <a:pathLst>
                <a:path w="13472" h="1495" extrusionOk="0">
                  <a:moveTo>
                    <a:pt x="66" y="1"/>
                  </a:moveTo>
                  <a:cubicBezTo>
                    <a:pt x="0" y="360"/>
                    <a:pt x="0" y="720"/>
                    <a:pt x="33" y="1080"/>
                  </a:cubicBezTo>
                  <a:cubicBezTo>
                    <a:pt x="148" y="1388"/>
                    <a:pt x="2066" y="1494"/>
                    <a:pt x="4421" y="1494"/>
                  </a:cubicBezTo>
                  <a:cubicBezTo>
                    <a:pt x="8068" y="1494"/>
                    <a:pt x="12764" y="1239"/>
                    <a:pt x="13439" y="1080"/>
                  </a:cubicBezTo>
                  <a:cubicBezTo>
                    <a:pt x="13276" y="916"/>
                    <a:pt x="13308" y="655"/>
                    <a:pt x="13472" y="524"/>
                  </a:cubicBezTo>
                  <a:cubicBezTo>
                    <a:pt x="11610" y="524"/>
                    <a:pt x="9726" y="575"/>
                    <a:pt x="7843" y="575"/>
                  </a:cubicBezTo>
                  <a:cubicBezTo>
                    <a:pt x="5227" y="575"/>
                    <a:pt x="2613" y="476"/>
                    <a:pt x="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5" name="Google Shape;2876;p77">
              <a:extLst>
                <a:ext uri="{FF2B5EF4-FFF2-40B4-BE49-F238E27FC236}">
                  <a16:creationId xmlns:a16="http://schemas.microsoft.com/office/drawing/2014/main" id="{295C61A5-EA2D-3CC9-B915-A546632A9FF0}"/>
                </a:ext>
              </a:extLst>
            </p:cNvPr>
            <p:cNvSpPr/>
            <p:nvPr/>
          </p:nvSpPr>
          <p:spPr>
            <a:xfrm>
              <a:off x="555275" y="2628900"/>
              <a:ext cx="780700" cy="788550"/>
            </a:xfrm>
            <a:custGeom>
              <a:avLst/>
              <a:gdLst/>
              <a:ahLst/>
              <a:cxnLst/>
              <a:rect l="l" t="t" r="r" b="b"/>
              <a:pathLst>
                <a:path w="31228" h="31542" extrusionOk="0">
                  <a:moveTo>
                    <a:pt x="13204" y="0"/>
                  </a:moveTo>
                  <a:cubicBezTo>
                    <a:pt x="9325" y="0"/>
                    <a:pt x="3827" y="1283"/>
                    <a:pt x="2192" y="5481"/>
                  </a:cubicBezTo>
                  <a:cubicBezTo>
                    <a:pt x="1" y="11138"/>
                    <a:pt x="9418" y="20163"/>
                    <a:pt x="12328" y="22288"/>
                  </a:cubicBezTo>
                  <a:cubicBezTo>
                    <a:pt x="15271" y="24413"/>
                    <a:pt x="14257" y="30528"/>
                    <a:pt x="14257" y="30528"/>
                  </a:cubicBezTo>
                  <a:cubicBezTo>
                    <a:pt x="14925" y="30387"/>
                    <a:pt x="15605" y="30330"/>
                    <a:pt x="16272" y="30330"/>
                  </a:cubicBezTo>
                  <a:cubicBezTo>
                    <a:pt x="19329" y="30330"/>
                    <a:pt x="22105" y="31542"/>
                    <a:pt x="22105" y="31542"/>
                  </a:cubicBezTo>
                  <a:lnTo>
                    <a:pt x="21091" y="29024"/>
                  </a:lnTo>
                  <a:cubicBezTo>
                    <a:pt x="22434" y="27349"/>
                    <a:pt x="24278" y="26852"/>
                    <a:pt x="25995" y="26852"/>
                  </a:cubicBezTo>
                  <a:cubicBezTo>
                    <a:pt x="28502" y="26852"/>
                    <a:pt x="30737" y="27912"/>
                    <a:pt x="30737" y="27912"/>
                  </a:cubicBezTo>
                  <a:cubicBezTo>
                    <a:pt x="30737" y="27912"/>
                    <a:pt x="31228" y="24119"/>
                    <a:pt x="30639" y="21176"/>
                  </a:cubicBezTo>
                  <a:cubicBezTo>
                    <a:pt x="30051" y="18266"/>
                    <a:pt x="21778" y="8097"/>
                    <a:pt x="21778" y="8097"/>
                  </a:cubicBezTo>
                  <a:cubicBezTo>
                    <a:pt x="21778" y="8097"/>
                    <a:pt x="19293" y="1263"/>
                    <a:pt x="16383" y="380"/>
                  </a:cubicBezTo>
                  <a:cubicBezTo>
                    <a:pt x="15653" y="148"/>
                    <a:pt x="14522" y="0"/>
                    <a:pt x="13204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6" name="Google Shape;2877;p77">
              <a:extLst>
                <a:ext uri="{FF2B5EF4-FFF2-40B4-BE49-F238E27FC236}">
                  <a16:creationId xmlns:a16="http://schemas.microsoft.com/office/drawing/2014/main" id="{7734A7D3-4544-A655-8CAD-E0D0D5F096AD}"/>
                </a:ext>
              </a:extLst>
            </p:cNvPr>
            <p:cNvSpPr/>
            <p:nvPr/>
          </p:nvSpPr>
          <p:spPr>
            <a:xfrm>
              <a:off x="664000" y="2833775"/>
              <a:ext cx="418575" cy="520725"/>
            </a:xfrm>
            <a:custGeom>
              <a:avLst/>
              <a:gdLst/>
              <a:ahLst/>
              <a:cxnLst/>
              <a:rect l="l" t="t" r="r" b="b"/>
              <a:pathLst>
                <a:path w="16743" h="20829" extrusionOk="0">
                  <a:moveTo>
                    <a:pt x="1" y="0"/>
                  </a:moveTo>
                  <a:cubicBezTo>
                    <a:pt x="1309" y="1897"/>
                    <a:pt x="2813" y="3597"/>
                    <a:pt x="4513" y="5167"/>
                  </a:cubicBezTo>
                  <a:cubicBezTo>
                    <a:pt x="5363" y="5951"/>
                    <a:pt x="6312" y="6605"/>
                    <a:pt x="7325" y="7128"/>
                  </a:cubicBezTo>
                  <a:lnTo>
                    <a:pt x="7718" y="7325"/>
                  </a:lnTo>
                  <a:lnTo>
                    <a:pt x="8077" y="7521"/>
                  </a:lnTo>
                  <a:cubicBezTo>
                    <a:pt x="8339" y="7652"/>
                    <a:pt x="8568" y="7815"/>
                    <a:pt x="8764" y="7979"/>
                  </a:cubicBezTo>
                  <a:cubicBezTo>
                    <a:pt x="8993" y="8142"/>
                    <a:pt x="9189" y="8338"/>
                    <a:pt x="9385" y="8534"/>
                  </a:cubicBezTo>
                  <a:cubicBezTo>
                    <a:pt x="9614" y="8698"/>
                    <a:pt x="9778" y="8927"/>
                    <a:pt x="9974" y="9123"/>
                  </a:cubicBezTo>
                  <a:cubicBezTo>
                    <a:pt x="11445" y="10823"/>
                    <a:pt x="12720" y="12720"/>
                    <a:pt x="13767" y="14714"/>
                  </a:cubicBezTo>
                  <a:cubicBezTo>
                    <a:pt x="14290" y="15695"/>
                    <a:pt x="14813" y="16709"/>
                    <a:pt x="15304" y="17723"/>
                  </a:cubicBezTo>
                  <a:cubicBezTo>
                    <a:pt x="15565" y="18246"/>
                    <a:pt x="15794" y="18769"/>
                    <a:pt x="16056" y="19259"/>
                  </a:cubicBezTo>
                  <a:lnTo>
                    <a:pt x="16742" y="20829"/>
                  </a:lnTo>
                  <a:cubicBezTo>
                    <a:pt x="15990" y="18671"/>
                    <a:pt x="15075" y="16578"/>
                    <a:pt x="14028" y="14584"/>
                  </a:cubicBezTo>
                  <a:cubicBezTo>
                    <a:pt x="13505" y="13537"/>
                    <a:pt x="12949" y="12556"/>
                    <a:pt x="12328" y="11608"/>
                  </a:cubicBezTo>
                  <a:cubicBezTo>
                    <a:pt x="11707" y="10627"/>
                    <a:pt x="11053" y="9712"/>
                    <a:pt x="10268" y="8829"/>
                  </a:cubicBezTo>
                  <a:cubicBezTo>
                    <a:pt x="10072" y="8633"/>
                    <a:pt x="9908" y="8404"/>
                    <a:pt x="9679" y="8240"/>
                  </a:cubicBezTo>
                  <a:cubicBezTo>
                    <a:pt x="9451" y="8044"/>
                    <a:pt x="9254" y="7848"/>
                    <a:pt x="9026" y="7652"/>
                  </a:cubicBezTo>
                  <a:cubicBezTo>
                    <a:pt x="8764" y="7488"/>
                    <a:pt x="8535" y="7325"/>
                    <a:pt x="8273" y="7194"/>
                  </a:cubicBezTo>
                  <a:lnTo>
                    <a:pt x="7881" y="6998"/>
                  </a:lnTo>
                  <a:lnTo>
                    <a:pt x="7489" y="6801"/>
                  </a:lnTo>
                  <a:cubicBezTo>
                    <a:pt x="6475" y="6278"/>
                    <a:pt x="5559" y="5657"/>
                    <a:pt x="4709" y="4905"/>
                  </a:cubicBezTo>
                  <a:cubicBezTo>
                    <a:pt x="3859" y="4186"/>
                    <a:pt x="3042" y="3401"/>
                    <a:pt x="2257" y="2583"/>
                  </a:cubicBezTo>
                  <a:cubicBezTo>
                    <a:pt x="1472" y="1766"/>
                    <a:pt x="720" y="88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7" name="Google Shape;2878;p77">
              <a:extLst>
                <a:ext uri="{FF2B5EF4-FFF2-40B4-BE49-F238E27FC236}">
                  <a16:creationId xmlns:a16="http://schemas.microsoft.com/office/drawing/2014/main" id="{BBE73EF0-A91E-2F46-D60D-B9DC7E45CEF1}"/>
                </a:ext>
              </a:extLst>
            </p:cNvPr>
            <p:cNvSpPr/>
            <p:nvPr/>
          </p:nvSpPr>
          <p:spPr>
            <a:xfrm>
              <a:off x="1352300" y="2904075"/>
              <a:ext cx="440650" cy="852750"/>
            </a:xfrm>
            <a:custGeom>
              <a:avLst/>
              <a:gdLst/>
              <a:ahLst/>
              <a:cxnLst/>
              <a:rect l="l" t="t" r="r" b="b"/>
              <a:pathLst>
                <a:path w="17626" h="34110" extrusionOk="0">
                  <a:moveTo>
                    <a:pt x="5756" y="0"/>
                  </a:moveTo>
                  <a:lnTo>
                    <a:pt x="1" y="262"/>
                  </a:lnTo>
                  <a:cubicBezTo>
                    <a:pt x="1" y="262"/>
                    <a:pt x="589" y="7063"/>
                    <a:pt x="1636" y="9319"/>
                  </a:cubicBezTo>
                  <a:cubicBezTo>
                    <a:pt x="2715" y="11575"/>
                    <a:pt x="13701" y="28284"/>
                    <a:pt x="12949" y="33222"/>
                  </a:cubicBezTo>
                  <a:cubicBezTo>
                    <a:pt x="12949" y="33222"/>
                    <a:pt x="13325" y="34087"/>
                    <a:pt x="13637" y="34087"/>
                  </a:cubicBezTo>
                  <a:cubicBezTo>
                    <a:pt x="13767" y="34087"/>
                    <a:pt x="13886" y="33938"/>
                    <a:pt x="13963" y="33516"/>
                  </a:cubicBezTo>
                  <a:cubicBezTo>
                    <a:pt x="13963" y="33516"/>
                    <a:pt x="14358" y="34109"/>
                    <a:pt x="14723" y="34109"/>
                  </a:cubicBezTo>
                  <a:cubicBezTo>
                    <a:pt x="14850" y="34109"/>
                    <a:pt x="14973" y="34037"/>
                    <a:pt x="15075" y="33843"/>
                  </a:cubicBezTo>
                  <a:cubicBezTo>
                    <a:pt x="15271" y="33483"/>
                    <a:pt x="15434" y="33091"/>
                    <a:pt x="15532" y="32698"/>
                  </a:cubicBezTo>
                  <a:cubicBezTo>
                    <a:pt x="15532" y="32698"/>
                    <a:pt x="15712" y="33654"/>
                    <a:pt x="16008" y="33654"/>
                  </a:cubicBezTo>
                  <a:cubicBezTo>
                    <a:pt x="16091" y="33654"/>
                    <a:pt x="16184" y="33579"/>
                    <a:pt x="16284" y="33385"/>
                  </a:cubicBezTo>
                  <a:cubicBezTo>
                    <a:pt x="16579" y="32796"/>
                    <a:pt x="16742" y="32110"/>
                    <a:pt x="16775" y="31456"/>
                  </a:cubicBezTo>
                  <a:cubicBezTo>
                    <a:pt x="16775" y="31456"/>
                    <a:pt x="17068" y="32418"/>
                    <a:pt x="17286" y="32418"/>
                  </a:cubicBezTo>
                  <a:cubicBezTo>
                    <a:pt x="17340" y="32418"/>
                    <a:pt x="17390" y="32358"/>
                    <a:pt x="17429" y="32208"/>
                  </a:cubicBezTo>
                  <a:cubicBezTo>
                    <a:pt x="17625" y="31423"/>
                    <a:pt x="17265" y="27859"/>
                    <a:pt x="16873" y="26878"/>
                  </a:cubicBezTo>
                  <a:cubicBezTo>
                    <a:pt x="16481" y="25897"/>
                    <a:pt x="12426" y="20404"/>
                    <a:pt x="11216" y="18246"/>
                  </a:cubicBezTo>
                  <a:cubicBezTo>
                    <a:pt x="10006" y="16088"/>
                    <a:pt x="6508" y="8894"/>
                    <a:pt x="6279" y="6834"/>
                  </a:cubicBezTo>
                  <a:cubicBezTo>
                    <a:pt x="6017" y="4774"/>
                    <a:pt x="5756" y="0"/>
                    <a:pt x="5756" y="0"/>
                  </a:cubicBezTo>
                  <a:close/>
                </a:path>
              </a:pathLst>
            </a:custGeom>
            <a:solidFill>
              <a:srgbClr val="E186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8" name="Google Shape;2879;p77">
              <a:extLst>
                <a:ext uri="{FF2B5EF4-FFF2-40B4-BE49-F238E27FC236}">
                  <a16:creationId xmlns:a16="http://schemas.microsoft.com/office/drawing/2014/main" id="{A82A617D-C7D4-0C0E-B4A7-3A8878DFDC13}"/>
                </a:ext>
              </a:extLst>
            </p:cNvPr>
            <p:cNvSpPr/>
            <p:nvPr/>
          </p:nvSpPr>
          <p:spPr>
            <a:xfrm>
              <a:off x="1351500" y="2904075"/>
              <a:ext cx="149600" cy="98125"/>
            </a:xfrm>
            <a:custGeom>
              <a:avLst/>
              <a:gdLst/>
              <a:ahLst/>
              <a:cxnLst/>
              <a:rect l="l" t="t" r="r" b="b"/>
              <a:pathLst>
                <a:path w="5984" h="3925" extrusionOk="0">
                  <a:moveTo>
                    <a:pt x="5788" y="0"/>
                  </a:moveTo>
                  <a:lnTo>
                    <a:pt x="0" y="295"/>
                  </a:lnTo>
                  <a:cubicBezTo>
                    <a:pt x="0" y="295"/>
                    <a:pt x="164" y="1962"/>
                    <a:pt x="392" y="3924"/>
                  </a:cubicBezTo>
                  <a:cubicBezTo>
                    <a:pt x="1995" y="3662"/>
                    <a:pt x="3597" y="3434"/>
                    <a:pt x="5199" y="3303"/>
                  </a:cubicBezTo>
                  <a:cubicBezTo>
                    <a:pt x="5461" y="3270"/>
                    <a:pt x="5722" y="3270"/>
                    <a:pt x="5984" y="3270"/>
                  </a:cubicBezTo>
                  <a:cubicBezTo>
                    <a:pt x="5853" y="1537"/>
                    <a:pt x="5788" y="0"/>
                    <a:pt x="5788" y="0"/>
                  </a:cubicBezTo>
                  <a:close/>
                </a:path>
              </a:pathLst>
            </a:custGeom>
            <a:solidFill>
              <a:srgbClr val="C97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9" name="Google Shape;2880;p77">
              <a:extLst>
                <a:ext uri="{FF2B5EF4-FFF2-40B4-BE49-F238E27FC236}">
                  <a16:creationId xmlns:a16="http://schemas.microsoft.com/office/drawing/2014/main" id="{0EF192E7-54F4-59C7-C0BA-6641FF43F86E}"/>
                </a:ext>
              </a:extLst>
            </p:cNvPr>
            <p:cNvSpPr/>
            <p:nvPr/>
          </p:nvSpPr>
          <p:spPr>
            <a:xfrm>
              <a:off x="554475" y="2349825"/>
              <a:ext cx="1095400" cy="627850"/>
            </a:xfrm>
            <a:custGeom>
              <a:avLst/>
              <a:gdLst/>
              <a:ahLst/>
              <a:cxnLst/>
              <a:rect l="l" t="t" r="r" b="b"/>
              <a:pathLst>
                <a:path w="43816" h="25114" extrusionOk="0">
                  <a:moveTo>
                    <a:pt x="36377" y="1"/>
                  </a:moveTo>
                  <a:cubicBezTo>
                    <a:pt x="35309" y="1"/>
                    <a:pt x="29550" y="27"/>
                    <a:pt x="21221" y="557"/>
                  </a:cubicBezTo>
                  <a:cubicBezTo>
                    <a:pt x="12000" y="1178"/>
                    <a:pt x="5690" y="3892"/>
                    <a:pt x="2845" y="8797"/>
                  </a:cubicBezTo>
                  <a:cubicBezTo>
                    <a:pt x="0" y="13701"/>
                    <a:pt x="1602" y="19358"/>
                    <a:pt x="1602" y="19358"/>
                  </a:cubicBezTo>
                  <a:cubicBezTo>
                    <a:pt x="4812" y="14498"/>
                    <a:pt x="10450" y="12495"/>
                    <a:pt x="13736" y="12495"/>
                  </a:cubicBezTo>
                  <a:cubicBezTo>
                    <a:pt x="13965" y="12495"/>
                    <a:pt x="14183" y="12505"/>
                    <a:pt x="14387" y="12524"/>
                  </a:cubicBezTo>
                  <a:cubicBezTo>
                    <a:pt x="17494" y="12851"/>
                    <a:pt x="20829" y="18377"/>
                    <a:pt x="21810" y="19260"/>
                  </a:cubicBezTo>
                  <a:cubicBezTo>
                    <a:pt x="22824" y="20176"/>
                    <a:pt x="30769" y="21484"/>
                    <a:pt x="30769" y="21484"/>
                  </a:cubicBezTo>
                  <a:lnTo>
                    <a:pt x="30769" y="25113"/>
                  </a:lnTo>
                  <a:lnTo>
                    <a:pt x="38911" y="24394"/>
                  </a:lnTo>
                  <a:lnTo>
                    <a:pt x="43031" y="7195"/>
                  </a:lnTo>
                  <a:cubicBezTo>
                    <a:pt x="43816" y="3859"/>
                    <a:pt x="36557" y="1"/>
                    <a:pt x="36557" y="1"/>
                  </a:cubicBezTo>
                  <a:cubicBezTo>
                    <a:pt x="36557" y="1"/>
                    <a:pt x="36496" y="1"/>
                    <a:pt x="363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0" name="Google Shape;2881;p77">
              <a:extLst>
                <a:ext uri="{FF2B5EF4-FFF2-40B4-BE49-F238E27FC236}">
                  <a16:creationId xmlns:a16="http://schemas.microsoft.com/office/drawing/2014/main" id="{E54DDB98-DEE8-0977-AA22-FB0CC9C57520}"/>
                </a:ext>
              </a:extLst>
            </p:cNvPr>
            <p:cNvSpPr/>
            <p:nvPr/>
          </p:nvSpPr>
          <p:spPr>
            <a:xfrm>
              <a:off x="1318800" y="2685800"/>
              <a:ext cx="4925" cy="201125"/>
            </a:xfrm>
            <a:custGeom>
              <a:avLst/>
              <a:gdLst/>
              <a:ahLst/>
              <a:cxnLst/>
              <a:rect l="l" t="t" r="r" b="b"/>
              <a:pathLst>
                <a:path w="197" h="8045" extrusionOk="0">
                  <a:moveTo>
                    <a:pt x="0" y="1"/>
                  </a:moveTo>
                  <a:lnTo>
                    <a:pt x="196" y="8045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1" name="Google Shape;2882;p77">
              <a:extLst>
                <a:ext uri="{FF2B5EF4-FFF2-40B4-BE49-F238E27FC236}">
                  <a16:creationId xmlns:a16="http://schemas.microsoft.com/office/drawing/2014/main" id="{2D1F9DB9-012D-96B3-282F-82080468D0D2}"/>
                </a:ext>
              </a:extLst>
            </p:cNvPr>
            <p:cNvSpPr/>
            <p:nvPr/>
          </p:nvSpPr>
          <p:spPr>
            <a:xfrm>
              <a:off x="1359650" y="2092600"/>
              <a:ext cx="489700" cy="477275"/>
            </a:xfrm>
            <a:custGeom>
              <a:avLst/>
              <a:gdLst/>
              <a:ahLst/>
              <a:cxnLst/>
              <a:rect l="l" t="t" r="r" b="b"/>
              <a:pathLst>
                <a:path w="19588" h="19091" extrusionOk="0">
                  <a:moveTo>
                    <a:pt x="10154" y="1"/>
                  </a:moveTo>
                  <a:cubicBezTo>
                    <a:pt x="8668" y="1"/>
                    <a:pt x="8392" y="1184"/>
                    <a:pt x="8346" y="1752"/>
                  </a:cubicBezTo>
                  <a:lnTo>
                    <a:pt x="8346" y="1752"/>
                  </a:lnTo>
                  <a:cubicBezTo>
                    <a:pt x="8150" y="1649"/>
                    <a:pt x="7660" y="1560"/>
                    <a:pt x="6541" y="1560"/>
                  </a:cubicBezTo>
                  <a:cubicBezTo>
                    <a:pt x="3925" y="1560"/>
                    <a:pt x="3336" y="5876"/>
                    <a:pt x="3336" y="5876"/>
                  </a:cubicBezTo>
                  <a:cubicBezTo>
                    <a:pt x="597" y="8744"/>
                    <a:pt x="4560" y="10501"/>
                    <a:pt x="4831" y="10519"/>
                  </a:cubicBezTo>
                  <a:lnTo>
                    <a:pt x="4831" y="10519"/>
                  </a:lnTo>
                  <a:cubicBezTo>
                    <a:pt x="2710" y="10589"/>
                    <a:pt x="981" y="12157"/>
                    <a:pt x="655" y="14214"/>
                  </a:cubicBezTo>
                  <a:cubicBezTo>
                    <a:pt x="1" y="17941"/>
                    <a:pt x="7195" y="18039"/>
                    <a:pt x="7195" y="18039"/>
                  </a:cubicBezTo>
                  <a:cubicBezTo>
                    <a:pt x="7605" y="18896"/>
                    <a:pt x="8501" y="19090"/>
                    <a:pt x="9232" y="19090"/>
                  </a:cubicBezTo>
                  <a:cubicBezTo>
                    <a:pt x="9840" y="19090"/>
                    <a:pt x="10334" y="18955"/>
                    <a:pt x="10334" y="18955"/>
                  </a:cubicBezTo>
                  <a:cubicBezTo>
                    <a:pt x="10334" y="18955"/>
                    <a:pt x="10432" y="18959"/>
                    <a:pt x="10598" y="18959"/>
                  </a:cubicBezTo>
                  <a:cubicBezTo>
                    <a:pt x="11236" y="18959"/>
                    <a:pt x="12880" y="18897"/>
                    <a:pt x="13865" y="18301"/>
                  </a:cubicBezTo>
                  <a:cubicBezTo>
                    <a:pt x="15074" y="17588"/>
                    <a:pt x="14226" y="14083"/>
                    <a:pt x="14998" y="14083"/>
                  </a:cubicBezTo>
                  <a:cubicBezTo>
                    <a:pt x="15040" y="14083"/>
                    <a:pt x="15088" y="14094"/>
                    <a:pt x="15140" y="14116"/>
                  </a:cubicBezTo>
                  <a:cubicBezTo>
                    <a:pt x="16045" y="14538"/>
                    <a:pt x="16338" y="15544"/>
                    <a:pt x="17635" y="15544"/>
                  </a:cubicBezTo>
                  <a:cubicBezTo>
                    <a:pt x="17744" y="15544"/>
                    <a:pt x="17860" y="15537"/>
                    <a:pt x="17985" y="15522"/>
                  </a:cubicBezTo>
                  <a:cubicBezTo>
                    <a:pt x="19587" y="15358"/>
                    <a:pt x="19064" y="13331"/>
                    <a:pt x="19064" y="13331"/>
                  </a:cubicBezTo>
                  <a:lnTo>
                    <a:pt x="13865" y="7249"/>
                  </a:lnTo>
                  <a:cubicBezTo>
                    <a:pt x="13865" y="7249"/>
                    <a:pt x="13652" y="7834"/>
                    <a:pt x="13634" y="7834"/>
                  </a:cubicBezTo>
                  <a:cubicBezTo>
                    <a:pt x="13623" y="7834"/>
                    <a:pt x="13676" y="7645"/>
                    <a:pt x="13865" y="7053"/>
                  </a:cubicBezTo>
                  <a:cubicBezTo>
                    <a:pt x="14388" y="5385"/>
                    <a:pt x="14683" y="1200"/>
                    <a:pt x="11413" y="219"/>
                  </a:cubicBezTo>
                  <a:cubicBezTo>
                    <a:pt x="10918" y="66"/>
                    <a:pt x="10503" y="1"/>
                    <a:pt x="10154" y="1"/>
                  </a:cubicBezTo>
                  <a:close/>
                </a:path>
              </a:pathLst>
            </a:custGeom>
            <a:solidFill>
              <a:srgbClr val="0429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2" name="Google Shape;2883;p77">
              <a:extLst>
                <a:ext uri="{FF2B5EF4-FFF2-40B4-BE49-F238E27FC236}">
                  <a16:creationId xmlns:a16="http://schemas.microsoft.com/office/drawing/2014/main" id="{677268CE-B3CB-B52B-207D-9092EBDF7A14}"/>
                </a:ext>
              </a:extLst>
            </p:cNvPr>
            <p:cNvSpPr/>
            <p:nvPr/>
          </p:nvSpPr>
          <p:spPr>
            <a:xfrm>
              <a:off x="1629425" y="2406775"/>
              <a:ext cx="304125" cy="244700"/>
            </a:xfrm>
            <a:custGeom>
              <a:avLst/>
              <a:gdLst/>
              <a:ahLst/>
              <a:cxnLst/>
              <a:rect l="l" t="t" r="r" b="b"/>
              <a:pathLst>
                <a:path w="12165" h="9788" extrusionOk="0">
                  <a:moveTo>
                    <a:pt x="4428" y="0"/>
                  </a:moveTo>
                  <a:cubicBezTo>
                    <a:pt x="4336" y="0"/>
                    <a:pt x="4234" y="14"/>
                    <a:pt x="4120" y="45"/>
                  </a:cubicBezTo>
                  <a:cubicBezTo>
                    <a:pt x="2682" y="470"/>
                    <a:pt x="3630" y="2824"/>
                    <a:pt x="3630" y="2824"/>
                  </a:cubicBezTo>
                  <a:cubicBezTo>
                    <a:pt x="3270" y="3347"/>
                    <a:pt x="3009" y="3936"/>
                    <a:pt x="2780" y="4524"/>
                  </a:cubicBezTo>
                  <a:cubicBezTo>
                    <a:pt x="2322" y="5669"/>
                    <a:pt x="0" y="6388"/>
                    <a:pt x="0" y="6388"/>
                  </a:cubicBezTo>
                  <a:cubicBezTo>
                    <a:pt x="1766" y="6780"/>
                    <a:pt x="2387" y="9200"/>
                    <a:pt x="3695" y="9690"/>
                  </a:cubicBezTo>
                  <a:cubicBezTo>
                    <a:pt x="3864" y="9758"/>
                    <a:pt x="4036" y="9787"/>
                    <a:pt x="4208" y="9787"/>
                  </a:cubicBezTo>
                  <a:cubicBezTo>
                    <a:pt x="5366" y="9787"/>
                    <a:pt x="6507" y="8448"/>
                    <a:pt x="6507" y="8448"/>
                  </a:cubicBezTo>
                  <a:lnTo>
                    <a:pt x="7325" y="8448"/>
                  </a:lnTo>
                  <a:cubicBezTo>
                    <a:pt x="7815" y="8448"/>
                    <a:pt x="8273" y="7696"/>
                    <a:pt x="8273" y="7696"/>
                  </a:cubicBezTo>
                  <a:cubicBezTo>
                    <a:pt x="8453" y="7680"/>
                    <a:pt x="8625" y="7671"/>
                    <a:pt x="8792" y="7671"/>
                  </a:cubicBezTo>
                  <a:cubicBezTo>
                    <a:pt x="8960" y="7671"/>
                    <a:pt x="9123" y="7680"/>
                    <a:pt x="9287" y="7696"/>
                  </a:cubicBezTo>
                  <a:cubicBezTo>
                    <a:pt x="9306" y="7697"/>
                    <a:pt x="9326" y="7698"/>
                    <a:pt x="9346" y="7698"/>
                  </a:cubicBezTo>
                  <a:cubicBezTo>
                    <a:pt x="9853" y="7698"/>
                    <a:pt x="10396" y="7284"/>
                    <a:pt x="10333" y="5930"/>
                  </a:cubicBezTo>
                  <a:cubicBezTo>
                    <a:pt x="10300" y="4524"/>
                    <a:pt x="12164" y="3936"/>
                    <a:pt x="12164" y="3936"/>
                  </a:cubicBezTo>
                  <a:lnTo>
                    <a:pt x="8469" y="993"/>
                  </a:lnTo>
                  <a:cubicBezTo>
                    <a:pt x="8469" y="993"/>
                    <a:pt x="8426" y="938"/>
                    <a:pt x="8316" y="938"/>
                  </a:cubicBezTo>
                  <a:cubicBezTo>
                    <a:pt x="8158" y="938"/>
                    <a:pt x="7861" y="1053"/>
                    <a:pt x="7358" y="1614"/>
                  </a:cubicBezTo>
                  <a:cubicBezTo>
                    <a:pt x="6961" y="2041"/>
                    <a:pt x="6464" y="2155"/>
                    <a:pt x="6048" y="2155"/>
                  </a:cubicBezTo>
                  <a:cubicBezTo>
                    <a:pt x="5571" y="2155"/>
                    <a:pt x="5199" y="2006"/>
                    <a:pt x="5199" y="2006"/>
                  </a:cubicBezTo>
                  <a:cubicBezTo>
                    <a:pt x="5199" y="2006"/>
                    <a:pt x="5534" y="0"/>
                    <a:pt x="4428" y="0"/>
                  </a:cubicBezTo>
                  <a:close/>
                </a:path>
              </a:pathLst>
            </a:custGeom>
            <a:solidFill>
              <a:srgbClr val="E186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3" name="Google Shape;2884;p77">
              <a:extLst>
                <a:ext uri="{FF2B5EF4-FFF2-40B4-BE49-F238E27FC236}">
                  <a16:creationId xmlns:a16="http://schemas.microsoft.com/office/drawing/2014/main" id="{E38E932E-57D7-07B8-42D4-D9D89E01DD2B}"/>
                </a:ext>
              </a:extLst>
            </p:cNvPr>
            <p:cNvSpPr/>
            <p:nvPr/>
          </p:nvSpPr>
          <p:spPr>
            <a:xfrm>
              <a:off x="1716900" y="2407400"/>
              <a:ext cx="215825" cy="118225"/>
            </a:xfrm>
            <a:custGeom>
              <a:avLst/>
              <a:gdLst/>
              <a:ahLst/>
              <a:cxnLst/>
              <a:rect l="l" t="t" r="r" b="b"/>
              <a:pathLst>
                <a:path w="8633" h="4729" extrusionOk="0">
                  <a:moveTo>
                    <a:pt x="1015" y="1"/>
                  </a:moveTo>
                  <a:cubicBezTo>
                    <a:pt x="917" y="1"/>
                    <a:pt x="809" y="17"/>
                    <a:pt x="687" y="52"/>
                  </a:cubicBezTo>
                  <a:cubicBezTo>
                    <a:pt x="393" y="118"/>
                    <a:pt x="131" y="314"/>
                    <a:pt x="0" y="608"/>
                  </a:cubicBezTo>
                  <a:cubicBezTo>
                    <a:pt x="164" y="641"/>
                    <a:pt x="294" y="706"/>
                    <a:pt x="425" y="772"/>
                  </a:cubicBezTo>
                  <a:cubicBezTo>
                    <a:pt x="883" y="1066"/>
                    <a:pt x="1177" y="1491"/>
                    <a:pt x="1341" y="2014"/>
                  </a:cubicBezTo>
                  <a:cubicBezTo>
                    <a:pt x="1373" y="2178"/>
                    <a:pt x="1341" y="2341"/>
                    <a:pt x="1341" y="2505"/>
                  </a:cubicBezTo>
                  <a:cubicBezTo>
                    <a:pt x="1439" y="2570"/>
                    <a:pt x="1570" y="2668"/>
                    <a:pt x="1700" y="2701"/>
                  </a:cubicBezTo>
                  <a:cubicBezTo>
                    <a:pt x="1788" y="2710"/>
                    <a:pt x="1876" y="2714"/>
                    <a:pt x="1963" y="2714"/>
                  </a:cubicBezTo>
                  <a:cubicBezTo>
                    <a:pt x="2200" y="2714"/>
                    <a:pt x="2433" y="2683"/>
                    <a:pt x="2649" y="2635"/>
                  </a:cubicBezTo>
                  <a:cubicBezTo>
                    <a:pt x="2976" y="2570"/>
                    <a:pt x="3270" y="2570"/>
                    <a:pt x="3564" y="2537"/>
                  </a:cubicBezTo>
                  <a:cubicBezTo>
                    <a:pt x="3777" y="2514"/>
                    <a:pt x="3989" y="2422"/>
                    <a:pt x="4226" y="2422"/>
                  </a:cubicBezTo>
                  <a:cubicBezTo>
                    <a:pt x="4318" y="2422"/>
                    <a:pt x="4412" y="2436"/>
                    <a:pt x="4512" y="2472"/>
                  </a:cubicBezTo>
                  <a:cubicBezTo>
                    <a:pt x="5166" y="2734"/>
                    <a:pt x="5526" y="3257"/>
                    <a:pt x="5984" y="3747"/>
                  </a:cubicBezTo>
                  <a:cubicBezTo>
                    <a:pt x="6376" y="4140"/>
                    <a:pt x="6801" y="4467"/>
                    <a:pt x="7259" y="4728"/>
                  </a:cubicBezTo>
                  <a:cubicBezTo>
                    <a:pt x="7652" y="4336"/>
                    <a:pt x="8109" y="4041"/>
                    <a:pt x="8632" y="3878"/>
                  </a:cubicBezTo>
                  <a:lnTo>
                    <a:pt x="5036" y="968"/>
                  </a:lnTo>
                  <a:cubicBezTo>
                    <a:pt x="5036" y="968"/>
                    <a:pt x="4987" y="913"/>
                    <a:pt x="4871" y="913"/>
                  </a:cubicBezTo>
                  <a:cubicBezTo>
                    <a:pt x="4703" y="913"/>
                    <a:pt x="4394" y="1028"/>
                    <a:pt x="3891" y="1589"/>
                  </a:cubicBezTo>
                  <a:cubicBezTo>
                    <a:pt x="3494" y="2016"/>
                    <a:pt x="2998" y="2130"/>
                    <a:pt x="2581" y="2130"/>
                  </a:cubicBezTo>
                  <a:cubicBezTo>
                    <a:pt x="2105" y="2130"/>
                    <a:pt x="1733" y="1981"/>
                    <a:pt x="1733" y="1981"/>
                  </a:cubicBezTo>
                  <a:cubicBezTo>
                    <a:pt x="1733" y="1981"/>
                    <a:pt x="2091" y="1"/>
                    <a:pt x="1015" y="1"/>
                  </a:cubicBezTo>
                  <a:close/>
                </a:path>
              </a:pathLst>
            </a:custGeom>
            <a:solidFill>
              <a:srgbClr val="C97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4" name="Google Shape;2885;p77">
              <a:extLst>
                <a:ext uri="{FF2B5EF4-FFF2-40B4-BE49-F238E27FC236}">
                  <a16:creationId xmlns:a16="http://schemas.microsoft.com/office/drawing/2014/main" id="{5E992A1E-3885-6170-6478-16E9325B98F2}"/>
                </a:ext>
              </a:extLst>
            </p:cNvPr>
            <p:cNvSpPr/>
            <p:nvPr/>
          </p:nvSpPr>
          <p:spPr>
            <a:xfrm>
              <a:off x="1779025" y="2561550"/>
              <a:ext cx="33525" cy="56425"/>
            </a:xfrm>
            <a:custGeom>
              <a:avLst/>
              <a:gdLst/>
              <a:ahLst/>
              <a:cxnLst/>
              <a:rect l="l" t="t" r="r" b="b"/>
              <a:pathLst>
                <a:path w="1341" h="2257" extrusionOk="0">
                  <a:moveTo>
                    <a:pt x="131" y="1"/>
                  </a:moveTo>
                  <a:cubicBezTo>
                    <a:pt x="33" y="230"/>
                    <a:pt x="0" y="459"/>
                    <a:pt x="33" y="687"/>
                  </a:cubicBezTo>
                  <a:cubicBezTo>
                    <a:pt x="98" y="949"/>
                    <a:pt x="164" y="1145"/>
                    <a:pt x="294" y="1374"/>
                  </a:cubicBezTo>
                  <a:cubicBezTo>
                    <a:pt x="425" y="1570"/>
                    <a:pt x="589" y="1734"/>
                    <a:pt x="752" y="1897"/>
                  </a:cubicBezTo>
                  <a:cubicBezTo>
                    <a:pt x="916" y="2061"/>
                    <a:pt x="1112" y="2159"/>
                    <a:pt x="1341" y="2257"/>
                  </a:cubicBezTo>
                  <a:cubicBezTo>
                    <a:pt x="1243" y="2061"/>
                    <a:pt x="1112" y="1865"/>
                    <a:pt x="981" y="1701"/>
                  </a:cubicBezTo>
                  <a:cubicBezTo>
                    <a:pt x="883" y="1505"/>
                    <a:pt x="752" y="1341"/>
                    <a:pt x="654" y="1145"/>
                  </a:cubicBezTo>
                  <a:cubicBezTo>
                    <a:pt x="425" y="786"/>
                    <a:pt x="229" y="393"/>
                    <a:pt x="1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5" name="Google Shape;2886;p77">
              <a:extLst>
                <a:ext uri="{FF2B5EF4-FFF2-40B4-BE49-F238E27FC236}">
                  <a16:creationId xmlns:a16="http://schemas.microsoft.com/office/drawing/2014/main" id="{35B12EFC-DA1F-3DD0-9E24-04AE1D694232}"/>
                </a:ext>
              </a:extLst>
            </p:cNvPr>
            <p:cNvSpPr/>
            <p:nvPr/>
          </p:nvSpPr>
          <p:spPr>
            <a:xfrm>
              <a:off x="1704625" y="2178650"/>
              <a:ext cx="376250" cy="459800"/>
            </a:xfrm>
            <a:custGeom>
              <a:avLst/>
              <a:gdLst/>
              <a:ahLst/>
              <a:cxnLst/>
              <a:rect l="l" t="t" r="r" b="b"/>
              <a:pathLst>
                <a:path w="15050" h="18392" extrusionOk="0">
                  <a:moveTo>
                    <a:pt x="5929" y="1"/>
                  </a:moveTo>
                  <a:cubicBezTo>
                    <a:pt x="3079" y="1"/>
                    <a:pt x="690" y="2535"/>
                    <a:pt x="99" y="3611"/>
                  </a:cubicBezTo>
                  <a:cubicBezTo>
                    <a:pt x="1" y="3774"/>
                    <a:pt x="10170" y="15807"/>
                    <a:pt x="13178" y="18390"/>
                  </a:cubicBezTo>
                  <a:cubicBezTo>
                    <a:pt x="13178" y="18390"/>
                    <a:pt x="13183" y="18391"/>
                    <a:pt x="13191" y="18391"/>
                  </a:cubicBezTo>
                  <a:cubicBezTo>
                    <a:pt x="13272" y="18391"/>
                    <a:pt x="13659" y="18282"/>
                    <a:pt x="11837" y="15775"/>
                  </a:cubicBezTo>
                  <a:cubicBezTo>
                    <a:pt x="10583" y="14055"/>
                    <a:pt x="10130" y="13675"/>
                    <a:pt x="9967" y="13635"/>
                  </a:cubicBezTo>
                  <a:lnTo>
                    <a:pt x="9967" y="13635"/>
                  </a:lnTo>
                  <a:cubicBezTo>
                    <a:pt x="10666" y="13001"/>
                    <a:pt x="15049" y="8661"/>
                    <a:pt x="10824" y="2957"/>
                  </a:cubicBezTo>
                  <a:cubicBezTo>
                    <a:pt x="9201" y="766"/>
                    <a:pt x="7495" y="1"/>
                    <a:pt x="5929" y="1"/>
                  </a:cubicBezTo>
                  <a:close/>
                </a:path>
              </a:pathLst>
            </a:custGeom>
            <a:solidFill>
              <a:srgbClr val="FFA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6" name="Google Shape;2887;p77">
              <a:extLst>
                <a:ext uri="{FF2B5EF4-FFF2-40B4-BE49-F238E27FC236}">
                  <a16:creationId xmlns:a16="http://schemas.microsoft.com/office/drawing/2014/main" id="{E293C714-A753-0417-023B-35F6B1785995}"/>
                </a:ext>
              </a:extLst>
            </p:cNvPr>
            <p:cNvSpPr/>
            <p:nvPr/>
          </p:nvSpPr>
          <p:spPr>
            <a:xfrm>
              <a:off x="1842775" y="2506675"/>
              <a:ext cx="19650" cy="14150"/>
            </a:xfrm>
            <a:custGeom>
              <a:avLst/>
              <a:gdLst/>
              <a:ahLst/>
              <a:cxnLst/>
              <a:rect l="l" t="t" r="r" b="b"/>
              <a:pathLst>
                <a:path w="786" h="566" extrusionOk="0">
                  <a:moveTo>
                    <a:pt x="498" y="1"/>
                  </a:moveTo>
                  <a:cubicBezTo>
                    <a:pt x="421" y="1"/>
                    <a:pt x="338" y="25"/>
                    <a:pt x="262" y="70"/>
                  </a:cubicBezTo>
                  <a:cubicBezTo>
                    <a:pt x="66" y="169"/>
                    <a:pt x="1" y="365"/>
                    <a:pt x="33" y="463"/>
                  </a:cubicBezTo>
                  <a:cubicBezTo>
                    <a:pt x="68" y="533"/>
                    <a:pt x="150" y="565"/>
                    <a:pt x="244" y="565"/>
                  </a:cubicBezTo>
                  <a:cubicBezTo>
                    <a:pt x="325" y="565"/>
                    <a:pt x="415" y="541"/>
                    <a:pt x="491" y="496"/>
                  </a:cubicBezTo>
                  <a:cubicBezTo>
                    <a:pt x="687" y="397"/>
                    <a:pt x="785" y="201"/>
                    <a:pt x="720" y="103"/>
                  </a:cubicBezTo>
                  <a:cubicBezTo>
                    <a:pt x="667" y="33"/>
                    <a:pt x="587" y="1"/>
                    <a:pt x="4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7" name="Google Shape;2888;p77">
              <a:extLst>
                <a:ext uri="{FF2B5EF4-FFF2-40B4-BE49-F238E27FC236}">
                  <a16:creationId xmlns:a16="http://schemas.microsoft.com/office/drawing/2014/main" id="{7EE23E40-2F80-E29A-0E69-D38409BA3DF5}"/>
                </a:ext>
              </a:extLst>
            </p:cNvPr>
            <p:cNvSpPr/>
            <p:nvPr/>
          </p:nvSpPr>
          <p:spPr>
            <a:xfrm>
              <a:off x="1857500" y="2475400"/>
              <a:ext cx="34350" cy="35500"/>
            </a:xfrm>
            <a:custGeom>
              <a:avLst/>
              <a:gdLst/>
              <a:ahLst/>
              <a:cxnLst/>
              <a:rect l="l" t="t" r="r" b="b"/>
              <a:pathLst>
                <a:path w="1374" h="1420" extrusionOk="0">
                  <a:moveTo>
                    <a:pt x="137" y="1"/>
                  </a:moveTo>
                  <a:cubicBezTo>
                    <a:pt x="90" y="1"/>
                    <a:pt x="44" y="5"/>
                    <a:pt x="0" y="14"/>
                  </a:cubicBezTo>
                  <a:cubicBezTo>
                    <a:pt x="262" y="275"/>
                    <a:pt x="523" y="439"/>
                    <a:pt x="720" y="667"/>
                  </a:cubicBezTo>
                  <a:cubicBezTo>
                    <a:pt x="850" y="766"/>
                    <a:pt x="948" y="864"/>
                    <a:pt x="1014" y="994"/>
                  </a:cubicBezTo>
                  <a:cubicBezTo>
                    <a:pt x="1112" y="1125"/>
                    <a:pt x="1177" y="1256"/>
                    <a:pt x="1210" y="1420"/>
                  </a:cubicBezTo>
                  <a:cubicBezTo>
                    <a:pt x="1308" y="1256"/>
                    <a:pt x="1374" y="1060"/>
                    <a:pt x="1308" y="864"/>
                  </a:cubicBezTo>
                  <a:cubicBezTo>
                    <a:pt x="1275" y="667"/>
                    <a:pt x="1145" y="504"/>
                    <a:pt x="1014" y="373"/>
                  </a:cubicBezTo>
                  <a:cubicBezTo>
                    <a:pt x="883" y="242"/>
                    <a:pt x="720" y="144"/>
                    <a:pt x="523" y="79"/>
                  </a:cubicBezTo>
                  <a:cubicBezTo>
                    <a:pt x="404" y="31"/>
                    <a:pt x="267" y="1"/>
                    <a:pt x="137" y="1"/>
                  </a:cubicBezTo>
                  <a:close/>
                </a:path>
              </a:pathLst>
            </a:custGeom>
            <a:solidFill>
              <a:srgbClr val="0429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8" name="Google Shape;2889;p77">
              <a:extLst>
                <a:ext uri="{FF2B5EF4-FFF2-40B4-BE49-F238E27FC236}">
                  <a16:creationId xmlns:a16="http://schemas.microsoft.com/office/drawing/2014/main" id="{1BFF16C4-08DD-630F-3D17-5AA1D47EDD8E}"/>
                </a:ext>
              </a:extLst>
            </p:cNvPr>
            <p:cNvSpPr/>
            <p:nvPr/>
          </p:nvSpPr>
          <p:spPr>
            <a:xfrm>
              <a:off x="1801100" y="2519775"/>
              <a:ext cx="30250" cy="28825"/>
            </a:xfrm>
            <a:custGeom>
              <a:avLst/>
              <a:gdLst/>
              <a:ahLst/>
              <a:cxnLst/>
              <a:rect l="l" t="t" r="r" b="b"/>
              <a:pathLst>
                <a:path w="1210" h="1153" extrusionOk="0">
                  <a:moveTo>
                    <a:pt x="291" y="1"/>
                  </a:moveTo>
                  <a:cubicBezTo>
                    <a:pt x="239" y="1"/>
                    <a:pt x="196" y="13"/>
                    <a:pt x="164" y="37"/>
                  </a:cubicBezTo>
                  <a:cubicBezTo>
                    <a:pt x="0" y="168"/>
                    <a:pt x="98" y="495"/>
                    <a:pt x="360" y="789"/>
                  </a:cubicBezTo>
                  <a:cubicBezTo>
                    <a:pt x="557" y="1036"/>
                    <a:pt x="792" y="1152"/>
                    <a:pt x="951" y="1152"/>
                  </a:cubicBezTo>
                  <a:cubicBezTo>
                    <a:pt x="1003" y="1152"/>
                    <a:pt x="1047" y="1140"/>
                    <a:pt x="1079" y="1116"/>
                  </a:cubicBezTo>
                  <a:cubicBezTo>
                    <a:pt x="1210" y="952"/>
                    <a:pt x="1112" y="658"/>
                    <a:pt x="850" y="364"/>
                  </a:cubicBezTo>
                  <a:cubicBezTo>
                    <a:pt x="677" y="117"/>
                    <a:pt x="449" y="1"/>
                    <a:pt x="291" y="1"/>
                  </a:cubicBezTo>
                  <a:close/>
                </a:path>
              </a:pathLst>
            </a:custGeom>
            <a:solidFill>
              <a:srgbClr val="FFA4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9" name="Google Shape;2890;p77">
              <a:extLst>
                <a:ext uri="{FF2B5EF4-FFF2-40B4-BE49-F238E27FC236}">
                  <a16:creationId xmlns:a16="http://schemas.microsoft.com/office/drawing/2014/main" id="{C0123822-CB2B-CC45-A8F3-735DCEAE3EFF}"/>
                </a:ext>
              </a:extLst>
            </p:cNvPr>
            <p:cNvSpPr/>
            <p:nvPr/>
          </p:nvSpPr>
          <p:spPr>
            <a:xfrm>
              <a:off x="2481200" y="3191825"/>
              <a:ext cx="346650" cy="972625"/>
            </a:xfrm>
            <a:custGeom>
              <a:avLst/>
              <a:gdLst/>
              <a:ahLst/>
              <a:cxnLst/>
              <a:rect l="l" t="t" r="r" b="b"/>
              <a:pathLst>
                <a:path w="13866" h="38905" extrusionOk="0">
                  <a:moveTo>
                    <a:pt x="5658" y="0"/>
                  </a:moveTo>
                  <a:lnTo>
                    <a:pt x="8274" y="27597"/>
                  </a:lnTo>
                  <a:cubicBezTo>
                    <a:pt x="8274" y="27597"/>
                    <a:pt x="7979" y="32404"/>
                    <a:pt x="5658" y="33614"/>
                  </a:cubicBezTo>
                  <a:cubicBezTo>
                    <a:pt x="3304" y="34791"/>
                    <a:pt x="1" y="37635"/>
                    <a:pt x="753" y="38715"/>
                  </a:cubicBezTo>
                  <a:cubicBezTo>
                    <a:pt x="848" y="38846"/>
                    <a:pt x="1103" y="38904"/>
                    <a:pt x="1478" y="38904"/>
                  </a:cubicBezTo>
                  <a:cubicBezTo>
                    <a:pt x="4080" y="38904"/>
                    <a:pt x="12456" y="36106"/>
                    <a:pt x="13113" y="35706"/>
                  </a:cubicBezTo>
                  <a:cubicBezTo>
                    <a:pt x="13865" y="35249"/>
                    <a:pt x="13113" y="27597"/>
                    <a:pt x="13113" y="27597"/>
                  </a:cubicBezTo>
                  <a:cubicBezTo>
                    <a:pt x="13865" y="13472"/>
                    <a:pt x="13113" y="5297"/>
                    <a:pt x="13113" y="5297"/>
                  </a:cubicBezTo>
                  <a:lnTo>
                    <a:pt x="13113" y="0"/>
                  </a:lnTo>
                  <a:close/>
                </a:path>
              </a:pathLst>
            </a:custGeom>
            <a:solidFill>
              <a:srgbClr val="FFDC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0" name="Google Shape;2891;p77">
              <a:extLst>
                <a:ext uri="{FF2B5EF4-FFF2-40B4-BE49-F238E27FC236}">
                  <a16:creationId xmlns:a16="http://schemas.microsoft.com/office/drawing/2014/main" id="{BF31EC7B-FA98-A904-9ADC-22B4ED6FDFC8}"/>
                </a:ext>
              </a:extLst>
            </p:cNvPr>
            <p:cNvSpPr/>
            <p:nvPr/>
          </p:nvSpPr>
          <p:spPr>
            <a:xfrm>
              <a:off x="2815550" y="3191825"/>
              <a:ext cx="346625" cy="972625"/>
            </a:xfrm>
            <a:custGeom>
              <a:avLst/>
              <a:gdLst/>
              <a:ahLst/>
              <a:cxnLst/>
              <a:rect l="l" t="t" r="r" b="b"/>
              <a:pathLst>
                <a:path w="13865" h="38905" extrusionOk="0">
                  <a:moveTo>
                    <a:pt x="5657" y="0"/>
                  </a:moveTo>
                  <a:lnTo>
                    <a:pt x="8273" y="27597"/>
                  </a:lnTo>
                  <a:cubicBezTo>
                    <a:pt x="8273" y="27597"/>
                    <a:pt x="7979" y="32404"/>
                    <a:pt x="5657" y="33614"/>
                  </a:cubicBezTo>
                  <a:cubicBezTo>
                    <a:pt x="3303" y="34791"/>
                    <a:pt x="1" y="37635"/>
                    <a:pt x="753" y="38715"/>
                  </a:cubicBezTo>
                  <a:cubicBezTo>
                    <a:pt x="847" y="38846"/>
                    <a:pt x="1102" y="38904"/>
                    <a:pt x="1478" y="38904"/>
                  </a:cubicBezTo>
                  <a:cubicBezTo>
                    <a:pt x="4079" y="38904"/>
                    <a:pt x="12455" y="36106"/>
                    <a:pt x="13113" y="35706"/>
                  </a:cubicBezTo>
                  <a:cubicBezTo>
                    <a:pt x="13865" y="35249"/>
                    <a:pt x="13113" y="27597"/>
                    <a:pt x="13113" y="27597"/>
                  </a:cubicBezTo>
                  <a:cubicBezTo>
                    <a:pt x="13865" y="13472"/>
                    <a:pt x="13113" y="5297"/>
                    <a:pt x="13113" y="5297"/>
                  </a:cubicBezTo>
                  <a:lnTo>
                    <a:pt x="13113" y="0"/>
                  </a:lnTo>
                  <a:close/>
                </a:path>
              </a:pathLst>
            </a:custGeom>
            <a:solidFill>
              <a:srgbClr val="FFDC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1" name="Google Shape;2892;p77">
              <a:extLst>
                <a:ext uri="{FF2B5EF4-FFF2-40B4-BE49-F238E27FC236}">
                  <a16:creationId xmlns:a16="http://schemas.microsoft.com/office/drawing/2014/main" id="{6A48E2B2-6D73-B8A0-1C6A-1F6B59A95B9C}"/>
                </a:ext>
              </a:extLst>
            </p:cNvPr>
            <p:cNvSpPr/>
            <p:nvPr/>
          </p:nvSpPr>
          <p:spPr>
            <a:xfrm>
              <a:off x="2622625" y="3191825"/>
              <a:ext cx="186400" cy="193750"/>
            </a:xfrm>
            <a:custGeom>
              <a:avLst/>
              <a:gdLst/>
              <a:ahLst/>
              <a:cxnLst/>
              <a:rect l="l" t="t" r="r" b="b"/>
              <a:pathLst>
                <a:path w="7456" h="7750" extrusionOk="0">
                  <a:moveTo>
                    <a:pt x="1" y="0"/>
                  </a:moveTo>
                  <a:lnTo>
                    <a:pt x="720" y="7749"/>
                  </a:lnTo>
                  <a:cubicBezTo>
                    <a:pt x="2747" y="7390"/>
                    <a:pt x="4677" y="6278"/>
                    <a:pt x="6213" y="5036"/>
                  </a:cubicBezTo>
                  <a:cubicBezTo>
                    <a:pt x="6639" y="4709"/>
                    <a:pt x="7031" y="4382"/>
                    <a:pt x="7456" y="3989"/>
                  </a:cubicBezTo>
                  <a:lnTo>
                    <a:pt x="7456" y="0"/>
                  </a:lnTo>
                  <a:close/>
                </a:path>
              </a:pathLst>
            </a:custGeom>
            <a:solidFill>
              <a:srgbClr val="FD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2" name="Google Shape;2893;p77">
              <a:extLst>
                <a:ext uri="{FF2B5EF4-FFF2-40B4-BE49-F238E27FC236}">
                  <a16:creationId xmlns:a16="http://schemas.microsoft.com/office/drawing/2014/main" id="{57F643C2-5BE6-B52B-1D6B-5E8BFCDAE35B}"/>
                </a:ext>
              </a:extLst>
            </p:cNvPr>
            <p:cNvSpPr/>
            <p:nvPr/>
          </p:nvSpPr>
          <p:spPr>
            <a:xfrm>
              <a:off x="2956975" y="3191825"/>
              <a:ext cx="186400" cy="121700"/>
            </a:xfrm>
            <a:custGeom>
              <a:avLst/>
              <a:gdLst/>
              <a:ahLst/>
              <a:cxnLst/>
              <a:rect l="l" t="t" r="r" b="b"/>
              <a:pathLst>
                <a:path w="7456" h="4868" extrusionOk="0">
                  <a:moveTo>
                    <a:pt x="0" y="0"/>
                  </a:moveTo>
                  <a:lnTo>
                    <a:pt x="360" y="3826"/>
                  </a:lnTo>
                  <a:cubicBezTo>
                    <a:pt x="1855" y="4476"/>
                    <a:pt x="3422" y="4867"/>
                    <a:pt x="5013" y="4867"/>
                  </a:cubicBezTo>
                  <a:cubicBezTo>
                    <a:pt x="5823" y="4867"/>
                    <a:pt x="6639" y="4766"/>
                    <a:pt x="7456" y="4545"/>
                  </a:cubicBezTo>
                  <a:lnTo>
                    <a:pt x="7456" y="0"/>
                  </a:lnTo>
                  <a:close/>
                </a:path>
              </a:pathLst>
            </a:custGeom>
            <a:solidFill>
              <a:srgbClr val="FD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3" name="Google Shape;2894;p77">
              <a:extLst>
                <a:ext uri="{FF2B5EF4-FFF2-40B4-BE49-F238E27FC236}">
                  <a16:creationId xmlns:a16="http://schemas.microsoft.com/office/drawing/2014/main" id="{2F74A74F-0131-0C88-2D4E-B759851234CD}"/>
                </a:ext>
              </a:extLst>
            </p:cNvPr>
            <p:cNvSpPr/>
            <p:nvPr/>
          </p:nvSpPr>
          <p:spPr>
            <a:xfrm>
              <a:off x="2455050" y="1375425"/>
              <a:ext cx="761075" cy="1204600"/>
            </a:xfrm>
            <a:custGeom>
              <a:avLst/>
              <a:gdLst/>
              <a:ahLst/>
              <a:cxnLst/>
              <a:rect l="l" t="t" r="r" b="b"/>
              <a:pathLst>
                <a:path w="30443" h="48184" extrusionOk="0">
                  <a:moveTo>
                    <a:pt x="19064" y="1"/>
                  </a:moveTo>
                  <a:lnTo>
                    <a:pt x="10660" y="2453"/>
                  </a:lnTo>
                  <a:cubicBezTo>
                    <a:pt x="10660" y="2453"/>
                    <a:pt x="4415" y="5527"/>
                    <a:pt x="3532" y="6835"/>
                  </a:cubicBezTo>
                  <a:cubicBezTo>
                    <a:pt x="2649" y="8143"/>
                    <a:pt x="1" y="18050"/>
                    <a:pt x="1" y="18737"/>
                  </a:cubicBezTo>
                  <a:cubicBezTo>
                    <a:pt x="1" y="19302"/>
                    <a:pt x="2181" y="19363"/>
                    <a:pt x="3115" y="19363"/>
                  </a:cubicBezTo>
                  <a:cubicBezTo>
                    <a:pt x="3370" y="19363"/>
                    <a:pt x="3532" y="19358"/>
                    <a:pt x="3532" y="19358"/>
                  </a:cubicBezTo>
                  <a:lnTo>
                    <a:pt x="3532" y="19358"/>
                  </a:lnTo>
                  <a:cubicBezTo>
                    <a:pt x="3532" y="19358"/>
                    <a:pt x="2388" y="46661"/>
                    <a:pt x="2388" y="47675"/>
                  </a:cubicBezTo>
                  <a:cubicBezTo>
                    <a:pt x="2388" y="48054"/>
                    <a:pt x="6198" y="48184"/>
                    <a:pt x="10903" y="48184"/>
                  </a:cubicBezTo>
                  <a:cubicBezTo>
                    <a:pt x="18379" y="48184"/>
                    <a:pt x="28114" y="47855"/>
                    <a:pt x="28415" y="47675"/>
                  </a:cubicBezTo>
                  <a:cubicBezTo>
                    <a:pt x="28906" y="47348"/>
                    <a:pt x="28317" y="19162"/>
                    <a:pt x="28317" y="19162"/>
                  </a:cubicBezTo>
                  <a:lnTo>
                    <a:pt x="30443" y="19162"/>
                  </a:lnTo>
                  <a:cubicBezTo>
                    <a:pt x="30443" y="19162"/>
                    <a:pt x="30214" y="9810"/>
                    <a:pt x="28710" y="6148"/>
                  </a:cubicBezTo>
                  <a:cubicBezTo>
                    <a:pt x="27238" y="2453"/>
                    <a:pt x="19064" y="1"/>
                    <a:pt x="190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4" name="Google Shape;2895;p77">
              <a:extLst>
                <a:ext uri="{FF2B5EF4-FFF2-40B4-BE49-F238E27FC236}">
                  <a16:creationId xmlns:a16="http://schemas.microsoft.com/office/drawing/2014/main" id="{672A9200-9CF1-3BF8-430B-DD2721D4650B}"/>
                </a:ext>
              </a:extLst>
            </p:cNvPr>
            <p:cNvSpPr/>
            <p:nvPr/>
          </p:nvSpPr>
          <p:spPr>
            <a:xfrm>
              <a:off x="2542525" y="2535775"/>
              <a:ext cx="622925" cy="728900"/>
            </a:xfrm>
            <a:custGeom>
              <a:avLst/>
              <a:gdLst/>
              <a:ahLst/>
              <a:cxnLst/>
              <a:rect l="l" t="t" r="r" b="b"/>
              <a:pathLst>
                <a:path w="24917" h="29156" extrusionOk="0">
                  <a:moveTo>
                    <a:pt x="16829" y="0"/>
                  </a:moveTo>
                  <a:cubicBezTo>
                    <a:pt x="9447" y="0"/>
                    <a:pt x="0" y="1293"/>
                    <a:pt x="0" y="1293"/>
                  </a:cubicBezTo>
                  <a:lnTo>
                    <a:pt x="1472" y="27877"/>
                  </a:lnTo>
                  <a:cubicBezTo>
                    <a:pt x="3030" y="28836"/>
                    <a:pt x="4691" y="29156"/>
                    <a:pt x="6212" y="29156"/>
                  </a:cubicBezTo>
                  <a:cubicBezTo>
                    <a:pt x="9254" y="29156"/>
                    <a:pt x="11739" y="27877"/>
                    <a:pt x="11739" y="27877"/>
                  </a:cubicBezTo>
                  <a:lnTo>
                    <a:pt x="13374" y="8814"/>
                  </a:lnTo>
                  <a:lnTo>
                    <a:pt x="15565" y="27452"/>
                  </a:lnTo>
                  <a:cubicBezTo>
                    <a:pt x="17145" y="28498"/>
                    <a:pt x="18711" y="28847"/>
                    <a:pt x="20096" y="28847"/>
                  </a:cubicBezTo>
                  <a:cubicBezTo>
                    <a:pt x="22867" y="28847"/>
                    <a:pt x="24916" y="27452"/>
                    <a:pt x="24916" y="27452"/>
                  </a:cubicBezTo>
                  <a:lnTo>
                    <a:pt x="24916" y="1293"/>
                  </a:lnTo>
                  <a:cubicBezTo>
                    <a:pt x="23696" y="323"/>
                    <a:pt x="20520" y="0"/>
                    <a:pt x="16829" y="0"/>
                  </a:cubicBezTo>
                  <a:close/>
                </a:path>
              </a:pathLst>
            </a:custGeom>
            <a:solidFill>
              <a:srgbClr val="70B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5" name="Google Shape;2896;p77">
              <a:extLst>
                <a:ext uri="{FF2B5EF4-FFF2-40B4-BE49-F238E27FC236}">
                  <a16:creationId xmlns:a16="http://schemas.microsoft.com/office/drawing/2014/main" id="{8F7466F1-5C34-81B9-3D4E-D057F3A8396B}"/>
                </a:ext>
              </a:extLst>
            </p:cNvPr>
            <p:cNvSpPr/>
            <p:nvPr/>
          </p:nvSpPr>
          <p:spPr>
            <a:xfrm>
              <a:off x="2991300" y="1662350"/>
              <a:ext cx="36000" cy="227275"/>
            </a:xfrm>
            <a:custGeom>
              <a:avLst/>
              <a:gdLst/>
              <a:ahLst/>
              <a:cxnLst/>
              <a:rect l="l" t="t" r="r" b="b"/>
              <a:pathLst>
                <a:path w="1440" h="9091" extrusionOk="0">
                  <a:moveTo>
                    <a:pt x="1" y="1"/>
                  </a:moveTo>
                  <a:lnTo>
                    <a:pt x="1439" y="9091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6" name="Google Shape;2897;p77">
              <a:extLst>
                <a:ext uri="{FF2B5EF4-FFF2-40B4-BE49-F238E27FC236}">
                  <a16:creationId xmlns:a16="http://schemas.microsoft.com/office/drawing/2014/main" id="{76062508-01D4-44BE-1680-8D358B6ED6CD}"/>
                </a:ext>
              </a:extLst>
            </p:cNvPr>
            <p:cNvSpPr/>
            <p:nvPr/>
          </p:nvSpPr>
          <p:spPr>
            <a:xfrm>
              <a:off x="2542525" y="1589600"/>
              <a:ext cx="18000" cy="277975"/>
            </a:xfrm>
            <a:custGeom>
              <a:avLst/>
              <a:gdLst/>
              <a:ahLst/>
              <a:cxnLst/>
              <a:rect l="l" t="t" r="r" b="b"/>
              <a:pathLst>
                <a:path w="720" h="11119" extrusionOk="0">
                  <a:moveTo>
                    <a:pt x="720" y="1"/>
                  </a:moveTo>
                  <a:lnTo>
                    <a:pt x="0" y="11118"/>
                  </a:lnTo>
                  <a:cubicBezTo>
                    <a:pt x="0" y="11118"/>
                    <a:pt x="720" y="230"/>
                    <a:pt x="7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7" name="Google Shape;2898;p77">
              <a:extLst>
                <a:ext uri="{FF2B5EF4-FFF2-40B4-BE49-F238E27FC236}">
                  <a16:creationId xmlns:a16="http://schemas.microsoft.com/office/drawing/2014/main" id="{CC16E50A-B0C2-81B5-6B6A-56A4CC8F5516}"/>
                </a:ext>
              </a:extLst>
            </p:cNvPr>
            <p:cNvSpPr/>
            <p:nvPr/>
          </p:nvSpPr>
          <p:spPr>
            <a:xfrm>
              <a:off x="2124799" y="2505150"/>
              <a:ext cx="754550" cy="827950"/>
            </a:xfrm>
            <a:custGeom>
              <a:avLst/>
              <a:gdLst/>
              <a:ahLst/>
              <a:cxnLst/>
              <a:rect l="l" t="t" r="r" b="b"/>
              <a:pathLst>
                <a:path w="30182" h="33118" extrusionOk="0">
                  <a:moveTo>
                    <a:pt x="26486" y="1"/>
                  </a:moveTo>
                  <a:lnTo>
                    <a:pt x="1210" y="393"/>
                  </a:lnTo>
                  <a:cubicBezTo>
                    <a:pt x="1210" y="393"/>
                    <a:pt x="1" y="4448"/>
                    <a:pt x="1897" y="7194"/>
                  </a:cubicBezTo>
                  <a:cubicBezTo>
                    <a:pt x="3761" y="9941"/>
                    <a:pt x="2551" y="23412"/>
                    <a:pt x="5396" y="28906"/>
                  </a:cubicBezTo>
                  <a:cubicBezTo>
                    <a:pt x="6808" y="31602"/>
                    <a:pt x="11704" y="33117"/>
                    <a:pt x="16593" y="33117"/>
                  </a:cubicBezTo>
                  <a:cubicBezTo>
                    <a:pt x="21663" y="33117"/>
                    <a:pt x="26727" y="31488"/>
                    <a:pt x="27892" y="27859"/>
                  </a:cubicBezTo>
                  <a:cubicBezTo>
                    <a:pt x="30181" y="20764"/>
                    <a:pt x="25178" y="15532"/>
                    <a:pt x="26486" y="12034"/>
                  </a:cubicBezTo>
                  <a:cubicBezTo>
                    <a:pt x="27794" y="8535"/>
                    <a:pt x="26486" y="1"/>
                    <a:pt x="26486" y="1"/>
                  </a:cubicBezTo>
                  <a:close/>
                </a:path>
              </a:pathLst>
            </a:custGeom>
            <a:solidFill>
              <a:srgbClr val="007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8" name="Google Shape;2899;p77">
              <a:extLst>
                <a:ext uri="{FF2B5EF4-FFF2-40B4-BE49-F238E27FC236}">
                  <a16:creationId xmlns:a16="http://schemas.microsoft.com/office/drawing/2014/main" id="{105F078F-3948-BD46-2589-1E2DBA17A970}"/>
                </a:ext>
              </a:extLst>
            </p:cNvPr>
            <p:cNvSpPr/>
            <p:nvPr/>
          </p:nvSpPr>
          <p:spPr>
            <a:xfrm>
              <a:off x="2155050" y="2420275"/>
              <a:ext cx="637275" cy="133950"/>
            </a:xfrm>
            <a:custGeom>
              <a:avLst/>
              <a:gdLst/>
              <a:ahLst/>
              <a:cxnLst/>
              <a:rect l="l" t="t" r="r" b="b"/>
              <a:pathLst>
                <a:path w="25491" h="5358" extrusionOk="0">
                  <a:moveTo>
                    <a:pt x="8939" y="1"/>
                  </a:moveTo>
                  <a:cubicBezTo>
                    <a:pt x="8239" y="1"/>
                    <a:pt x="7377" y="100"/>
                    <a:pt x="6278" y="355"/>
                  </a:cubicBezTo>
                  <a:cubicBezTo>
                    <a:pt x="949" y="1597"/>
                    <a:pt x="0" y="3788"/>
                    <a:pt x="0" y="3788"/>
                  </a:cubicBezTo>
                  <a:cubicBezTo>
                    <a:pt x="232" y="4991"/>
                    <a:pt x="3045" y="5357"/>
                    <a:pt x="6423" y="5357"/>
                  </a:cubicBezTo>
                  <a:cubicBezTo>
                    <a:pt x="10208" y="5357"/>
                    <a:pt x="14702" y="4897"/>
                    <a:pt x="17069" y="4638"/>
                  </a:cubicBezTo>
                  <a:cubicBezTo>
                    <a:pt x="17617" y="4579"/>
                    <a:pt x="18161" y="4556"/>
                    <a:pt x="18693" y="4556"/>
                  </a:cubicBezTo>
                  <a:cubicBezTo>
                    <a:pt x="20459" y="4556"/>
                    <a:pt x="22088" y="4809"/>
                    <a:pt x="23282" y="4809"/>
                  </a:cubicBezTo>
                  <a:cubicBezTo>
                    <a:pt x="24686" y="4809"/>
                    <a:pt x="25490" y="4459"/>
                    <a:pt x="25211" y="2938"/>
                  </a:cubicBezTo>
                  <a:cubicBezTo>
                    <a:pt x="24908" y="1211"/>
                    <a:pt x="22570" y="754"/>
                    <a:pt x="20027" y="754"/>
                  </a:cubicBezTo>
                  <a:cubicBezTo>
                    <a:pt x="17900" y="754"/>
                    <a:pt x="15630" y="1074"/>
                    <a:pt x="14290" y="1238"/>
                  </a:cubicBezTo>
                  <a:cubicBezTo>
                    <a:pt x="14103" y="1258"/>
                    <a:pt x="13929" y="1268"/>
                    <a:pt x="13766" y="1268"/>
                  </a:cubicBezTo>
                  <a:cubicBezTo>
                    <a:pt x="11887" y="1268"/>
                    <a:pt x="11439" y="1"/>
                    <a:pt x="8939" y="1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9" name="Google Shape;2900;p77">
              <a:extLst>
                <a:ext uri="{FF2B5EF4-FFF2-40B4-BE49-F238E27FC236}">
                  <a16:creationId xmlns:a16="http://schemas.microsoft.com/office/drawing/2014/main" id="{A9F9DA98-E4EE-B183-BD1C-6B7BD98F4690}"/>
                </a:ext>
              </a:extLst>
            </p:cNvPr>
            <p:cNvSpPr/>
            <p:nvPr/>
          </p:nvSpPr>
          <p:spPr>
            <a:xfrm>
              <a:off x="2600550" y="1853775"/>
              <a:ext cx="617225" cy="814500"/>
            </a:xfrm>
            <a:custGeom>
              <a:avLst/>
              <a:gdLst/>
              <a:ahLst/>
              <a:cxnLst/>
              <a:rect l="l" t="t" r="r" b="b"/>
              <a:pathLst>
                <a:path w="24689" h="32580" extrusionOk="0">
                  <a:moveTo>
                    <a:pt x="22582" y="0"/>
                  </a:moveTo>
                  <a:cubicBezTo>
                    <a:pt x="19155" y="0"/>
                    <a:pt x="17102" y="1434"/>
                    <a:pt x="17102" y="1434"/>
                  </a:cubicBezTo>
                  <a:cubicBezTo>
                    <a:pt x="17102" y="1434"/>
                    <a:pt x="18083" y="6535"/>
                    <a:pt x="17854" y="10066"/>
                  </a:cubicBezTo>
                  <a:cubicBezTo>
                    <a:pt x="17625" y="13598"/>
                    <a:pt x="6017" y="24911"/>
                    <a:pt x="4284" y="26056"/>
                  </a:cubicBezTo>
                  <a:cubicBezTo>
                    <a:pt x="2551" y="27167"/>
                    <a:pt x="1" y="27919"/>
                    <a:pt x="1211" y="28671"/>
                  </a:cubicBezTo>
                  <a:cubicBezTo>
                    <a:pt x="1405" y="28789"/>
                    <a:pt x="1608" y="28835"/>
                    <a:pt x="1812" y="28835"/>
                  </a:cubicBezTo>
                  <a:cubicBezTo>
                    <a:pt x="2514" y="28835"/>
                    <a:pt x="3220" y="28291"/>
                    <a:pt x="3579" y="28291"/>
                  </a:cubicBezTo>
                  <a:cubicBezTo>
                    <a:pt x="3781" y="28291"/>
                    <a:pt x="3873" y="28463"/>
                    <a:pt x="3794" y="28998"/>
                  </a:cubicBezTo>
                  <a:cubicBezTo>
                    <a:pt x="3500" y="30764"/>
                    <a:pt x="818" y="31157"/>
                    <a:pt x="1276" y="32268"/>
                  </a:cubicBezTo>
                  <a:cubicBezTo>
                    <a:pt x="1364" y="32488"/>
                    <a:pt x="1612" y="32580"/>
                    <a:pt x="1963" y="32580"/>
                  </a:cubicBezTo>
                  <a:cubicBezTo>
                    <a:pt x="3441" y="32580"/>
                    <a:pt x="6748" y="30947"/>
                    <a:pt x="7620" y="30339"/>
                  </a:cubicBezTo>
                  <a:cubicBezTo>
                    <a:pt x="8666" y="29587"/>
                    <a:pt x="8535" y="28018"/>
                    <a:pt x="9418" y="26644"/>
                  </a:cubicBezTo>
                  <a:cubicBezTo>
                    <a:pt x="10301" y="25304"/>
                    <a:pt x="22759" y="15167"/>
                    <a:pt x="23707" y="14055"/>
                  </a:cubicBezTo>
                  <a:cubicBezTo>
                    <a:pt x="24688" y="12911"/>
                    <a:pt x="23413" y="28"/>
                    <a:pt x="23413" y="28"/>
                  </a:cubicBezTo>
                  <a:cubicBezTo>
                    <a:pt x="23128" y="9"/>
                    <a:pt x="22850" y="0"/>
                    <a:pt x="22582" y="0"/>
                  </a:cubicBezTo>
                  <a:close/>
                </a:path>
              </a:pathLst>
            </a:custGeom>
            <a:solidFill>
              <a:srgbClr val="FFDC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0" name="Google Shape;2901;p77">
              <a:extLst>
                <a:ext uri="{FF2B5EF4-FFF2-40B4-BE49-F238E27FC236}">
                  <a16:creationId xmlns:a16="http://schemas.microsoft.com/office/drawing/2014/main" id="{FB2016BD-7047-F1E0-3473-B0E4592C6CEF}"/>
                </a:ext>
              </a:extLst>
            </p:cNvPr>
            <p:cNvSpPr/>
            <p:nvPr/>
          </p:nvSpPr>
          <p:spPr>
            <a:xfrm>
              <a:off x="2616100" y="1854425"/>
              <a:ext cx="571425" cy="708800"/>
            </a:xfrm>
            <a:custGeom>
              <a:avLst/>
              <a:gdLst/>
              <a:ahLst/>
              <a:cxnLst/>
              <a:rect l="l" t="t" r="r" b="b"/>
              <a:pathLst>
                <a:path w="22857" h="28352" extrusionOk="0">
                  <a:moveTo>
                    <a:pt x="21850" y="0"/>
                  </a:moveTo>
                  <a:cubicBezTo>
                    <a:pt x="18469" y="0"/>
                    <a:pt x="16447" y="1441"/>
                    <a:pt x="16447" y="1441"/>
                  </a:cubicBezTo>
                  <a:cubicBezTo>
                    <a:pt x="16447" y="1441"/>
                    <a:pt x="17428" y="6542"/>
                    <a:pt x="17199" y="10073"/>
                  </a:cubicBezTo>
                  <a:cubicBezTo>
                    <a:pt x="16971" y="13572"/>
                    <a:pt x="5363" y="24918"/>
                    <a:pt x="3630" y="26030"/>
                  </a:cubicBezTo>
                  <a:cubicBezTo>
                    <a:pt x="2126" y="27011"/>
                    <a:pt x="0" y="27697"/>
                    <a:pt x="262" y="28351"/>
                  </a:cubicBezTo>
                  <a:cubicBezTo>
                    <a:pt x="1341" y="28024"/>
                    <a:pt x="2420" y="27599"/>
                    <a:pt x="3434" y="27109"/>
                  </a:cubicBezTo>
                  <a:cubicBezTo>
                    <a:pt x="6671" y="25441"/>
                    <a:pt x="8567" y="22040"/>
                    <a:pt x="11248" y="19686"/>
                  </a:cubicBezTo>
                  <a:cubicBezTo>
                    <a:pt x="12556" y="18574"/>
                    <a:pt x="13897" y="17528"/>
                    <a:pt x="15140" y="16351"/>
                  </a:cubicBezTo>
                  <a:cubicBezTo>
                    <a:pt x="16382" y="15141"/>
                    <a:pt x="17494" y="13866"/>
                    <a:pt x="17886" y="12264"/>
                  </a:cubicBezTo>
                  <a:cubicBezTo>
                    <a:pt x="18507" y="9811"/>
                    <a:pt x="17886" y="7261"/>
                    <a:pt x="18279" y="4776"/>
                  </a:cubicBezTo>
                  <a:cubicBezTo>
                    <a:pt x="18377" y="3762"/>
                    <a:pt x="18834" y="2814"/>
                    <a:pt x="19586" y="2095"/>
                  </a:cubicBezTo>
                  <a:cubicBezTo>
                    <a:pt x="20469" y="1310"/>
                    <a:pt x="21679" y="1048"/>
                    <a:pt x="22856" y="950"/>
                  </a:cubicBezTo>
                  <a:cubicBezTo>
                    <a:pt x="22791" y="362"/>
                    <a:pt x="22758" y="35"/>
                    <a:pt x="22758" y="35"/>
                  </a:cubicBezTo>
                  <a:cubicBezTo>
                    <a:pt x="22446" y="11"/>
                    <a:pt x="22143" y="0"/>
                    <a:pt x="21850" y="0"/>
                  </a:cubicBezTo>
                  <a:close/>
                </a:path>
              </a:pathLst>
            </a:custGeom>
            <a:solidFill>
              <a:srgbClr val="FD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1" name="Google Shape;2902;p77">
              <a:extLst>
                <a:ext uri="{FF2B5EF4-FFF2-40B4-BE49-F238E27FC236}">
                  <a16:creationId xmlns:a16="http://schemas.microsoft.com/office/drawing/2014/main" id="{E1C74EDA-3067-D4CE-063E-A7732108B700}"/>
                </a:ext>
              </a:extLst>
            </p:cNvPr>
            <p:cNvSpPr/>
            <p:nvPr/>
          </p:nvSpPr>
          <p:spPr>
            <a:xfrm>
              <a:off x="2224525" y="1853875"/>
              <a:ext cx="318850" cy="641475"/>
            </a:xfrm>
            <a:custGeom>
              <a:avLst/>
              <a:gdLst/>
              <a:ahLst/>
              <a:cxnLst/>
              <a:rect l="l" t="t" r="r" b="b"/>
              <a:pathLst>
                <a:path w="12754" h="25659" extrusionOk="0">
                  <a:moveTo>
                    <a:pt x="10784" y="1"/>
                  </a:moveTo>
                  <a:cubicBezTo>
                    <a:pt x="10724" y="1"/>
                    <a:pt x="10654" y="651"/>
                    <a:pt x="10628" y="678"/>
                  </a:cubicBezTo>
                  <a:cubicBezTo>
                    <a:pt x="9810" y="6237"/>
                    <a:pt x="8600" y="10422"/>
                    <a:pt x="5036" y="14967"/>
                  </a:cubicBezTo>
                  <a:cubicBezTo>
                    <a:pt x="3042" y="17517"/>
                    <a:pt x="459" y="20755"/>
                    <a:pt x="1" y="24090"/>
                  </a:cubicBezTo>
                  <a:cubicBezTo>
                    <a:pt x="1" y="24090"/>
                    <a:pt x="2755" y="23028"/>
                    <a:pt x="3507" y="23028"/>
                  </a:cubicBezTo>
                  <a:cubicBezTo>
                    <a:pt x="3558" y="23028"/>
                    <a:pt x="3599" y="23033"/>
                    <a:pt x="3630" y="23043"/>
                  </a:cubicBezTo>
                  <a:cubicBezTo>
                    <a:pt x="4060" y="23228"/>
                    <a:pt x="3251" y="25659"/>
                    <a:pt x="3880" y="25659"/>
                  </a:cubicBezTo>
                  <a:cubicBezTo>
                    <a:pt x="3921" y="25659"/>
                    <a:pt x="3968" y="25649"/>
                    <a:pt x="4023" y="25627"/>
                  </a:cubicBezTo>
                  <a:cubicBezTo>
                    <a:pt x="4873" y="25234"/>
                    <a:pt x="6475" y="20297"/>
                    <a:pt x="8568" y="17844"/>
                  </a:cubicBezTo>
                  <a:cubicBezTo>
                    <a:pt x="10660" y="15392"/>
                    <a:pt x="12197" y="13496"/>
                    <a:pt x="12197" y="13496"/>
                  </a:cubicBezTo>
                  <a:lnTo>
                    <a:pt x="12753" y="253"/>
                  </a:lnTo>
                  <a:cubicBezTo>
                    <a:pt x="12608" y="250"/>
                    <a:pt x="12472" y="248"/>
                    <a:pt x="12346" y="248"/>
                  </a:cubicBezTo>
                  <a:cubicBezTo>
                    <a:pt x="11792" y="248"/>
                    <a:pt x="11419" y="274"/>
                    <a:pt x="11180" y="274"/>
                  </a:cubicBezTo>
                  <a:cubicBezTo>
                    <a:pt x="10924" y="274"/>
                    <a:pt x="10824" y="244"/>
                    <a:pt x="10824" y="122"/>
                  </a:cubicBezTo>
                  <a:cubicBezTo>
                    <a:pt x="10812" y="36"/>
                    <a:pt x="10798" y="1"/>
                    <a:pt x="10784" y="1"/>
                  </a:cubicBezTo>
                  <a:close/>
                </a:path>
              </a:pathLst>
            </a:custGeom>
            <a:solidFill>
              <a:srgbClr val="FFDC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2" name="Google Shape;2903;p77">
              <a:extLst>
                <a:ext uri="{FF2B5EF4-FFF2-40B4-BE49-F238E27FC236}">
                  <a16:creationId xmlns:a16="http://schemas.microsoft.com/office/drawing/2014/main" id="{7152DE5F-A614-5F8A-2138-A88AABB09886}"/>
                </a:ext>
              </a:extLst>
            </p:cNvPr>
            <p:cNvSpPr/>
            <p:nvPr/>
          </p:nvSpPr>
          <p:spPr>
            <a:xfrm>
              <a:off x="2321800" y="1853875"/>
              <a:ext cx="221575" cy="641500"/>
            </a:xfrm>
            <a:custGeom>
              <a:avLst/>
              <a:gdLst/>
              <a:ahLst/>
              <a:cxnLst/>
              <a:rect l="l" t="t" r="r" b="b"/>
              <a:pathLst>
                <a:path w="8863" h="25660" extrusionOk="0">
                  <a:moveTo>
                    <a:pt x="6893" y="1"/>
                  </a:moveTo>
                  <a:cubicBezTo>
                    <a:pt x="6833" y="1"/>
                    <a:pt x="6763" y="651"/>
                    <a:pt x="6737" y="678"/>
                  </a:cubicBezTo>
                  <a:lnTo>
                    <a:pt x="6704" y="1103"/>
                  </a:lnTo>
                  <a:cubicBezTo>
                    <a:pt x="6835" y="1201"/>
                    <a:pt x="6966" y="1299"/>
                    <a:pt x="7096" y="1430"/>
                  </a:cubicBezTo>
                  <a:cubicBezTo>
                    <a:pt x="7489" y="1790"/>
                    <a:pt x="7783" y="2247"/>
                    <a:pt x="7947" y="2771"/>
                  </a:cubicBezTo>
                  <a:cubicBezTo>
                    <a:pt x="8339" y="3784"/>
                    <a:pt x="8143" y="4863"/>
                    <a:pt x="7947" y="5877"/>
                  </a:cubicBezTo>
                  <a:cubicBezTo>
                    <a:pt x="7783" y="6923"/>
                    <a:pt x="7652" y="8035"/>
                    <a:pt x="7423" y="9114"/>
                  </a:cubicBezTo>
                  <a:cubicBezTo>
                    <a:pt x="7227" y="10160"/>
                    <a:pt x="6933" y="11207"/>
                    <a:pt x="6606" y="12188"/>
                  </a:cubicBezTo>
                  <a:cubicBezTo>
                    <a:pt x="5952" y="14084"/>
                    <a:pt x="5167" y="15915"/>
                    <a:pt x="4186" y="17681"/>
                  </a:cubicBezTo>
                  <a:cubicBezTo>
                    <a:pt x="3205" y="19610"/>
                    <a:pt x="2094" y="21474"/>
                    <a:pt x="1080" y="23370"/>
                  </a:cubicBezTo>
                  <a:cubicBezTo>
                    <a:pt x="655" y="24122"/>
                    <a:pt x="295" y="24875"/>
                    <a:pt x="1" y="25659"/>
                  </a:cubicBezTo>
                  <a:cubicBezTo>
                    <a:pt x="34" y="25659"/>
                    <a:pt x="66" y="25659"/>
                    <a:pt x="132" y="25627"/>
                  </a:cubicBezTo>
                  <a:cubicBezTo>
                    <a:pt x="982" y="25234"/>
                    <a:pt x="2617" y="20329"/>
                    <a:pt x="4709" y="17877"/>
                  </a:cubicBezTo>
                  <a:cubicBezTo>
                    <a:pt x="6802" y="15425"/>
                    <a:pt x="8306" y="13496"/>
                    <a:pt x="8306" y="13496"/>
                  </a:cubicBezTo>
                  <a:lnTo>
                    <a:pt x="8862" y="253"/>
                  </a:lnTo>
                  <a:cubicBezTo>
                    <a:pt x="8717" y="250"/>
                    <a:pt x="8581" y="248"/>
                    <a:pt x="8455" y="248"/>
                  </a:cubicBezTo>
                  <a:cubicBezTo>
                    <a:pt x="7901" y="248"/>
                    <a:pt x="7528" y="274"/>
                    <a:pt x="7289" y="274"/>
                  </a:cubicBezTo>
                  <a:cubicBezTo>
                    <a:pt x="7033" y="274"/>
                    <a:pt x="6933" y="244"/>
                    <a:pt x="6933" y="122"/>
                  </a:cubicBezTo>
                  <a:cubicBezTo>
                    <a:pt x="6921" y="36"/>
                    <a:pt x="6907" y="1"/>
                    <a:pt x="6893" y="1"/>
                  </a:cubicBezTo>
                  <a:close/>
                </a:path>
              </a:pathLst>
            </a:custGeom>
            <a:solidFill>
              <a:srgbClr val="FD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3" name="Google Shape;2904;p77">
              <a:extLst>
                <a:ext uri="{FF2B5EF4-FFF2-40B4-BE49-F238E27FC236}">
                  <a16:creationId xmlns:a16="http://schemas.microsoft.com/office/drawing/2014/main" id="{2960903C-A986-56AE-C4A0-FF4DD4E04A1A}"/>
                </a:ext>
              </a:extLst>
            </p:cNvPr>
            <p:cNvSpPr/>
            <p:nvPr/>
          </p:nvSpPr>
          <p:spPr>
            <a:xfrm>
              <a:off x="2440350" y="1004325"/>
              <a:ext cx="493750" cy="335625"/>
            </a:xfrm>
            <a:custGeom>
              <a:avLst/>
              <a:gdLst/>
              <a:ahLst/>
              <a:cxnLst/>
              <a:rect l="l" t="t" r="r" b="b"/>
              <a:pathLst>
                <a:path w="19750" h="13425" extrusionOk="0">
                  <a:moveTo>
                    <a:pt x="9417" y="0"/>
                  </a:moveTo>
                  <a:cubicBezTo>
                    <a:pt x="5788" y="0"/>
                    <a:pt x="5526" y="1896"/>
                    <a:pt x="5526" y="1896"/>
                  </a:cubicBezTo>
                  <a:cubicBezTo>
                    <a:pt x="4022" y="2223"/>
                    <a:pt x="2681" y="3041"/>
                    <a:pt x="1700" y="4218"/>
                  </a:cubicBezTo>
                  <a:cubicBezTo>
                    <a:pt x="0" y="6213"/>
                    <a:pt x="1079" y="8011"/>
                    <a:pt x="1079" y="8011"/>
                  </a:cubicBezTo>
                  <a:cubicBezTo>
                    <a:pt x="1079" y="8011"/>
                    <a:pt x="196" y="8796"/>
                    <a:pt x="1079" y="12000"/>
                  </a:cubicBezTo>
                  <a:cubicBezTo>
                    <a:pt x="1384" y="13068"/>
                    <a:pt x="1980" y="13424"/>
                    <a:pt x="2639" y="13424"/>
                  </a:cubicBezTo>
                  <a:cubicBezTo>
                    <a:pt x="3957" y="13424"/>
                    <a:pt x="5526" y="12000"/>
                    <a:pt x="5526" y="12000"/>
                  </a:cubicBezTo>
                  <a:cubicBezTo>
                    <a:pt x="5526" y="10223"/>
                    <a:pt x="6732" y="9628"/>
                    <a:pt x="8349" y="9628"/>
                  </a:cubicBezTo>
                  <a:cubicBezTo>
                    <a:pt x="11643" y="9628"/>
                    <a:pt x="16643" y="12098"/>
                    <a:pt x="16643" y="12098"/>
                  </a:cubicBezTo>
                  <a:cubicBezTo>
                    <a:pt x="16643" y="12098"/>
                    <a:pt x="19456" y="9809"/>
                    <a:pt x="19652" y="8011"/>
                  </a:cubicBezTo>
                  <a:cubicBezTo>
                    <a:pt x="19734" y="7104"/>
                    <a:pt x="19326" y="6879"/>
                    <a:pt x="18900" y="6879"/>
                  </a:cubicBezTo>
                  <a:cubicBezTo>
                    <a:pt x="18483" y="6879"/>
                    <a:pt x="18050" y="7095"/>
                    <a:pt x="18050" y="7095"/>
                  </a:cubicBezTo>
                  <a:cubicBezTo>
                    <a:pt x="18050" y="7095"/>
                    <a:pt x="19750" y="5199"/>
                    <a:pt x="18050" y="3401"/>
                  </a:cubicBezTo>
                  <a:cubicBezTo>
                    <a:pt x="17461" y="2779"/>
                    <a:pt x="17010" y="2575"/>
                    <a:pt x="16672" y="2575"/>
                  </a:cubicBezTo>
                  <a:cubicBezTo>
                    <a:pt x="16188" y="2575"/>
                    <a:pt x="15934" y="2989"/>
                    <a:pt x="15839" y="3193"/>
                  </a:cubicBezTo>
                  <a:lnTo>
                    <a:pt x="15839" y="3193"/>
                  </a:lnTo>
                  <a:cubicBezTo>
                    <a:pt x="16096" y="2501"/>
                    <a:pt x="15858" y="1743"/>
                    <a:pt x="15237" y="1308"/>
                  </a:cubicBezTo>
                  <a:cubicBezTo>
                    <a:pt x="14981" y="1080"/>
                    <a:pt x="14662" y="970"/>
                    <a:pt x="14343" y="970"/>
                  </a:cubicBezTo>
                  <a:cubicBezTo>
                    <a:pt x="13931" y="970"/>
                    <a:pt x="13519" y="1154"/>
                    <a:pt x="13243" y="1504"/>
                  </a:cubicBezTo>
                  <a:cubicBezTo>
                    <a:pt x="13243" y="1504"/>
                    <a:pt x="13047" y="0"/>
                    <a:pt x="9417" y="0"/>
                  </a:cubicBezTo>
                  <a:close/>
                </a:path>
              </a:pathLst>
            </a:custGeom>
            <a:solidFill>
              <a:srgbClr val="F9B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4" name="Google Shape;2905;p77">
              <a:extLst>
                <a:ext uri="{FF2B5EF4-FFF2-40B4-BE49-F238E27FC236}">
                  <a16:creationId xmlns:a16="http://schemas.microsoft.com/office/drawing/2014/main" id="{282D6024-A4DB-968A-5519-A830BD8A7523}"/>
                </a:ext>
              </a:extLst>
            </p:cNvPr>
            <p:cNvSpPr/>
            <p:nvPr/>
          </p:nvSpPr>
          <p:spPr>
            <a:xfrm>
              <a:off x="2543350" y="1172125"/>
              <a:ext cx="388300" cy="436375"/>
            </a:xfrm>
            <a:custGeom>
              <a:avLst/>
              <a:gdLst/>
              <a:ahLst/>
              <a:cxnLst/>
              <a:rect l="l" t="t" r="r" b="b"/>
              <a:pathLst>
                <a:path w="15532" h="17455" extrusionOk="0">
                  <a:moveTo>
                    <a:pt x="10997" y="1"/>
                  </a:moveTo>
                  <a:cubicBezTo>
                    <a:pt x="9646" y="1"/>
                    <a:pt x="9646" y="3784"/>
                    <a:pt x="9646" y="3784"/>
                  </a:cubicBezTo>
                  <a:cubicBezTo>
                    <a:pt x="9646" y="3784"/>
                    <a:pt x="8044" y="1103"/>
                    <a:pt x="5428" y="710"/>
                  </a:cubicBezTo>
                  <a:cubicBezTo>
                    <a:pt x="5296" y="693"/>
                    <a:pt x="5164" y="684"/>
                    <a:pt x="5032" y="684"/>
                  </a:cubicBezTo>
                  <a:cubicBezTo>
                    <a:pt x="2510" y="684"/>
                    <a:pt x="0" y="3784"/>
                    <a:pt x="0" y="3784"/>
                  </a:cubicBezTo>
                  <a:cubicBezTo>
                    <a:pt x="294" y="4700"/>
                    <a:pt x="752" y="5550"/>
                    <a:pt x="1341" y="6269"/>
                  </a:cubicBezTo>
                  <a:cubicBezTo>
                    <a:pt x="2256" y="7250"/>
                    <a:pt x="3237" y="7806"/>
                    <a:pt x="2943" y="8721"/>
                  </a:cubicBezTo>
                  <a:cubicBezTo>
                    <a:pt x="2787" y="9159"/>
                    <a:pt x="2952" y="9290"/>
                    <a:pt x="3223" y="9290"/>
                  </a:cubicBezTo>
                  <a:cubicBezTo>
                    <a:pt x="3520" y="9290"/>
                    <a:pt x="3945" y="9134"/>
                    <a:pt x="4218" y="9048"/>
                  </a:cubicBezTo>
                  <a:cubicBezTo>
                    <a:pt x="4643" y="9179"/>
                    <a:pt x="5003" y="9506"/>
                    <a:pt x="5199" y="9964"/>
                  </a:cubicBezTo>
                  <a:cubicBezTo>
                    <a:pt x="5268" y="10162"/>
                    <a:pt x="5350" y="10231"/>
                    <a:pt x="5430" y="10231"/>
                  </a:cubicBezTo>
                  <a:cubicBezTo>
                    <a:pt x="5613" y="10231"/>
                    <a:pt x="5788" y="9866"/>
                    <a:pt x="5788" y="9866"/>
                  </a:cubicBezTo>
                  <a:cubicBezTo>
                    <a:pt x="6339" y="11697"/>
                    <a:pt x="7040" y="11995"/>
                    <a:pt x="7437" y="11995"/>
                  </a:cubicBezTo>
                  <a:cubicBezTo>
                    <a:pt x="7628" y="11995"/>
                    <a:pt x="7750" y="11926"/>
                    <a:pt x="7750" y="11926"/>
                  </a:cubicBezTo>
                  <a:lnTo>
                    <a:pt x="7750" y="11926"/>
                  </a:lnTo>
                  <a:cubicBezTo>
                    <a:pt x="7356" y="16474"/>
                    <a:pt x="8482" y="17455"/>
                    <a:pt x="10278" y="17455"/>
                  </a:cubicBezTo>
                  <a:cubicBezTo>
                    <a:pt x="10574" y="17455"/>
                    <a:pt x="10887" y="17428"/>
                    <a:pt x="11216" y="17386"/>
                  </a:cubicBezTo>
                  <a:cubicBezTo>
                    <a:pt x="13570" y="17092"/>
                    <a:pt x="15532" y="8166"/>
                    <a:pt x="15532" y="8166"/>
                  </a:cubicBezTo>
                  <a:cubicBezTo>
                    <a:pt x="14322" y="7773"/>
                    <a:pt x="12425" y="3359"/>
                    <a:pt x="12425" y="3359"/>
                  </a:cubicBezTo>
                  <a:cubicBezTo>
                    <a:pt x="12425" y="3359"/>
                    <a:pt x="13243" y="1005"/>
                    <a:pt x="11444" y="122"/>
                  </a:cubicBezTo>
                  <a:cubicBezTo>
                    <a:pt x="11281" y="39"/>
                    <a:pt x="11132" y="1"/>
                    <a:pt x="10997" y="1"/>
                  </a:cubicBezTo>
                  <a:close/>
                </a:path>
              </a:pathLst>
            </a:custGeom>
            <a:solidFill>
              <a:srgbClr val="FFDC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5" name="Google Shape;2906;p77">
              <a:extLst>
                <a:ext uri="{FF2B5EF4-FFF2-40B4-BE49-F238E27FC236}">
                  <a16:creationId xmlns:a16="http://schemas.microsoft.com/office/drawing/2014/main" id="{0BA3B6DA-2C0C-76C0-3279-FF59F73D3106}"/>
                </a:ext>
              </a:extLst>
            </p:cNvPr>
            <p:cNvSpPr/>
            <p:nvPr/>
          </p:nvSpPr>
          <p:spPr>
            <a:xfrm>
              <a:off x="2543350" y="1172125"/>
              <a:ext cx="292675" cy="110975"/>
            </a:xfrm>
            <a:custGeom>
              <a:avLst/>
              <a:gdLst/>
              <a:ahLst/>
              <a:cxnLst/>
              <a:rect l="l" t="t" r="r" b="b"/>
              <a:pathLst>
                <a:path w="11707" h="4439" extrusionOk="0">
                  <a:moveTo>
                    <a:pt x="11022" y="1"/>
                  </a:moveTo>
                  <a:cubicBezTo>
                    <a:pt x="9646" y="1"/>
                    <a:pt x="9646" y="3784"/>
                    <a:pt x="9646" y="3784"/>
                  </a:cubicBezTo>
                  <a:cubicBezTo>
                    <a:pt x="9646" y="3784"/>
                    <a:pt x="8077" y="1103"/>
                    <a:pt x="5428" y="710"/>
                  </a:cubicBezTo>
                  <a:cubicBezTo>
                    <a:pt x="5298" y="693"/>
                    <a:pt x="5167" y="684"/>
                    <a:pt x="5036" y="684"/>
                  </a:cubicBezTo>
                  <a:cubicBezTo>
                    <a:pt x="2539" y="684"/>
                    <a:pt x="0" y="3784"/>
                    <a:pt x="0" y="3784"/>
                  </a:cubicBezTo>
                  <a:cubicBezTo>
                    <a:pt x="0" y="3784"/>
                    <a:pt x="98" y="4046"/>
                    <a:pt x="262" y="4438"/>
                  </a:cubicBezTo>
                  <a:cubicBezTo>
                    <a:pt x="1504" y="3621"/>
                    <a:pt x="2714" y="2542"/>
                    <a:pt x="4185" y="2149"/>
                  </a:cubicBezTo>
                  <a:cubicBezTo>
                    <a:pt x="4491" y="2076"/>
                    <a:pt x="4801" y="2041"/>
                    <a:pt x="5108" y="2041"/>
                  </a:cubicBezTo>
                  <a:cubicBezTo>
                    <a:pt x="6179" y="2041"/>
                    <a:pt x="7223" y="2473"/>
                    <a:pt x="8011" y="3261"/>
                  </a:cubicBezTo>
                  <a:cubicBezTo>
                    <a:pt x="8371" y="3621"/>
                    <a:pt x="8796" y="4144"/>
                    <a:pt x="9286" y="4307"/>
                  </a:cubicBezTo>
                  <a:cubicBezTo>
                    <a:pt x="9345" y="4322"/>
                    <a:pt x="9403" y="4329"/>
                    <a:pt x="9461" y="4329"/>
                  </a:cubicBezTo>
                  <a:cubicBezTo>
                    <a:pt x="9916" y="4329"/>
                    <a:pt x="10326" y="3900"/>
                    <a:pt x="10529" y="3522"/>
                  </a:cubicBezTo>
                  <a:cubicBezTo>
                    <a:pt x="10921" y="2738"/>
                    <a:pt x="10790" y="1789"/>
                    <a:pt x="11150" y="972"/>
                  </a:cubicBezTo>
                  <a:cubicBezTo>
                    <a:pt x="11248" y="678"/>
                    <a:pt x="11444" y="449"/>
                    <a:pt x="11706" y="253"/>
                  </a:cubicBezTo>
                  <a:cubicBezTo>
                    <a:pt x="11641" y="220"/>
                    <a:pt x="11543" y="155"/>
                    <a:pt x="11477" y="122"/>
                  </a:cubicBezTo>
                  <a:cubicBezTo>
                    <a:pt x="11311" y="39"/>
                    <a:pt x="11159" y="1"/>
                    <a:pt x="11022" y="1"/>
                  </a:cubicBezTo>
                  <a:close/>
                </a:path>
              </a:pathLst>
            </a:custGeom>
            <a:solidFill>
              <a:srgbClr val="FD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6" name="Google Shape;2907;p77">
              <a:extLst>
                <a:ext uri="{FF2B5EF4-FFF2-40B4-BE49-F238E27FC236}">
                  <a16:creationId xmlns:a16="http://schemas.microsoft.com/office/drawing/2014/main" id="{CA232094-70DF-B474-42EF-7DFE72EC0DE5}"/>
                </a:ext>
              </a:extLst>
            </p:cNvPr>
            <p:cNvSpPr/>
            <p:nvPr/>
          </p:nvSpPr>
          <p:spPr>
            <a:xfrm>
              <a:off x="2734625" y="1422850"/>
              <a:ext cx="64600" cy="108750"/>
            </a:xfrm>
            <a:custGeom>
              <a:avLst/>
              <a:gdLst/>
              <a:ahLst/>
              <a:cxnLst/>
              <a:rect l="l" t="t" r="r" b="b"/>
              <a:pathLst>
                <a:path w="2584" h="4350" extrusionOk="0">
                  <a:moveTo>
                    <a:pt x="2322" y="0"/>
                  </a:moveTo>
                  <a:lnTo>
                    <a:pt x="2322" y="0"/>
                  </a:lnTo>
                  <a:cubicBezTo>
                    <a:pt x="1570" y="654"/>
                    <a:pt x="1014" y="1570"/>
                    <a:pt x="66" y="1962"/>
                  </a:cubicBezTo>
                  <a:cubicBezTo>
                    <a:pt x="0" y="2747"/>
                    <a:pt x="0" y="3564"/>
                    <a:pt x="33" y="4349"/>
                  </a:cubicBezTo>
                  <a:cubicBezTo>
                    <a:pt x="1537" y="3401"/>
                    <a:pt x="2584" y="1733"/>
                    <a:pt x="2322" y="0"/>
                  </a:cubicBezTo>
                  <a:close/>
                </a:path>
              </a:pathLst>
            </a:custGeom>
            <a:solidFill>
              <a:srgbClr val="FDC2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7" name="Google Shape;2908;p77">
              <a:extLst>
                <a:ext uri="{FF2B5EF4-FFF2-40B4-BE49-F238E27FC236}">
                  <a16:creationId xmlns:a16="http://schemas.microsoft.com/office/drawing/2014/main" id="{69D66EE7-1ED1-FB41-04D9-216730AD9501}"/>
                </a:ext>
              </a:extLst>
            </p:cNvPr>
            <p:cNvSpPr/>
            <p:nvPr/>
          </p:nvSpPr>
          <p:spPr>
            <a:xfrm>
              <a:off x="2607925" y="1259675"/>
              <a:ext cx="80125" cy="55300"/>
            </a:xfrm>
            <a:custGeom>
              <a:avLst/>
              <a:gdLst/>
              <a:ahLst/>
              <a:cxnLst/>
              <a:rect l="l" t="t" r="r" b="b"/>
              <a:pathLst>
                <a:path w="3205" h="2212" extrusionOk="0">
                  <a:moveTo>
                    <a:pt x="1907" y="0"/>
                  </a:moveTo>
                  <a:cubicBezTo>
                    <a:pt x="1600" y="0"/>
                    <a:pt x="1297" y="88"/>
                    <a:pt x="1014" y="217"/>
                  </a:cubicBezTo>
                  <a:cubicBezTo>
                    <a:pt x="654" y="380"/>
                    <a:pt x="327" y="674"/>
                    <a:pt x="164" y="1067"/>
                  </a:cubicBezTo>
                  <a:cubicBezTo>
                    <a:pt x="0" y="1427"/>
                    <a:pt x="33" y="1852"/>
                    <a:pt x="196" y="2211"/>
                  </a:cubicBezTo>
                  <a:cubicBezTo>
                    <a:pt x="425" y="1655"/>
                    <a:pt x="850" y="1198"/>
                    <a:pt x="1406" y="936"/>
                  </a:cubicBezTo>
                  <a:cubicBezTo>
                    <a:pt x="1668" y="838"/>
                    <a:pt x="1929" y="740"/>
                    <a:pt x="2224" y="642"/>
                  </a:cubicBezTo>
                  <a:cubicBezTo>
                    <a:pt x="2387" y="609"/>
                    <a:pt x="2518" y="544"/>
                    <a:pt x="2714" y="511"/>
                  </a:cubicBezTo>
                  <a:cubicBezTo>
                    <a:pt x="2878" y="446"/>
                    <a:pt x="3041" y="413"/>
                    <a:pt x="3205" y="347"/>
                  </a:cubicBezTo>
                  <a:cubicBezTo>
                    <a:pt x="3041" y="249"/>
                    <a:pt x="2878" y="151"/>
                    <a:pt x="2714" y="119"/>
                  </a:cubicBezTo>
                  <a:cubicBezTo>
                    <a:pt x="2518" y="53"/>
                    <a:pt x="2355" y="20"/>
                    <a:pt x="2158" y="20"/>
                  </a:cubicBezTo>
                  <a:cubicBezTo>
                    <a:pt x="2074" y="7"/>
                    <a:pt x="1991" y="0"/>
                    <a:pt x="1907" y="0"/>
                  </a:cubicBezTo>
                  <a:close/>
                </a:path>
              </a:pathLst>
            </a:custGeom>
            <a:solidFill>
              <a:srgbClr val="E1A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8" name="Google Shape;2909;p77">
              <a:extLst>
                <a:ext uri="{FF2B5EF4-FFF2-40B4-BE49-F238E27FC236}">
                  <a16:creationId xmlns:a16="http://schemas.microsoft.com/office/drawing/2014/main" id="{31E1BE09-BA95-B128-E6F9-EB32C9CF7D46}"/>
                </a:ext>
              </a:extLst>
            </p:cNvPr>
            <p:cNvSpPr/>
            <p:nvPr/>
          </p:nvSpPr>
          <p:spPr>
            <a:xfrm>
              <a:off x="2688025" y="1386050"/>
              <a:ext cx="28650" cy="32725"/>
            </a:xfrm>
            <a:custGeom>
              <a:avLst/>
              <a:gdLst/>
              <a:ahLst/>
              <a:cxnLst/>
              <a:rect l="l" t="t" r="r" b="b"/>
              <a:pathLst>
                <a:path w="1146" h="1309" extrusionOk="0">
                  <a:moveTo>
                    <a:pt x="1145" y="1"/>
                  </a:moveTo>
                  <a:lnTo>
                    <a:pt x="1145" y="1"/>
                  </a:lnTo>
                  <a:cubicBezTo>
                    <a:pt x="982" y="263"/>
                    <a:pt x="818" y="524"/>
                    <a:pt x="655" y="753"/>
                  </a:cubicBezTo>
                  <a:cubicBezTo>
                    <a:pt x="557" y="851"/>
                    <a:pt x="458" y="949"/>
                    <a:pt x="360" y="1047"/>
                  </a:cubicBezTo>
                  <a:cubicBezTo>
                    <a:pt x="262" y="1178"/>
                    <a:pt x="131" y="1244"/>
                    <a:pt x="1" y="1309"/>
                  </a:cubicBezTo>
                  <a:cubicBezTo>
                    <a:pt x="164" y="1309"/>
                    <a:pt x="328" y="1276"/>
                    <a:pt x="458" y="1178"/>
                  </a:cubicBezTo>
                  <a:cubicBezTo>
                    <a:pt x="589" y="1113"/>
                    <a:pt x="720" y="982"/>
                    <a:pt x="818" y="851"/>
                  </a:cubicBezTo>
                  <a:cubicBezTo>
                    <a:pt x="916" y="753"/>
                    <a:pt x="982" y="590"/>
                    <a:pt x="1047" y="459"/>
                  </a:cubicBezTo>
                  <a:cubicBezTo>
                    <a:pt x="1112" y="295"/>
                    <a:pt x="1145" y="164"/>
                    <a:pt x="11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9" name="Google Shape;2910;p77">
              <a:extLst>
                <a:ext uri="{FF2B5EF4-FFF2-40B4-BE49-F238E27FC236}">
                  <a16:creationId xmlns:a16="http://schemas.microsoft.com/office/drawing/2014/main" id="{E43EBF7D-3422-BA2A-727F-405E85C73BE1}"/>
                </a:ext>
              </a:extLst>
            </p:cNvPr>
            <p:cNvSpPr/>
            <p:nvPr/>
          </p:nvSpPr>
          <p:spPr>
            <a:xfrm>
              <a:off x="2795250" y="1202650"/>
              <a:ext cx="52200" cy="79625"/>
            </a:xfrm>
            <a:custGeom>
              <a:avLst/>
              <a:gdLst/>
              <a:ahLst/>
              <a:cxnLst/>
              <a:rect l="l" t="t" r="r" b="b"/>
              <a:pathLst>
                <a:path w="2088" h="3185" extrusionOk="0">
                  <a:moveTo>
                    <a:pt x="892" y="1"/>
                  </a:moveTo>
                  <a:cubicBezTo>
                    <a:pt x="0" y="1"/>
                    <a:pt x="355" y="1419"/>
                    <a:pt x="355" y="1419"/>
                  </a:cubicBezTo>
                  <a:lnTo>
                    <a:pt x="1041" y="3184"/>
                  </a:lnTo>
                  <a:cubicBezTo>
                    <a:pt x="1041" y="3184"/>
                    <a:pt x="2088" y="143"/>
                    <a:pt x="1041" y="13"/>
                  </a:cubicBezTo>
                  <a:cubicBezTo>
                    <a:pt x="988" y="5"/>
                    <a:pt x="938" y="1"/>
                    <a:pt x="892" y="1"/>
                  </a:cubicBezTo>
                  <a:close/>
                </a:path>
              </a:pathLst>
            </a:custGeom>
            <a:solidFill>
              <a:srgbClr val="F69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0" name="Google Shape;2911;p77">
              <a:extLst>
                <a:ext uri="{FF2B5EF4-FFF2-40B4-BE49-F238E27FC236}">
                  <a16:creationId xmlns:a16="http://schemas.microsoft.com/office/drawing/2014/main" id="{13CED293-4577-1370-41FE-DD333C7FD28A}"/>
                </a:ext>
              </a:extLst>
            </p:cNvPr>
            <p:cNvSpPr/>
            <p:nvPr/>
          </p:nvSpPr>
          <p:spPr>
            <a:xfrm>
              <a:off x="2737075" y="1418750"/>
              <a:ext cx="65425" cy="51025"/>
            </a:xfrm>
            <a:custGeom>
              <a:avLst/>
              <a:gdLst/>
              <a:ahLst/>
              <a:cxnLst/>
              <a:rect l="l" t="t" r="r" b="b"/>
              <a:pathLst>
                <a:path w="2617" h="2041" extrusionOk="0">
                  <a:moveTo>
                    <a:pt x="2616" y="1"/>
                  </a:moveTo>
                  <a:lnTo>
                    <a:pt x="2616" y="1"/>
                  </a:lnTo>
                  <a:cubicBezTo>
                    <a:pt x="2453" y="263"/>
                    <a:pt x="2289" y="491"/>
                    <a:pt x="2093" y="720"/>
                  </a:cubicBezTo>
                  <a:cubicBezTo>
                    <a:pt x="1930" y="949"/>
                    <a:pt x="1734" y="1145"/>
                    <a:pt x="1537" y="1342"/>
                  </a:cubicBezTo>
                  <a:cubicBezTo>
                    <a:pt x="1308" y="1538"/>
                    <a:pt x="1080" y="1701"/>
                    <a:pt x="818" y="1832"/>
                  </a:cubicBezTo>
                  <a:cubicBezTo>
                    <a:pt x="556" y="1963"/>
                    <a:pt x="295" y="2028"/>
                    <a:pt x="1" y="2028"/>
                  </a:cubicBezTo>
                  <a:cubicBezTo>
                    <a:pt x="74" y="2036"/>
                    <a:pt x="148" y="2040"/>
                    <a:pt x="221" y="2040"/>
                  </a:cubicBezTo>
                  <a:cubicBezTo>
                    <a:pt x="440" y="2040"/>
                    <a:pt x="655" y="2004"/>
                    <a:pt x="851" y="1930"/>
                  </a:cubicBezTo>
                  <a:cubicBezTo>
                    <a:pt x="1112" y="1799"/>
                    <a:pt x="1374" y="1636"/>
                    <a:pt x="1603" y="1440"/>
                  </a:cubicBezTo>
                  <a:cubicBezTo>
                    <a:pt x="1799" y="1243"/>
                    <a:pt x="1995" y="1015"/>
                    <a:pt x="2159" y="786"/>
                  </a:cubicBezTo>
                  <a:lnTo>
                    <a:pt x="2388" y="426"/>
                  </a:lnTo>
                  <a:lnTo>
                    <a:pt x="2616" y="1"/>
                  </a:lnTo>
                  <a:close/>
                </a:path>
              </a:pathLst>
            </a:custGeom>
            <a:solidFill>
              <a:srgbClr val="C4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1" name="Google Shape;2912;p77">
              <a:extLst>
                <a:ext uri="{FF2B5EF4-FFF2-40B4-BE49-F238E27FC236}">
                  <a16:creationId xmlns:a16="http://schemas.microsoft.com/office/drawing/2014/main" id="{178E5DC5-AE59-1E66-2DF3-45F4FFF5D6AA}"/>
                </a:ext>
              </a:extLst>
            </p:cNvPr>
            <p:cNvSpPr/>
            <p:nvPr/>
          </p:nvSpPr>
          <p:spPr>
            <a:xfrm>
              <a:off x="2648800" y="1379525"/>
              <a:ext cx="11450" cy="18825"/>
            </a:xfrm>
            <a:custGeom>
              <a:avLst/>
              <a:gdLst/>
              <a:ahLst/>
              <a:cxnLst/>
              <a:rect l="l" t="t" r="r" b="b"/>
              <a:pathLst>
                <a:path w="458" h="753" extrusionOk="0">
                  <a:moveTo>
                    <a:pt x="196" y="0"/>
                  </a:moveTo>
                  <a:lnTo>
                    <a:pt x="196" y="0"/>
                  </a:lnTo>
                  <a:cubicBezTo>
                    <a:pt x="327" y="131"/>
                    <a:pt x="393" y="262"/>
                    <a:pt x="327" y="393"/>
                  </a:cubicBezTo>
                  <a:cubicBezTo>
                    <a:pt x="262" y="524"/>
                    <a:pt x="131" y="622"/>
                    <a:pt x="0" y="752"/>
                  </a:cubicBezTo>
                  <a:cubicBezTo>
                    <a:pt x="164" y="720"/>
                    <a:pt x="327" y="589"/>
                    <a:pt x="393" y="425"/>
                  </a:cubicBezTo>
                  <a:cubicBezTo>
                    <a:pt x="458" y="360"/>
                    <a:pt x="458" y="229"/>
                    <a:pt x="393" y="164"/>
                  </a:cubicBezTo>
                  <a:cubicBezTo>
                    <a:pt x="360" y="66"/>
                    <a:pt x="294" y="33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2" name="Google Shape;2913;p77">
              <a:extLst>
                <a:ext uri="{FF2B5EF4-FFF2-40B4-BE49-F238E27FC236}">
                  <a16:creationId xmlns:a16="http://schemas.microsoft.com/office/drawing/2014/main" id="{46747196-0174-67D9-2568-934D2332DF1F}"/>
                </a:ext>
              </a:extLst>
            </p:cNvPr>
            <p:cNvSpPr/>
            <p:nvPr/>
          </p:nvSpPr>
          <p:spPr>
            <a:xfrm>
              <a:off x="2641425" y="1301875"/>
              <a:ext cx="40900" cy="41900"/>
            </a:xfrm>
            <a:custGeom>
              <a:avLst/>
              <a:gdLst/>
              <a:ahLst/>
              <a:cxnLst/>
              <a:rect l="l" t="t" r="r" b="b"/>
              <a:pathLst>
                <a:path w="1636" h="1676" extrusionOk="0">
                  <a:moveTo>
                    <a:pt x="1243" y="0"/>
                  </a:moveTo>
                  <a:cubicBezTo>
                    <a:pt x="1374" y="229"/>
                    <a:pt x="1440" y="491"/>
                    <a:pt x="1440" y="752"/>
                  </a:cubicBezTo>
                  <a:cubicBezTo>
                    <a:pt x="1440" y="883"/>
                    <a:pt x="1440" y="1014"/>
                    <a:pt x="1407" y="1145"/>
                  </a:cubicBezTo>
                  <a:cubicBezTo>
                    <a:pt x="1374" y="1243"/>
                    <a:pt x="1341" y="1341"/>
                    <a:pt x="1276" y="1439"/>
                  </a:cubicBezTo>
                  <a:cubicBezTo>
                    <a:pt x="1242" y="1473"/>
                    <a:pt x="1199" y="1487"/>
                    <a:pt x="1151" y="1487"/>
                  </a:cubicBezTo>
                  <a:cubicBezTo>
                    <a:pt x="1012" y="1487"/>
                    <a:pt x="824" y="1372"/>
                    <a:pt x="655" y="1275"/>
                  </a:cubicBezTo>
                  <a:cubicBezTo>
                    <a:pt x="426" y="1112"/>
                    <a:pt x="230" y="948"/>
                    <a:pt x="1" y="785"/>
                  </a:cubicBezTo>
                  <a:lnTo>
                    <a:pt x="1" y="785"/>
                  </a:lnTo>
                  <a:cubicBezTo>
                    <a:pt x="164" y="981"/>
                    <a:pt x="361" y="1210"/>
                    <a:pt x="557" y="1373"/>
                  </a:cubicBezTo>
                  <a:cubicBezTo>
                    <a:pt x="655" y="1472"/>
                    <a:pt x="786" y="1537"/>
                    <a:pt x="916" y="1602"/>
                  </a:cubicBezTo>
                  <a:cubicBezTo>
                    <a:pt x="998" y="1651"/>
                    <a:pt x="1080" y="1676"/>
                    <a:pt x="1162" y="1676"/>
                  </a:cubicBezTo>
                  <a:cubicBezTo>
                    <a:pt x="1243" y="1676"/>
                    <a:pt x="1325" y="1651"/>
                    <a:pt x="1407" y="1602"/>
                  </a:cubicBezTo>
                  <a:cubicBezTo>
                    <a:pt x="1505" y="1472"/>
                    <a:pt x="1570" y="1341"/>
                    <a:pt x="1603" y="1177"/>
                  </a:cubicBezTo>
                  <a:cubicBezTo>
                    <a:pt x="1636" y="1046"/>
                    <a:pt x="1636" y="883"/>
                    <a:pt x="1603" y="752"/>
                  </a:cubicBezTo>
                  <a:cubicBezTo>
                    <a:pt x="1570" y="458"/>
                    <a:pt x="1440" y="196"/>
                    <a:pt x="1243" y="0"/>
                  </a:cubicBezTo>
                  <a:close/>
                </a:path>
              </a:pathLst>
            </a:custGeom>
            <a:solidFill>
              <a:srgbClr val="090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3" name="Google Shape;2914;p77">
              <a:extLst>
                <a:ext uri="{FF2B5EF4-FFF2-40B4-BE49-F238E27FC236}">
                  <a16:creationId xmlns:a16="http://schemas.microsoft.com/office/drawing/2014/main" id="{64DCF921-AA34-65C8-DF18-6AF1D2B63C66}"/>
                </a:ext>
              </a:extLst>
            </p:cNvPr>
            <p:cNvSpPr/>
            <p:nvPr/>
          </p:nvSpPr>
          <p:spPr>
            <a:xfrm>
              <a:off x="2546600" y="1143600"/>
              <a:ext cx="116125" cy="43850"/>
            </a:xfrm>
            <a:custGeom>
              <a:avLst/>
              <a:gdLst/>
              <a:ahLst/>
              <a:cxnLst/>
              <a:rect l="l" t="t" r="r" b="b"/>
              <a:pathLst>
                <a:path w="4645" h="1754" extrusionOk="0">
                  <a:moveTo>
                    <a:pt x="3844" y="1"/>
                  </a:moveTo>
                  <a:cubicBezTo>
                    <a:pt x="3684" y="1"/>
                    <a:pt x="3524" y="8"/>
                    <a:pt x="3369" y="20"/>
                  </a:cubicBezTo>
                  <a:cubicBezTo>
                    <a:pt x="2944" y="53"/>
                    <a:pt x="2519" y="184"/>
                    <a:pt x="2126" y="315"/>
                  </a:cubicBezTo>
                  <a:cubicBezTo>
                    <a:pt x="1734" y="478"/>
                    <a:pt x="1341" y="707"/>
                    <a:pt x="982" y="936"/>
                  </a:cubicBezTo>
                  <a:cubicBezTo>
                    <a:pt x="622" y="1165"/>
                    <a:pt x="295" y="1426"/>
                    <a:pt x="1" y="1753"/>
                  </a:cubicBezTo>
                  <a:cubicBezTo>
                    <a:pt x="688" y="1263"/>
                    <a:pt x="1407" y="838"/>
                    <a:pt x="2192" y="511"/>
                  </a:cubicBezTo>
                  <a:cubicBezTo>
                    <a:pt x="2584" y="380"/>
                    <a:pt x="2976" y="249"/>
                    <a:pt x="3401" y="184"/>
                  </a:cubicBezTo>
                  <a:cubicBezTo>
                    <a:pt x="3827" y="118"/>
                    <a:pt x="4219" y="86"/>
                    <a:pt x="4644" y="86"/>
                  </a:cubicBezTo>
                  <a:cubicBezTo>
                    <a:pt x="4395" y="24"/>
                    <a:pt x="4120" y="1"/>
                    <a:pt x="3844" y="1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4" name="Google Shape;2915;p77">
              <a:extLst>
                <a:ext uri="{FF2B5EF4-FFF2-40B4-BE49-F238E27FC236}">
                  <a16:creationId xmlns:a16="http://schemas.microsoft.com/office/drawing/2014/main" id="{62B5CAE7-EBCA-15C4-48A4-842801AF74B1}"/>
                </a:ext>
              </a:extLst>
            </p:cNvPr>
            <p:cNvSpPr/>
            <p:nvPr/>
          </p:nvSpPr>
          <p:spPr>
            <a:xfrm>
              <a:off x="2508200" y="1095325"/>
              <a:ext cx="107100" cy="38975"/>
            </a:xfrm>
            <a:custGeom>
              <a:avLst/>
              <a:gdLst/>
              <a:ahLst/>
              <a:cxnLst/>
              <a:rect l="l" t="t" r="r" b="b"/>
              <a:pathLst>
                <a:path w="4284" h="1559" extrusionOk="0">
                  <a:moveTo>
                    <a:pt x="2607" y="1"/>
                  </a:moveTo>
                  <a:cubicBezTo>
                    <a:pt x="2367" y="1"/>
                    <a:pt x="2126" y="17"/>
                    <a:pt x="1897" y="55"/>
                  </a:cubicBezTo>
                  <a:cubicBezTo>
                    <a:pt x="1471" y="153"/>
                    <a:pt x="1079" y="316"/>
                    <a:pt x="752" y="611"/>
                  </a:cubicBezTo>
                  <a:cubicBezTo>
                    <a:pt x="425" y="840"/>
                    <a:pt x="164" y="1199"/>
                    <a:pt x="0" y="1559"/>
                  </a:cubicBezTo>
                  <a:cubicBezTo>
                    <a:pt x="425" y="905"/>
                    <a:pt x="1112" y="447"/>
                    <a:pt x="1897" y="251"/>
                  </a:cubicBezTo>
                  <a:cubicBezTo>
                    <a:pt x="2184" y="203"/>
                    <a:pt x="2471" y="173"/>
                    <a:pt x="2758" y="173"/>
                  </a:cubicBezTo>
                  <a:cubicBezTo>
                    <a:pt x="2863" y="173"/>
                    <a:pt x="2969" y="177"/>
                    <a:pt x="3074" y="186"/>
                  </a:cubicBezTo>
                  <a:cubicBezTo>
                    <a:pt x="3270" y="218"/>
                    <a:pt x="3499" y="218"/>
                    <a:pt x="3695" y="284"/>
                  </a:cubicBezTo>
                  <a:cubicBezTo>
                    <a:pt x="3858" y="316"/>
                    <a:pt x="4087" y="382"/>
                    <a:pt x="4284" y="415"/>
                  </a:cubicBezTo>
                  <a:cubicBezTo>
                    <a:pt x="4087" y="316"/>
                    <a:pt x="3891" y="218"/>
                    <a:pt x="3695" y="186"/>
                  </a:cubicBezTo>
                  <a:cubicBezTo>
                    <a:pt x="3531" y="120"/>
                    <a:pt x="3303" y="88"/>
                    <a:pt x="3106" y="22"/>
                  </a:cubicBezTo>
                  <a:cubicBezTo>
                    <a:pt x="2944" y="9"/>
                    <a:pt x="2776" y="1"/>
                    <a:pt x="2607" y="1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5" name="Google Shape;2916;p77">
              <a:extLst>
                <a:ext uri="{FF2B5EF4-FFF2-40B4-BE49-F238E27FC236}">
                  <a16:creationId xmlns:a16="http://schemas.microsoft.com/office/drawing/2014/main" id="{F2C97EC9-A50D-AB4A-48D3-DE50AEC03E2A}"/>
                </a:ext>
              </a:extLst>
            </p:cNvPr>
            <p:cNvSpPr/>
            <p:nvPr/>
          </p:nvSpPr>
          <p:spPr>
            <a:xfrm>
              <a:off x="2622625" y="1023925"/>
              <a:ext cx="125100" cy="23725"/>
            </a:xfrm>
            <a:custGeom>
              <a:avLst/>
              <a:gdLst/>
              <a:ahLst/>
              <a:cxnLst/>
              <a:rect l="l" t="t" r="r" b="b"/>
              <a:pathLst>
                <a:path w="5004" h="949" extrusionOk="0">
                  <a:moveTo>
                    <a:pt x="3009" y="1"/>
                  </a:moveTo>
                  <a:cubicBezTo>
                    <a:pt x="2856" y="1"/>
                    <a:pt x="2704" y="12"/>
                    <a:pt x="2551" y="33"/>
                  </a:cubicBezTo>
                  <a:cubicBezTo>
                    <a:pt x="2093" y="99"/>
                    <a:pt x="1636" y="197"/>
                    <a:pt x="1211" y="328"/>
                  </a:cubicBezTo>
                  <a:cubicBezTo>
                    <a:pt x="786" y="491"/>
                    <a:pt x="360" y="687"/>
                    <a:pt x="1" y="916"/>
                  </a:cubicBezTo>
                  <a:cubicBezTo>
                    <a:pt x="818" y="589"/>
                    <a:pt x="1668" y="360"/>
                    <a:pt x="2584" y="262"/>
                  </a:cubicBezTo>
                  <a:cubicBezTo>
                    <a:pt x="2762" y="221"/>
                    <a:pt x="2940" y="203"/>
                    <a:pt x="3121" y="203"/>
                  </a:cubicBezTo>
                  <a:cubicBezTo>
                    <a:pt x="3371" y="203"/>
                    <a:pt x="3626" y="238"/>
                    <a:pt x="3892" y="295"/>
                  </a:cubicBezTo>
                  <a:cubicBezTo>
                    <a:pt x="4317" y="393"/>
                    <a:pt x="4709" y="622"/>
                    <a:pt x="5004" y="949"/>
                  </a:cubicBezTo>
                  <a:cubicBezTo>
                    <a:pt x="4742" y="557"/>
                    <a:pt x="4350" y="262"/>
                    <a:pt x="3925" y="132"/>
                  </a:cubicBezTo>
                  <a:cubicBezTo>
                    <a:pt x="3619" y="44"/>
                    <a:pt x="3314" y="1"/>
                    <a:pt x="3009" y="1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6" name="Google Shape;2917;p77">
              <a:extLst>
                <a:ext uri="{FF2B5EF4-FFF2-40B4-BE49-F238E27FC236}">
                  <a16:creationId xmlns:a16="http://schemas.microsoft.com/office/drawing/2014/main" id="{12B72F8D-D7DA-D65E-82E4-7B78DBC19034}"/>
                </a:ext>
              </a:extLst>
            </p:cNvPr>
            <p:cNvSpPr/>
            <p:nvPr/>
          </p:nvSpPr>
          <p:spPr>
            <a:xfrm>
              <a:off x="2693750" y="1090350"/>
              <a:ext cx="76050" cy="24350"/>
            </a:xfrm>
            <a:custGeom>
              <a:avLst/>
              <a:gdLst/>
              <a:ahLst/>
              <a:cxnLst/>
              <a:rect l="l" t="t" r="r" b="b"/>
              <a:pathLst>
                <a:path w="3042" h="974" extrusionOk="0">
                  <a:moveTo>
                    <a:pt x="1259" y="0"/>
                  </a:moveTo>
                  <a:cubicBezTo>
                    <a:pt x="1112" y="0"/>
                    <a:pt x="965" y="9"/>
                    <a:pt x="818" y="25"/>
                  </a:cubicBezTo>
                  <a:cubicBezTo>
                    <a:pt x="556" y="58"/>
                    <a:pt x="262" y="123"/>
                    <a:pt x="1" y="254"/>
                  </a:cubicBezTo>
                  <a:cubicBezTo>
                    <a:pt x="278" y="221"/>
                    <a:pt x="556" y="205"/>
                    <a:pt x="834" y="205"/>
                  </a:cubicBezTo>
                  <a:cubicBezTo>
                    <a:pt x="1112" y="205"/>
                    <a:pt x="1390" y="221"/>
                    <a:pt x="1668" y="254"/>
                  </a:cubicBezTo>
                  <a:cubicBezTo>
                    <a:pt x="1930" y="254"/>
                    <a:pt x="2191" y="352"/>
                    <a:pt x="2420" y="450"/>
                  </a:cubicBezTo>
                  <a:cubicBezTo>
                    <a:pt x="2682" y="581"/>
                    <a:pt x="2878" y="744"/>
                    <a:pt x="3041" y="973"/>
                  </a:cubicBezTo>
                  <a:cubicBezTo>
                    <a:pt x="2943" y="712"/>
                    <a:pt x="2747" y="483"/>
                    <a:pt x="2518" y="319"/>
                  </a:cubicBezTo>
                  <a:cubicBezTo>
                    <a:pt x="2257" y="156"/>
                    <a:pt x="1962" y="58"/>
                    <a:pt x="1701" y="25"/>
                  </a:cubicBezTo>
                  <a:cubicBezTo>
                    <a:pt x="1554" y="9"/>
                    <a:pt x="1407" y="0"/>
                    <a:pt x="1259" y="0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7" name="Google Shape;2918;p77">
              <a:extLst>
                <a:ext uri="{FF2B5EF4-FFF2-40B4-BE49-F238E27FC236}">
                  <a16:creationId xmlns:a16="http://schemas.microsoft.com/office/drawing/2014/main" id="{E77C474F-24B9-2408-61B5-FE2EDFD6A51C}"/>
                </a:ext>
              </a:extLst>
            </p:cNvPr>
            <p:cNvSpPr/>
            <p:nvPr/>
          </p:nvSpPr>
          <p:spPr>
            <a:xfrm>
              <a:off x="2718275" y="1168300"/>
              <a:ext cx="58875" cy="28150"/>
            </a:xfrm>
            <a:custGeom>
              <a:avLst/>
              <a:gdLst/>
              <a:ahLst/>
              <a:cxnLst/>
              <a:rect l="l" t="t" r="r" b="b"/>
              <a:pathLst>
                <a:path w="2355" h="1126" extrusionOk="0">
                  <a:moveTo>
                    <a:pt x="892" y="0"/>
                  </a:moveTo>
                  <a:cubicBezTo>
                    <a:pt x="825" y="0"/>
                    <a:pt x="757" y="5"/>
                    <a:pt x="687" y="13"/>
                  </a:cubicBezTo>
                  <a:cubicBezTo>
                    <a:pt x="458" y="13"/>
                    <a:pt x="197" y="79"/>
                    <a:pt x="0" y="144"/>
                  </a:cubicBezTo>
                  <a:cubicBezTo>
                    <a:pt x="82" y="138"/>
                    <a:pt x="163" y="136"/>
                    <a:pt x="244" y="136"/>
                  </a:cubicBezTo>
                  <a:cubicBezTo>
                    <a:pt x="620" y="136"/>
                    <a:pt x="997" y="194"/>
                    <a:pt x="1374" y="275"/>
                  </a:cubicBezTo>
                  <a:cubicBezTo>
                    <a:pt x="1603" y="308"/>
                    <a:pt x="1799" y="406"/>
                    <a:pt x="1962" y="536"/>
                  </a:cubicBezTo>
                  <a:cubicBezTo>
                    <a:pt x="2126" y="700"/>
                    <a:pt x="2257" y="896"/>
                    <a:pt x="2355" y="1125"/>
                  </a:cubicBezTo>
                  <a:cubicBezTo>
                    <a:pt x="2355" y="863"/>
                    <a:pt x="2257" y="635"/>
                    <a:pt x="2093" y="438"/>
                  </a:cubicBezTo>
                  <a:cubicBezTo>
                    <a:pt x="1897" y="275"/>
                    <a:pt x="1668" y="144"/>
                    <a:pt x="1439" y="79"/>
                  </a:cubicBezTo>
                  <a:cubicBezTo>
                    <a:pt x="1248" y="31"/>
                    <a:pt x="1074" y="0"/>
                    <a:pt x="892" y="0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8" name="Google Shape;2919;p77">
              <a:extLst>
                <a:ext uri="{FF2B5EF4-FFF2-40B4-BE49-F238E27FC236}">
                  <a16:creationId xmlns:a16="http://schemas.microsoft.com/office/drawing/2014/main" id="{98B488DA-C1DF-4BD9-716E-4E8529BA095A}"/>
                </a:ext>
              </a:extLst>
            </p:cNvPr>
            <p:cNvSpPr/>
            <p:nvPr/>
          </p:nvSpPr>
          <p:spPr>
            <a:xfrm>
              <a:off x="2526175" y="1198050"/>
              <a:ext cx="48250" cy="53150"/>
            </a:xfrm>
            <a:custGeom>
              <a:avLst/>
              <a:gdLst/>
              <a:ahLst/>
              <a:cxnLst/>
              <a:rect l="l" t="t" r="r" b="b"/>
              <a:pathLst>
                <a:path w="1930" h="2126" extrusionOk="0">
                  <a:moveTo>
                    <a:pt x="1570" y="0"/>
                  </a:moveTo>
                  <a:cubicBezTo>
                    <a:pt x="1406" y="33"/>
                    <a:pt x="1276" y="66"/>
                    <a:pt x="1145" y="131"/>
                  </a:cubicBezTo>
                  <a:cubicBezTo>
                    <a:pt x="916" y="262"/>
                    <a:pt x="720" y="458"/>
                    <a:pt x="589" y="687"/>
                  </a:cubicBezTo>
                  <a:cubicBezTo>
                    <a:pt x="295" y="1112"/>
                    <a:pt x="98" y="1603"/>
                    <a:pt x="0" y="2126"/>
                  </a:cubicBezTo>
                  <a:cubicBezTo>
                    <a:pt x="229" y="1668"/>
                    <a:pt x="491" y="1210"/>
                    <a:pt x="752" y="818"/>
                  </a:cubicBezTo>
                  <a:cubicBezTo>
                    <a:pt x="883" y="589"/>
                    <a:pt x="1047" y="426"/>
                    <a:pt x="1243" y="262"/>
                  </a:cubicBezTo>
                  <a:cubicBezTo>
                    <a:pt x="1377" y="150"/>
                    <a:pt x="1542" y="100"/>
                    <a:pt x="1705" y="100"/>
                  </a:cubicBezTo>
                  <a:cubicBezTo>
                    <a:pt x="1781" y="100"/>
                    <a:pt x="1857" y="111"/>
                    <a:pt x="1930" y="131"/>
                  </a:cubicBezTo>
                  <a:lnTo>
                    <a:pt x="1766" y="33"/>
                  </a:lnTo>
                  <a:cubicBezTo>
                    <a:pt x="1701" y="33"/>
                    <a:pt x="1635" y="0"/>
                    <a:pt x="1570" y="0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9" name="Google Shape;2920;p77">
              <a:extLst>
                <a:ext uri="{FF2B5EF4-FFF2-40B4-BE49-F238E27FC236}">
                  <a16:creationId xmlns:a16="http://schemas.microsoft.com/office/drawing/2014/main" id="{1AC9C4C2-B573-21F6-96F1-3881CE89E7C3}"/>
                </a:ext>
              </a:extLst>
            </p:cNvPr>
            <p:cNvSpPr/>
            <p:nvPr/>
          </p:nvSpPr>
          <p:spPr>
            <a:xfrm>
              <a:off x="2472225" y="1244650"/>
              <a:ext cx="61325" cy="49675"/>
            </a:xfrm>
            <a:custGeom>
              <a:avLst/>
              <a:gdLst/>
              <a:ahLst/>
              <a:cxnLst/>
              <a:rect l="l" t="t" r="r" b="b"/>
              <a:pathLst>
                <a:path w="2453" h="1987" extrusionOk="0">
                  <a:moveTo>
                    <a:pt x="262" y="0"/>
                  </a:moveTo>
                  <a:lnTo>
                    <a:pt x="262" y="0"/>
                  </a:lnTo>
                  <a:cubicBezTo>
                    <a:pt x="66" y="295"/>
                    <a:pt x="0" y="589"/>
                    <a:pt x="66" y="916"/>
                  </a:cubicBezTo>
                  <a:cubicBezTo>
                    <a:pt x="131" y="1243"/>
                    <a:pt x="327" y="1537"/>
                    <a:pt x="654" y="1668"/>
                  </a:cubicBezTo>
                  <a:cubicBezTo>
                    <a:pt x="916" y="1831"/>
                    <a:pt x="1210" y="1929"/>
                    <a:pt x="1537" y="1962"/>
                  </a:cubicBezTo>
                  <a:cubicBezTo>
                    <a:pt x="1684" y="1978"/>
                    <a:pt x="1840" y="1987"/>
                    <a:pt x="1995" y="1987"/>
                  </a:cubicBezTo>
                  <a:cubicBezTo>
                    <a:pt x="2150" y="1987"/>
                    <a:pt x="2306" y="1978"/>
                    <a:pt x="2453" y="1962"/>
                  </a:cubicBezTo>
                  <a:cubicBezTo>
                    <a:pt x="2158" y="1929"/>
                    <a:pt x="1864" y="1864"/>
                    <a:pt x="1570" y="1799"/>
                  </a:cubicBezTo>
                  <a:cubicBezTo>
                    <a:pt x="1276" y="1733"/>
                    <a:pt x="1014" y="1635"/>
                    <a:pt x="752" y="1504"/>
                  </a:cubicBezTo>
                  <a:cubicBezTo>
                    <a:pt x="491" y="1374"/>
                    <a:pt x="295" y="1145"/>
                    <a:pt x="229" y="883"/>
                  </a:cubicBezTo>
                  <a:lnTo>
                    <a:pt x="164" y="687"/>
                  </a:lnTo>
                  <a:lnTo>
                    <a:pt x="164" y="458"/>
                  </a:lnTo>
                  <a:cubicBezTo>
                    <a:pt x="197" y="295"/>
                    <a:pt x="229" y="164"/>
                    <a:pt x="262" y="0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0" name="Google Shape;2921;p77">
              <a:extLst>
                <a:ext uri="{FF2B5EF4-FFF2-40B4-BE49-F238E27FC236}">
                  <a16:creationId xmlns:a16="http://schemas.microsoft.com/office/drawing/2014/main" id="{B0A9E2BF-7678-43DE-195C-37213AAF05C1}"/>
                </a:ext>
              </a:extLst>
            </p:cNvPr>
            <p:cNvSpPr/>
            <p:nvPr/>
          </p:nvSpPr>
          <p:spPr>
            <a:xfrm>
              <a:off x="2822100" y="1108925"/>
              <a:ext cx="57250" cy="30300"/>
            </a:xfrm>
            <a:custGeom>
              <a:avLst/>
              <a:gdLst/>
              <a:ahLst/>
              <a:cxnLst/>
              <a:rect l="l" t="t" r="r" b="b"/>
              <a:pathLst>
                <a:path w="2290" h="1212" extrusionOk="0">
                  <a:moveTo>
                    <a:pt x="963" y="0"/>
                  </a:moveTo>
                  <a:cubicBezTo>
                    <a:pt x="872" y="0"/>
                    <a:pt x="779" y="11"/>
                    <a:pt x="687" y="34"/>
                  </a:cubicBezTo>
                  <a:cubicBezTo>
                    <a:pt x="458" y="34"/>
                    <a:pt x="229" y="132"/>
                    <a:pt x="0" y="230"/>
                  </a:cubicBezTo>
                  <a:cubicBezTo>
                    <a:pt x="192" y="189"/>
                    <a:pt x="384" y="171"/>
                    <a:pt x="575" y="171"/>
                  </a:cubicBezTo>
                  <a:cubicBezTo>
                    <a:pt x="841" y="171"/>
                    <a:pt x="1107" y="206"/>
                    <a:pt x="1373" y="263"/>
                  </a:cubicBezTo>
                  <a:cubicBezTo>
                    <a:pt x="1570" y="361"/>
                    <a:pt x="1766" y="459"/>
                    <a:pt x="1929" y="655"/>
                  </a:cubicBezTo>
                  <a:cubicBezTo>
                    <a:pt x="2093" y="819"/>
                    <a:pt x="2191" y="1015"/>
                    <a:pt x="2289" y="1211"/>
                  </a:cubicBezTo>
                  <a:cubicBezTo>
                    <a:pt x="2289" y="982"/>
                    <a:pt x="2191" y="753"/>
                    <a:pt x="2060" y="525"/>
                  </a:cubicBezTo>
                  <a:cubicBezTo>
                    <a:pt x="1897" y="328"/>
                    <a:pt x="1668" y="165"/>
                    <a:pt x="1439" y="99"/>
                  </a:cubicBezTo>
                  <a:cubicBezTo>
                    <a:pt x="1291" y="36"/>
                    <a:pt x="1130" y="0"/>
                    <a:pt x="963" y="0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1" name="Google Shape;2922;p77">
              <a:extLst>
                <a:ext uri="{FF2B5EF4-FFF2-40B4-BE49-F238E27FC236}">
                  <a16:creationId xmlns:a16="http://schemas.microsoft.com/office/drawing/2014/main" id="{D132C0A0-20A6-2B9C-1028-E4010FA0757F}"/>
                </a:ext>
              </a:extLst>
            </p:cNvPr>
            <p:cNvSpPr/>
            <p:nvPr/>
          </p:nvSpPr>
          <p:spPr>
            <a:xfrm>
              <a:off x="2882575" y="1201325"/>
              <a:ext cx="25375" cy="28625"/>
            </a:xfrm>
            <a:custGeom>
              <a:avLst/>
              <a:gdLst/>
              <a:ahLst/>
              <a:cxnLst/>
              <a:rect l="l" t="t" r="r" b="b"/>
              <a:pathLst>
                <a:path w="1015" h="1145" extrusionOk="0">
                  <a:moveTo>
                    <a:pt x="491" y="0"/>
                  </a:moveTo>
                  <a:cubicBezTo>
                    <a:pt x="295" y="0"/>
                    <a:pt x="164" y="33"/>
                    <a:pt x="1" y="98"/>
                  </a:cubicBezTo>
                  <a:cubicBezTo>
                    <a:pt x="164" y="131"/>
                    <a:pt x="295" y="131"/>
                    <a:pt x="459" y="196"/>
                  </a:cubicBezTo>
                  <a:cubicBezTo>
                    <a:pt x="589" y="229"/>
                    <a:pt x="720" y="262"/>
                    <a:pt x="753" y="360"/>
                  </a:cubicBezTo>
                  <a:cubicBezTo>
                    <a:pt x="786" y="491"/>
                    <a:pt x="786" y="621"/>
                    <a:pt x="720" y="720"/>
                  </a:cubicBezTo>
                  <a:cubicBezTo>
                    <a:pt x="688" y="850"/>
                    <a:pt x="622" y="981"/>
                    <a:pt x="557" y="1145"/>
                  </a:cubicBezTo>
                  <a:cubicBezTo>
                    <a:pt x="688" y="1047"/>
                    <a:pt x="786" y="916"/>
                    <a:pt x="884" y="785"/>
                  </a:cubicBezTo>
                  <a:cubicBezTo>
                    <a:pt x="982" y="621"/>
                    <a:pt x="1014" y="425"/>
                    <a:pt x="949" y="262"/>
                  </a:cubicBezTo>
                  <a:cubicBezTo>
                    <a:pt x="851" y="98"/>
                    <a:pt x="655" y="0"/>
                    <a:pt x="491" y="0"/>
                  </a:cubicBezTo>
                  <a:close/>
                </a:path>
              </a:pathLst>
            </a:custGeom>
            <a:solidFill>
              <a:srgbClr val="BC7F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2" name="Google Shape;2923;p77">
              <a:extLst>
                <a:ext uri="{FF2B5EF4-FFF2-40B4-BE49-F238E27FC236}">
                  <a16:creationId xmlns:a16="http://schemas.microsoft.com/office/drawing/2014/main" id="{A4974B5C-B77C-1798-4376-7A85593F64AC}"/>
                </a:ext>
              </a:extLst>
            </p:cNvPr>
            <p:cNvSpPr/>
            <p:nvPr/>
          </p:nvSpPr>
          <p:spPr>
            <a:xfrm>
              <a:off x="2678225" y="1344200"/>
              <a:ext cx="34350" cy="22500"/>
            </a:xfrm>
            <a:custGeom>
              <a:avLst/>
              <a:gdLst/>
              <a:ahLst/>
              <a:cxnLst/>
              <a:rect l="l" t="t" r="r" b="b"/>
              <a:pathLst>
                <a:path w="1374" h="900" extrusionOk="0">
                  <a:moveTo>
                    <a:pt x="1039" y="1"/>
                  </a:moveTo>
                  <a:cubicBezTo>
                    <a:pt x="895" y="1"/>
                    <a:pt x="709" y="59"/>
                    <a:pt x="523" y="171"/>
                  </a:cubicBezTo>
                  <a:cubicBezTo>
                    <a:pt x="196" y="367"/>
                    <a:pt x="0" y="629"/>
                    <a:pt x="98" y="792"/>
                  </a:cubicBezTo>
                  <a:cubicBezTo>
                    <a:pt x="143" y="866"/>
                    <a:pt x="240" y="900"/>
                    <a:pt x="363" y="900"/>
                  </a:cubicBezTo>
                  <a:cubicBezTo>
                    <a:pt x="514" y="900"/>
                    <a:pt x="703" y="849"/>
                    <a:pt x="883" y="759"/>
                  </a:cubicBezTo>
                  <a:cubicBezTo>
                    <a:pt x="1177" y="563"/>
                    <a:pt x="1374" y="269"/>
                    <a:pt x="1276" y="105"/>
                  </a:cubicBezTo>
                  <a:cubicBezTo>
                    <a:pt x="1233" y="35"/>
                    <a:pt x="1148" y="1"/>
                    <a:pt x="1039" y="1"/>
                  </a:cubicBezTo>
                  <a:close/>
                </a:path>
              </a:pathLst>
            </a:custGeom>
            <a:solidFill>
              <a:srgbClr val="FFA4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3" name="Google Shape;2924;p77">
              <a:extLst>
                <a:ext uri="{FF2B5EF4-FFF2-40B4-BE49-F238E27FC236}">
                  <a16:creationId xmlns:a16="http://schemas.microsoft.com/office/drawing/2014/main" id="{5311924E-6422-094E-4667-8EE1F22C8990}"/>
                </a:ext>
              </a:extLst>
            </p:cNvPr>
            <p:cNvSpPr/>
            <p:nvPr/>
          </p:nvSpPr>
          <p:spPr>
            <a:xfrm>
              <a:off x="4612325" y="3207350"/>
              <a:ext cx="687500" cy="956200"/>
            </a:xfrm>
            <a:custGeom>
              <a:avLst/>
              <a:gdLst/>
              <a:ahLst/>
              <a:cxnLst/>
              <a:rect l="l" t="t" r="r" b="b"/>
              <a:pathLst>
                <a:path w="27500" h="38248" extrusionOk="0">
                  <a:moveTo>
                    <a:pt x="27303" y="0"/>
                  </a:moveTo>
                  <a:lnTo>
                    <a:pt x="0" y="10137"/>
                  </a:lnTo>
                  <a:cubicBezTo>
                    <a:pt x="0" y="10137"/>
                    <a:pt x="850" y="36164"/>
                    <a:pt x="3009" y="37570"/>
                  </a:cubicBezTo>
                  <a:cubicBezTo>
                    <a:pt x="3758" y="38078"/>
                    <a:pt x="5774" y="38248"/>
                    <a:pt x="8163" y="38248"/>
                  </a:cubicBezTo>
                  <a:cubicBezTo>
                    <a:pt x="12547" y="38248"/>
                    <a:pt x="18190" y="37676"/>
                    <a:pt x="19587" y="37570"/>
                  </a:cubicBezTo>
                  <a:cubicBezTo>
                    <a:pt x="21712" y="37440"/>
                    <a:pt x="27500" y="31848"/>
                    <a:pt x="27467" y="29429"/>
                  </a:cubicBezTo>
                  <a:cubicBezTo>
                    <a:pt x="27434" y="27009"/>
                    <a:pt x="27303" y="0"/>
                    <a:pt x="27303" y="0"/>
                  </a:cubicBezTo>
                  <a:close/>
                </a:path>
              </a:pathLst>
            </a:custGeom>
            <a:solidFill>
              <a:srgbClr val="005C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4" name="Google Shape;2925;p77">
              <a:extLst>
                <a:ext uri="{FF2B5EF4-FFF2-40B4-BE49-F238E27FC236}">
                  <a16:creationId xmlns:a16="http://schemas.microsoft.com/office/drawing/2014/main" id="{4C974E9F-9790-C2EF-9CE8-DFAD16E8A2E8}"/>
                </a:ext>
              </a:extLst>
            </p:cNvPr>
            <p:cNvSpPr/>
            <p:nvPr/>
          </p:nvSpPr>
          <p:spPr>
            <a:xfrm>
              <a:off x="4600900" y="3156875"/>
              <a:ext cx="725900" cy="329775"/>
            </a:xfrm>
            <a:custGeom>
              <a:avLst/>
              <a:gdLst/>
              <a:ahLst/>
              <a:cxnLst/>
              <a:rect l="l" t="t" r="r" b="b"/>
              <a:pathLst>
                <a:path w="29036" h="13191" extrusionOk="0">
                  <a:moveTo>
                    <a:pt x="14637" y="1"/>
                  </a:moveTo>
                  <a:cubicBezTo>
                    <a:pt x="12962" y="1"/>
                    <a:pt x="11555" y="173"/>
                    <a:pt x="10757" y="613"/>
                  </a:cubicBezTo>
                  <a:cubicBezTo>
                    <a:pt x="7586" y="2314"/>
                    <a:pt x="457" y="12156"/>
                    <a:pt x="457" y="12156"/>
                  </a:cubicBezTo>
                  <a:cubicBezTo>
                    <a:pt x="1" y="12779"/>
                    <a:pt x="7271" y="13191"/>
                    <a:pt x="13258" y="13191"/>
                  </a:cubicBezTo>
                  <a:cubicBezTo>
                    <a:pt x="16699" y="13191"/>
                    <a:pt x="19716" y="13055"/>
                    <a:pt x="20599" y="12744"/>
                  </a:cubicBezTo>
                  <a:cubicBezTo>
                    <a:pt x="23019" y="11894"/>
                    <a:pt x="29036" y="2739"/>
                    <a:pt x="27760" y="2019"/>
                  </a:cubicBezTo>
                  <a:cubicBezTo>
                    <a:pt x="26785" y="1483"/>
                    <a:pt x="19553" y="1"/>
                    <a:pt x="14637" y="1"/>
                  </a:cubicBezTo>
                  <a:close/>
                </a:path>
              </a:pathLst>
            </a:custGeom>
            <a:solidFill>
              <a:srgbClr val="001B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5" name="Google Shape;2926;p77">
              <a:extLst>
                <a:ext uri="{FF2B5EF4-FFF2-40B4-BE49-F238E27FC236}">
                  <a16:creationId xmlns:a16="http://schemas.microsoft.com/office/drawing/2014/main" id="{D66637B2-B580-F6AC-D262-68D662A76387}"/>
                </a:ext>
              </a:extLst>
            </p:cNvPr>
            <p:cNvSpPr/>
            <p:nvPr/>
          </p:nvSpPr>
          <p:spPr>
            <a:xfrm>
              <a:off x="3296225" y="3637325"/>
              <a:ext cx="802750" cy="527775"/>
            </a:xfrm>
            <a:custGeom>
              <a:avLst/>
              <a:gdLst/>
              <a:ahLst/>
              <a:cxnLst/>
              <a:rect l="l" t="t" r="r" b="b"/>
              <a:pathLst>
                <a:path w="32110" h="21111" extrusionOk="0">
                  <a:moveTo>
                    <a:pt x="18802" y="0"/>
                  </a:moveTo>
                  <a:cubicBezTo>
                    <a:pt x="17330" y="0"/>
                    <a:pt x="14126" y="949"/>
                    <a:pt x="14126" y="949"/>
                  </a:cubicBezTo>
                  <a:cubicBezTo>
                    <a:pt x="14126" y="949"/>
                    <a:pt x="19096" y="10300"/>
                    <a:pt x="19161" y="11052"/>
                  </a:cubicBezTo>
                  <a:cubicBezTo>
                    <a:pt x="19161" y="11052"/>
                    <a:pt x="17559" y="10398"/>
                    <a:pt x="8207" y="9810"/>
                  </a:cubicBezTo>
                  <a:cubicBezTo>
                    <a:pt x="8207" y="9810"/>
                    <a:pt x="4642" y="9341"/>
                    <a:pt x="2785" y="9341"/>
                  </a:cubicBezTo>
                  <a:cubicBezTo>
                    <a:pt x="2191" y="9341"/>
                    <a:pt x="1772" y="9389"/>
                    <a:pt x="1700" y="9516"/>
                  </a:cubicBezTo>
                  <a:cubicBezTo>
                    <a:pt x="1406" y="10039"/>
                    <a:pt x="0" y="17788"/>
                    <a:pt x="1406" y="19456"/>
                  </a:cubicBezTo>
                  <a:cubicBezTo>
                    <a:pt x="2307" y="20545"/>
                    <a:pt x="3341" y="21111"/>
                    <a:pt x="3934" y="21111"/>
                  </a:cubicBezTo>
                  <a:cubicBezTo>
                    <a:pt x="4267" y="21111"/>
                    <a:pt x="4461" y="20932"/>
                    <a:pt x="4414" y="20568"/>
                  </a:cubicBezTo>
                  <a:cubicBezTo>
                    <a:pt x="4251" y="19521"/>
                    <a:pt x="2878" y="14355"/>
                    <a:pt x="4316" y="13407"/>
                  </a:cubicBezTo>
                  <a:lnTo>
                    <a:pt x="4316" y="13407"/>
                  </a:lnTo>
                  <a:cubicBezTo>
                    <a:pt x="4317" y="13407"/>
                    <a:pt x="20116" y="19163"/>
                    <a:pt x="26675" y="19163"/>
                  </a:cubicBezTo>
                  <a:cubicBezTo>
                    <a:pt x="27822" y="19163"/>
                    <a:pt x="28686" y="18987"/>
                    <a:pt x="29134" y="18573"/>
                  </a:cubicBezTo>
                  <a:cubicBezTo>
                    <a:pt x="32110" y="15794"/>
                    <a:pt x="25243" y="949"/>
                    <a:pt x="25243" y="949"/>
                  </a:cubicBezTo>
                  <a:cubicBezTo>
                    <a:pt x="25243" y="949"/>
                    <a:pt x="20240" y="0"/>
                    <a:pt x="18802" y="0"/>
                  </a:cubicBezTo>
                  <a:close/>
                </a:path>
              </a:pathLst>
            </a:custGeom>
            <a:solidFill>
              <a:srgbClr val="B37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6" name="Google Shape;2927;p77">
              <a:extLst>
                <a:ext uri="{FF2B5EF4-FFF2-40B4-BE49-F238E27FC236}">
                  <a16:creationId xmlns:a16="http://schemas.microsoft.com/office/drawing/2014/main" id="{22CB1F1F-8649-0AAC-68EC-CC777122CD7B}"/>
                </a:ext>
              </a:extLst>
            </p:cNvPr>
            <p:cNvSpPr/>
            <p:nvPr/>
          </p:nvSpPr>
          <p:spPr>
            <a:xfrm>
              <a:off x="3649350" y="3637325"/>
              <a:ext cx="303300" cy="287550"/>
            </a:xfrm>
            <a:custGeom>
              <a:avLst/>
              <a:gdLst/>
              <a:ahLst/>
              <a:cxnLst/>
              <a:rect l="l" t="t" r="r" b="b"/>
              <a:pathLst>
                <a:path w="12132" h="11502" extrusionOk="0">
                  <a:moveTo>
                    <a:pt x="4677" y="0"/>
                  </a:moveTo>
                  <a:cubicBezTo>
                    <a:pt x="3205" y="0"/>
                    <a:pt x="1" y="949"/>
                    <a:pt x="1" y="949"/>
                  </a:cubicBezTo>
                  <a:cubicBezTo>
                    <a:pt x="1" y="949"/>
                    <a:pt x="4186" y="8862"/>
                    <a:pt x="4938" y="10693"/>
                  </a:cubicBezTo>
                  <a:cubicBezTo>
                    <a:pt x="5233" y="10791"/>
                    <a:pt x="5494" y="10922"/>
                    <a:pt x="5788" y="11020"/>
                  </a:cubicBezTo>
                  <a:cubicBezTo>
                    <a:pt x="6390" y="11229"/>
                    <a:pt x="7159" y="11501"/>
                    <a:pt x="7861" y="11501"/>
                  </a:cubicBezTo>
                  <a:cubicBezTo>
                    <a:pt x="8037" y="11501"/>
                    <a:pt x="8208" y="11484"/>
                    <a:pt x="8372" y="11445"/>
                  </a:cubicBezTo>
                  <a:cubicBezTo>
                    <a:pt x="7816" y="10300"/>
                    <a:pt x="6246" y="10464"/>
                    <a:pt x="5265" y="9679"/>
                  </a:cubicBezTo>
                  <a:cubicBezTo>
                    <a:pt x="4775" y="9189"/>
                    <a:pt x="4382" y="8535"/>
                    <a:pt x="4219" y="7815"/>
                  </a:cubicBezTo>
                  <a:cubicBezTo>
                    <a:pt x="3957" y="6998"/>
                    <a:pt x="3794" y="6180"/>
                    <a:pt x="3500" y="5363"/>
                  </a:cubicBezTo>
                  <a:cubicBezTo>
                    <a:pt x="3238" y="4545"/>
                    <a:pt x="2420" y="3172"/>
                    <a:pt x="3696" y="2780"/>
                  </a:cubicBezTo>
                  <a:cubicBezTo>
                    <a:pt x="4140" y="2632"/>
                    <a:pt x="4617" y="2575"/>
                    <a:pt x="5104" y="2575"/>
                  </a:cubicBezTo>
                  <a:cubicBezTo>
                    <a:pt x="6015" y="2575"/>
                    <a:pt x="6964" y="2773"/>
                    <a:pt x="7816" y="2943"/>
                  </a:cubicBezTo>
                  <a:cubicBezTo>
                    <a:pt x="8685" y="3144"/>
                    <a:pt x="9751" y="3435"/>
                    <a:pt x="10766" y="3435"/>
                  </a:cubicBezTo>
                  <a:cubicBezTo>
                    <a:pt x="11241" y="3435"/>
                    <a:pt x="11705" y="3372"/>
                    <a:pt x="12132" y="3205"/>
                  </a:cubicBezTo>
                  <a:cubicBezTo>
                    <a:pt x="11543" y="1832"/>
                    <a:pt x="11118" y="949"/>
                    <a:pt x="11118" y="949"/>
                  </a:cubicBezTo>
                  <a:cubicBezTo>
                    <a:pt x="11118" y="949"/>
                    <a:pt x="6115" y="0"/>
                    <a:pt x="4677" y="0"/>
                  </a:cubicBezTo>
                  <a:close/>
                </a:path>
              </a:pathLst>
            </a:custGeom>
            <a:solidFill>
              <a:srgbClr val="A36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7" name="Google Shape;2928;p77">
              <a:extLst>
                <a:ext uri="{FF2B5EF4-FFF2-40B4-BE49-F238E27FC236}">
                  <a16:creationId xmlns:a16="http://schemas.microsoft.com/office/drawing/2014/main" id="{5E4A2C10-B8E2-1C13-E86A-DFC5462B1AAD}"/>
                </a:ext>
              </a:extLst>
            </p:cNvPr>
            <p:cNvSpPr/>
            <p:nvPr/>
          </p:nvSpPr>
          <p:spPr>
            <a:xfrm>
              <a:off x="4150450" y="3356950"/>
              <a:ext cx="409575" cy="793750"/>
            </a:xfrm>
            <a:custGeom>
              <a:avLst/>
              <a:gdLst/>
              <a:ahLst/>
              <a:cxnLst/>
              <a:rect l="l" t="t" r="r" b="b"/>
              <a:pathLst>
                <a:path w="16383" h="31750" extrusionOk="0">
                  <a:moveTo>
                    <a:pt x="1767" y="0"/>
                  </a:moveTo>
                  <a:cubicBezTo>
                    <a:pt x="1765" y="2"/>
                    <a:pt x="1765" y="4"/>
                    <a:pt x="1765" y="6"/>
                  </a:cubicBezTo>
                  <a:lnTo>
                    <a:pt x="1765" y="6"/>
                  </a:lnTo>
                  <a:lnTo>
                    <a:pt x="1767" y="0"/>
                  </a:lnTo>
                  <a:close/>
                  <a:moveTo>
                    <a:pt x="1765" y="6"/>
                  </a:moveTo>
                  <a:lnTo>
                    <a:pt x="1" y="8796"/>
                  </a:lnTo>
                  <a:lnTo>
                    <a:pt x="6508" y="9384"/>
                  </a:lnTo>
                  <a:cubicBezTo>
                    <a:pt x="3925" y="15074"/>
                    <a:pt x="4219" y="23346"/>
                    <a:pt x="3434" y="25831"/>
                  </a:cubicBezTo>
                  <a:cubicBezTo>
                    <a:pt x="2617" y="28317"/>
                    <a:pt x="2846" y="28480"/>
                    <a:pt x="2846" y="28480"/>
                  </a:cubicBezTo>
                  <a:cubicBezTo>
                    <a:pt x="2911" y="29919"/>
                    <a:pt x="11282" y="31750"/>
                    <a:pt x="12917" y="31750"/>
                  </a:cubicBezTo>
                  <a:cubicBezTo>
                    <a:pt x="14552" y="31750"/>
                    <a:pt x="13734" y="31227"/>
                    <a:pt x="13734" y="31227"/>
                  </a:cubicBezTo>
                  <a:cubicBezTo>
                    <a:pt x="13015" y="30050"/>
                    <a:pt x="7096" y="27564"/>
                    <a:pt x="6508" y="25962"/>
                  </a:cubicBezTo>
                  <a:cubicBezTo>
                    <a:pt x="5919" y="24360"/>
                    <a:pt x="16383" y="6736"/>
                    <a:pt x="15434" y="3597"/>
                  </a:cubicBezTo>
                  <a:cubicBezTo>
                    <a:pt x="14495" y="486"/>
                    <a:pt x="1836" y="233"/>
                    <a:pt x="1765" y="6"/>
                  </a:cubicBezTo>
                  <a:close/>
                </a:path>
              </a:pathLst>
            </a:custGeom>
            <a:solidFill>
              <a:srgbClr val="A36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8" name="Google Shape;2929;p77">
              <a:extLst>
                <a:ext uri="{FF2B5EF4-FFF2-40B4-BE49-F238E27FC236}">
                  <a16:creationId xmlns:a16="http://schemas.microsoft.com/office/drawing/2014/main" id="{7984D715-3384-6B89-5D15-9A4DA2817D0A}"/>
                </a:ext>
              </a:extLst>
            </p:cNvPr>
            <p:cNvSpPr/>
            <p:nvPr/>
          </p:nvSpPr>
          <p:spPr>
            <a:xfrm>
              <a:off x="3775250" y="3912800"/>
              <a:ext cx="88300" cy="20475"/>
            </a:xfrm>
            <a:custGeom>
              <a:avLst/>
              <a:gdLst/>
              <a:ahLst/>
              <a:cxnLst/>
              <a:rect l="l" t="t" r="r" b="b"/>
              <a:pathLst>
                <a:path w="3532" h="819" extrusionOk="0">
                  <a:moveTo>
                    <a:pt x="0" y="1"/>
                  </a:moveTo>
                  <a:lnTo>
                    <a:pt x="3532" y="81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9" name="Google Shape;2930;p77">
              <a:extLst>
                <a:ext uri="{FF2B5EF4-FFF2-40B4-BE49-F238E27FC236}">
                  <a16:creationId xmlns:a16="http://schemas.microsoft.com/office/drawing/2014/main" id="{7AD9669A-77AD-427B-796E-18276C4BCEF9}"/>
                </a:ext>
              </a:extLst>
            </p:cNvPr>
            <p:cNvSpPr/>
            <p:nvPr/>
          </p:nvSpPr>
          <p:spPr>
            <a:xfrm>
              <a:off x="3563525" y="3287450"/>
              <a:ext cx="724300" cy="420950"/>
            </a:xfrm>
            <a:custGeom>
              <a:avLst/>
              <a:gdLst/>
              <a:ahLst/>
              <a:cxnLst/>
              <a:rect l="l" t="t" r="r" b="b"/>
              <a:pathLst>
                <a:path w="28972" h="16838" extrusionOk="0">
                  <a:moveTo>
                    <a:pt x="4971" y="1"/>
                  </a:moveTo>
                  <a:cubicBezTo>
                    <a:pt x="4971" y="1"/>
                    <a:pt x="2191" y="2355"/>
                    <a:pt x="1112" y="5788"/>
                  </a:cubicBezTo>
                  <a:cubicBezTo>
                    <a:pt x="0" y="9222"/>
                    <a:pt x="229" y="16546"/>
                    <a:pt x="785" y="16807"/>
                  </a:cubicBezTo>
                  <a:cubicBezTo>
                    <a:pt x="826" y="16828"/>
                    <a:pt x="881" y="16838"/>
                    <a:pt x="946" y="16838"/>
                  </a:cubicBezTo>
                  <a:cubicBezTo>
                    <a:pt x="1789" y="16838"/>
                    <a:pt x="4534" y="15264"/>
                    <a:pt x="6201" y="15264"/>
                  </a:cubicBezTo>
                  <a:cubicBezTo>
                    <a:pt x="6261" y="15264"/>
                    <a:pt x="6320" y="15266"/>
                    <a:pt x="6377" y="15271"/>
                  </a:cubicBezTo>
                  <a:cubicBezTo>
                    <a:pt x="7669" y="15393"/>
                    <a:pt x="12507" y="16315"/>
                    <a:pt x="14884" y="16315"/>
                  </a:cubicBezTo>
                  <a:cubicBezTo>
                    <a:pt x="15694" y="16315"/>
                    <a:pt x="16219" y="16207"/>
                    <a:pt x="16219" y="15925"/>
                  </a:cubicBezTo>
                  <a:cubicBezTo>
                    <a:pt x="16219" y="14846"/>
                    <a:pt x="15205" y="12132"/>
                    <a:pt x="15205" y="12132"/>
                  </a:cubicBezTo>
                  <a:lnTo>
                    <a:pt x="15205" y="12132"/>
                  </a:lnTo>
                  <a:cubicBezTo>
                    <a:pt x="15206" y="12132"/>
                    <a:pt x="21222" y="12426"/>
                    <a:pt x="22268" y="13080"/>
                  </a:cubicBezTo>
                  <a:cubicBezTo>
                    <a:pt x="22302" y="13101"/>
                    <a:pt x="22339" y="13111"/>
                    <a:pt x="22379" y="13111"/>
                  </a:cubicBezTo>
                  <a:cubicBezTo>
                    <a:pt x="23584" y="13111"/>
                    <a:pt x="27575" y="3904"/>
                    <a:pt x="27859" y="3303"/>
                  </a:cubicBezTo>
                  <a:cubicBezTo>
                    <a:pt x="28971" y="818"/>
                    <a:pt x="22530" y="2551"/>
                    <a:pt x="22595" y="1178"/>
                  </a:cubicBezTo>
                  <a:lnTo>
                    <a:pt x="22595" y="1178"/>
                  </a:lnTo>
                  <a:cubicBezTo>
                    <a:pt x="22595" y="1178"/>
                    <a:pt x="18472" y="1638"/>
                    <a:pt x="15668" y="1638"/>
                  </a:cubicBezTo>
                  <a:cubicBezTo>
                    <a:pt x="14967" y="1638"/>
                    <a:pt x="14348" y="1609"/>
                    <a:pt x="13897" y="1537"/>
                  </a:cubicBezTo>
                  <a:cubicBezTo>
                    <a:pt x="13655" y="1499"/>
                    <a:pt x="13421" y="1484"/>
                    <a:pt x="13189" y="1484"/>
                  </a:cubicBezTo>
                  <a:cubicBezTo>
                    <a:pt x="12312" y="1484"/>
                    <a:pt x="11469" y="1702"/>
                    <a:pt x="10387" y="1702"/>
                  </a:cubicBezTo>
                  <a:cubicBezTo>
                    <a:pt x="9087" y="1702"/>
                    <a:pt x="7440" y="1387"/>
                    <a:pt x="4971" y="1"/>
                  </a:cubicBezTo>
                  <a:close/>
                </a:path>
              </a:pathLst>
            </a:custGeom>
            <a:solidFill>
              <a:srgbClr val="005C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0" name="Google Shape;2931;p77">
              <a:extLst>
                <a:ext uri="{FF2B5EF4-FFF2-40B4-BE49-F238E27FC236}">
                  <a16:creationId xmlns:a16="http://schemas.microsoft.com/office/drawing/2014/main" id="{AA6D3301-F41E-0F98-8B40-931A541F0E21}"/>
                </a:ext>
              </a:extLst>
            </p:cNvPr>
            <p:cNvSpPr/>
            <p:nvPr/>
          </p:nvSpPr>
          <p:spPr>
            <a:xfrm>
              <a:off x="4260000" y="3072475"/>
              <a:ext cx="733275" cy="186225"/>
            </a:xfrm>
            <a:custGeom>
              <a:avLst/>
              <a:gdLst/>
              <a:ahLst/>
              <a:cxnLst/>
              <a:rect l="l" t="t" r="r" b="b"/>
              <a:pathLst>
                <a:path w="29331" h="7449" extrusionOk="0">
                  <a:moveTo>
                    <a:pt x="3368" y="0"/>
                  </a:moveTo>
                  <a:lnTo>
                    <a:pt x="0" y="2812"/>
                  </a:lnTo>
                  <a:cubicBezTo>
                    <a:pt x="0" y="2812"/>
                    <a:pt x="3270" y="7030"/>
                    <a:pt x="4742" y="7357"/>
                  </a:cubicBezTo>
                  <a:cubicBezTo>
                    <a:pt x="5077" y="7424"/>
                    <a:pt x="6093" y="7449"/>
                    <a:pt x="7489" y="7449"/>
                  </a:cubicBezTo>
                  <a:cubicBezTo>
                    <a:pt x="11361" y="7449"/>
                    <a:pt x="18150" y="7259"/>
                    <a:pt x="21407" y="7259"/>
                  </a:cubicBezTo>
                  <a:cubicBezTo>
                    <a:pt x="22133" y="7259"/>
                    <a:pt x="22684" y="7269"/>
                    <a:pt x="22987" y="7292"/>
                  </a:cubicBezTo>
                  <a:cubicBezTo>
                    <a:pt x="23510" y="7331"/>
                    <a:pt x="24018" y="7354"/>
                    <a:pt x="24495" y="7354"/>
                  </a:cubicBezTo>
                  <a:cubicBezTo>
                    <a:pt x="25989" y="7354"/>
                    <a:pt x="27169" y="7135"/>
                    <a:pt x="27467" y="6540"/>
                  </a:cubicBezTo>
                  <a:cubicBezTo>
                    <a:pt x="27859" y="5755"/>
                    <a:pt x="25113" y="5853"/>
                    <a:pt x="24262" y="5166"/>
                  </a:cubicBezTo>
                  <a:cubicBezTo>
                    <a:pt x="23380" y="4480"/>
                    <a:pt x="25047" y="3989"/>
                    <a:pt x="26486" y="3695"/>
                  </a:cubicBezTo>
                  <a:cubicBezTo>
                    <a:pt x="27957" y="3401"/>
                    <a:pt x="29331" y="3695"/>
                    <a:pt x="29135" y="3205"/>
                  </a:cubicBezTo>
                  <a:cubicBezTo>
                    <a:pt x="29035" y="2973"/>
                    <a:pt x="28043" y="2775"/>
                    <a:pt x="26845" y="2775"/>
                  </a:cubicBezTo>
                  <a:cubicBezTo>
                    <a:pt x="25672" y="2775"/>
                    <a:pt x="24302" y="2965"/>
                    <a:pt x="23380" y="3499"/>
                  </a:cubicBezTo>
                  <a:cubicBezTo>
                    <a:pt x="21932" y="4337"/>
                    <a:pt x="15255" y="4465"/>
                    <a:pt x="10937" y="4465"/>
                  </a:cubicBezTo>
                  <a:cubicBezTo>
                    <a:pt x="9696" y="4465"/>
                    <a:pt x="8650" y="4454"/>
                    <a:pt x="7979" y="4447"/>
                  </a:cubicBezTo>
                  <a:cubicBezTo>
                    <a:pt x="4938" y="4382"/>
                    <a:pt x="3368" y="0"/>
                    <a:pt x="3368" y="0"/>
                  </a:cubicBezTo>
                  <a:close/>
                </a:path>
              </a:pathLst>
            </a:custGeom>
            <a:solidFill>
              <a:srgbClr val="B37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1" name="Google Shape;2932;p77">
              <a:extLst>
                <a:ext uri="{FF2B5EF4-FFF2-40B4-BE49-F238E27FC236}">
                  <a16:creationId xmlns:a16="http://schemas.microsoft.com/office/drawing/2014/main" id="{8022BD9F-2157-0B88-B22A-A2CF18644B00}"/>
                </a:ext>
              </a:extLst>
            </p:cNvPr>
            <p:cNvSpPr/>
            <p:nvPr/>
          </p:nvSpPr>
          <p:spPr>
            <a:xfrm>
              <a:off x="3687775" y="2765925"/>
              <a:ext cx="700600" cy="605350"/>
            </a:xfrm>
            <a:custGeom>
              <a:avLst/>
              <a:gdLst/>
              <a:ahLst/>
              <a:cxnLst/>
              <a:rect l="l" t="t" r="r" b="b"/>
              <a:pathLst>
                <a:path w="28024" h="24214" extrusionOk="0">
                  <a:moveTo>
                    <a:pt x="16896" y="1"/>
                  </a:moveTo>
                  <a:cubicBezTo>
                    <a:pt x="16800" y="1"/>
                    <a:pt x="16705" y="11"/>
                    <a:pt x="16611" y="33"/>
                  </a:cubicBezTo>
                  <a:cubicBezTo>
                    <a:pt x="16611" y="33"/>
                    <a:pt x="9450" y="6017"/>
                    <a:pt x="7325" y="8796"/>
                  </a:cubicBezTo>
                  <a:cubicBezTo>
                    <a:pt x="5200" y="11575"/>
                    <a:pt x="1" y="21156"/>
                    <a:pt x="1" y="21156"/>
                  </a:cubicBezTo>
                  <a:cubicBezTo>
                    <a:pt x="1" y="21156"/>
                    <a:pt x="3877" y="24214"/>
                    <a:pt x="7932" y="24214"/>
                  </a:cubicBezTo>
                  <a:cubicBezTo>
                    <a:pt x="8602" y="24214"/>
                    <a:pt x="9277" y="24130"/>
                    <a:pt x="9941" y="23935"/>
                  </a:cubicBezTo>
                  <a:cubicBezTo>
                    <a:pt x="15009" y="22431"/>
                    <a:pt x="17625" y="22333"/>
                    <a:pt x="17625" y="22333"/>
                  </a:cubicBezTo>
                  <a:cubicBezTo>
                    <a:pt x="17625" y="22333"/>
                    <a:pt x="21697" y="23994"/>
                    <a:pt x="23075" y="23994"/>
                  </a:cubicBezTo>
                  <a:cubicBezTo>
                    <a:pt x="23220" y="23994"/>
                    <a:pt x="23335" y="23976"/>
                    <a:pt x="23413" y="23935"/>
                  </a:cubicBezTo>
                  <a:cubicBezTo>
                    <a:pt x="24197" y="23510"/>
                    <a:pt x="22072" y="18311"/>
                    <a:pt x="22889" y="17363"/>
                  </a:cubicBezTo>
                  <a:cubicBezTo>
                    <a:pt x="23707" y="16415"/>
                    <a:pt x="28023" y="12001"/>
                    <a:pt x="28023" y="12001"/>
                  </a:cubicBezTo>
                  <a:cubicBezTo>
                    <a:pt x="28023" y="12001"/>
                    <a:pt x="21647" y="4774"/>
                    <a:pt x="20927" y="3597"/>
                  </a:cubicBezTo>
                  <a:cubicBezTo>
                    <a:pt x="20221" y="2491"/>
                    <a:pt x="18389" y="1"/>
                    <a:pt x="168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2" name="Google Shape;2933;p77">
              <a:extLst>
                <a:ext uri="{FF2B5EF4-FFF2-40B4-BE49-F238E27FC236}">
                  <a16:creationId xmlns:a16="http://schemas.microsoft.com/office/drawing/2014/main" id="{369F3CBD-9BBB-55EC-8C58-0ABB7502F1C0}"/>
                </a:ext>
              </a:extLst>
            </p:cNvPr>
            <p:cNvSpPr/>
            <p:nvPr/>
          </p:nvSpPr>
          <p:spPr>
            <a:xfrm>
              <a:off x="4313125" y="3521250"/>
              <a:ext cx="31100" cy="69500"/>
            </a:xfrm>
            <a:custGeom>
              <a:avLst/>
              <a:gdLst/>
              <a:ahLst/>
              <a:cxnLst/>
              <a:rect l="l" t="t" r="r" b="b"/>
              <a:pathLst>
                <a:path w="1244" h="2780" extrusionOk="0">
                  <a:moveTo>
                    <a:pt x="1243" y="0"/>
                  </a:moveTo>
                  <a:lnTo>
                    <a:pt x="1" y="278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3" name="Google Shape;2934;p77">
              <a:extLst>
                <a:ext uri="{FF2B5EF4-FFF2-40B4-BE49-F238E27FC236}">
                  <a16:creationId xmlns:a16="http://schemas.microsoft.com/office/drawing/2014/main" id="{4089DBF1-CF04-C500-259E-4E9B2581C022}"/>
                </a:ext>
              </a:extLst>
            </p:cNvPr>
            <p:cNvSpPr/>
            <p:nvPr/>
          </p:nvSpPr>
          <p:spPr>
            <a:xfrm>
              <a:off x="4088325" y="3182825"/>
              <a:ext cx="714500" cy="374500"/>
            </a:xfrm>
            <a:custGeom>
              <a:avLst/>
              <a:gdLst/>
              <a:ahLst/>
              <a:cxnLst/>
              <a:rect l="l" t="t" r="r" b="b"/>
              <a:pathLst>
                <a:path w="28580" h="14980" extrusionOk="0">
                  <a:moveTo>
                    <a:pt x="1" y="0"/>
                  </a:moveTo>
                  <a:cubicBezTo>
                    <a:pt x="1" y="0"/>
                    <a:pt x="230" y="8796"/>
                    <a:pt x="12001" y="11706"/>
                  </a:cubicBezTo>
                  <a:cubicBezTo>
                    <a:pt x="23772" y="14649"/>
                    <a:pt x="25734" y="14714"/>
                    <a:pt x="26846" y="14943"/>
                  </a:cubicBezTo>
                  <a:cubicBezTo>
                    <a:pt x="26983" y="14968"/>
                    <a:pt x="27098" y="14979"/>
                    <a:pt x="27195" y="14979"/>
                  </a:cubicBezTo>
                  <a:cubicBezTo>
                    <a:pt x="27860" y="14979"/>
                    <a:pt x="27643" y="14448"/>
                    <a:pt x="27500" y="14191"/>
                  </a:cubicBezTo>
                  <a:cubicBezTo>
                    <a:pt x="27336" y="13897"/>
                    <a:pt x="28317" y="13701"/>
                    <a:pt x="28089" y="13178"/>
                  </a:cubicBezTo>
                  <a:lnTo>
                    <a:pt x="27631" y="12622"/>
                  </a:lnTo>
                  <a:cubicBezTo>
                    <a:pt x="28089" y="12524"/>
                    <a:pt x="28317" y="12033"/>
                    <a:pt x="28121" y="11641"/>
                  </a:cubicBezTo>
                  <a:cubicBezTo>
                    <a:pt x="28121" y="11641"/>
                    <a:pt x="28579" y="11052"/>
                    <a:pt x="28187" y="10693"/>
                  </a:cubicBezTo>
                  <a:cubicBezTo>
                    <a:pt x="28027" y="10546"/>
                    <a:pt x="27726" y="10503"/>
                    <a:pt x="27439" y="10503"/>
                  </a:cubicBezTo>
                  <a:cubicBezTo>
                    <a:pt x="27282" y="10503"/>
                    <a:pt x="27130" y="10515"/>
                    <a:pt x="27007" y="10532"/>
                  </a:cubicBezTo>
                  <a:lnTo>
                    <a:pt x="27007" y="10532"/>
                  </a:lnTo>
                  <a:cubicBezTo>
                    <a:pt x="27248" y="10425"/>
                    <a:pt x="27464" y="10185"/>
                    <a:pt x="27042" y="9810"/>
                  </a:cubicBezTo>
                  <a:cubicBezTo>
                    <a:pt x="26947" y="9726"/>
                    <a:pt x="26851" y="9690"/>
                    <a:pt x="26752" y="9690"/>
                  </a:cubicBezTo>
                  <a:cubicBezTo>
                    <a:pt x="26255" y="9690"/>
                    <a:pt x="25686" y="10567"/>
                    <a:pt x="24890" y="10567"/>
                  </a:cubicBezTo>
                  <a:cubicBezTo>
                    <a:pt x="24856" y="10567"/>
                    <a:pt x="24821" y="10565"/>
                    <a:pt x="24786" y="10562"/>
                  </a:cubicBezTo>
                  <a:cubicBezTo>
                    <a:pt x="24786" y="10562"/>
                    <a:pt x="11772" y="9385"/>
                    <a:pt x="8339" y="5853"/>
                  </a:cubicBezTo>
                  <a:cubicBezTo>
                    <a:pt x="4905" y="2355"/>
                    <a:pt x="4252" y="0"/>
                    <a:pt x="4252" y="0"/>
                  </a:cubicBezTo>
                  <a:close/>
                </a:path>
              </a:pathLst>
            </a:custGeom>
            <a:solidFill>
              <a:srgbClr val="B37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4" name="Google Shape;2935;p77">
              <a:extLst>
                <a:ext uri="{FF2B5EF4-FFF2-40B4-BE49-F238E27FC236}">
                  <a16:creationId xmlns:a16="http://schemas.microsoft.com/office/drawing/2014/main" id="{7D72D7F2-8F18-3DA9-226D-77CB21AA3B60}"/>
                </a:ext>
              </a:extLst>
            </p:cNvPr>
            <p:cNvSpPr/>
            <p:nvPr/>
          </p:nvSpPr>
          <p:spPr>
            <a:xfrm>
              <a:off x="4024575" y="2819550"/>
              <a:ext cx="208475" cy="382100"/>
            </a:xfrm>
            <a:custGeom>
              <a:avLst/>
              <a:gdLst/>
              <a:ahLst/>
              <a:cxnLst/>
              <a:rect l="l" t="t" r="r" b="b"/>
              <a:pathLst>
                <a:path w="8339" h="15284" extrusionOk="0">
                  <a:moveTo>
                    <a:pt x="2012" y="0"/>
                  </a:moveTo>
                  <a:cubicBezTo>
                    <a:pt x="1604" y="0"/>
                    <a:pt x="1180" y="110"/>
                    <a:pt x="752" y="373"/>
                  </a:cubicBezTo>
                  <a:cubicBezTo>
                    <a:pt x="752" y="373"/>
                    <a:pt x="654" y="2041"/>
                    <a:pt x="523" y="4166"/>
                  </a:cubicBezTo>
                  <a:cubicBezTo>
                    <a:pt x="425" y="6291"/>
                    <a:pt x="0" y="15283"/>
                    <a:pt x="0" y="15283"/>
                  </a:cubicBezTo>
                  <a:cubicBezTo>
                    <a:pt x="0" y="15283"/>
                    <a:pt x="4970" y="15283"/>
                    <a:pt x="7227" y="14793"/>
                  </a:cubicBezTo>
                  <a:cubicBezTo>
                    <a:pt x="7881" y="14629"/>
                    <a:pt x="8338" y="14433"/>
                    <a:pt x="8306" y="14204"/>
                  </a:cubicBezTo>
                  <a:cubicBezTo>
                    <a:pt x="8306" y="13093"/>
                    <a:pt x="5690" y="2695"/>
                    <a:pt x="5690" y="2695"/>
                  </a:cubicBezTo>
                  <a:cubicBezTo>
                    <a:pt x="5690" y="2695"/>
                    <a:pt x="4037" y="0"/>
                    <a:pt x="20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5" name="Google Shape;2936;p77">
              <a:extLst>
                <a:ext uri="{FF2B5EF4-FFF2-40B4-BE49-F238E27FC236}">
                  <a16:creationId xmlns:a16="http://schemas.microsoft.com/office/drawing/2014/main" id="{152CC945-5086-B7FC-52FE-11CB0051462E}"/>
                </a:ext>
              </a:extLst>
            </p:cNvPr>
            <p:cNvSpPr/>
            <p:nvPr/>
          </p:nvSpPr>
          <p:spPr>
            <a:xfrm>
              <a:off x="4159450" y="2426675"/>
              <a:ext cx="286950" cy="318825"/>
            </a:xfrm>
            <a:custGeom>
              <a:avLst/>
              <a:gdLst/>
              <a:ahLst/>
              <a:cxnLst/>
              <a:rect l="l" t="t" r="r" b="b"/>
              <a:pathLst>
                <a:path w="11478" h="12753" extrusionOk="0">
                  <a:moveTo>
                    <a:pt x="7096" y="1"/>
                  </a:moveTo>
                  <a:cubicBezTo>
                    <a:pt x="5527" y="1047"/>
                    <a:pt x="3924" y="2028"/>
                    <a:pt x="2257" y="2911"/>
                  </a:cubicBezTo>
                  <a:cubicBezTo>
                    <a:pt x="1" y="4088"/>
                    <a:pt x="3074" y="6606"/>
                    <a:pt x="1832" y="7717"/>
                  </a:cubicBezTo>
                  <a:cubicBezTo>
                    <a:pt x="589" y="8829"/>
                    <a:pt x="2976" y="12753"/>
                    <a:pt x="2976" y="12753"/>
                  </a:cubicBezTo>
                  <a:cubicBezTo>
                    <a:pt x="2976" y="12753"/>
                    <a:pt x="8894" y="12034"/>
                    <a:pt x="10170" y="11216"/>
                  </a:cubicBezTo>
                  <a:cubicBezTo>
                    <a:pt x="11478" y="10399"/>
                    <a:pt x="10595" y="8371"/>
                    <a:pt x="10595" y="8371"/>
                  </a:cubicBezTo>
                  <a:cubicBezTo>
                    <a:pt x="10954" y="7848"/>
                    <a:pt x="10529" y="7129"/>
                    <a:pt x="10529" y="7129"/>
                  </a:cubicBezTo>
                  <a:cubicBezTo>
                    <a:pt x="10889" y="6508"/>
                    <a:pt x="9581" y="5919"/>
                    <a:pt x="9581" y="5919"/>
                  </a:cubicBezTo>
                  <a:cubicBezTo>
                    <a:pt x="9581" y="5919"/>
                    <a:pt x="10104" y="5755"/>
                    <a:pt x="10202" y="4905"/>
                  </a:cubicBezTo>
                  <a:cubicBezTo>
                    <a:pt x="10261" y="4376"/>
                    <a:pt x="10085" y="4270"/>
                    <a:pt x="9680" y="4270"/>
                  </a:cubicBezTo>
                  <a:cubicBezTo>
                    <a:pt x="9410" y="4270"/>
                    <a:pt x="9038" y="4317"/>
                    <a:pt x="8567" y="4317"/>
                  </a:cubicBezTo>
                  <a:cubicBezTo>
                    <a:pt x="7390" y="4317"/>
                    <a:pt x="7260" y="197"/>
                    <a:pt x="7096" y="1"/>
                  </a:cubicBezTo>
                  <a:close/>
                </a:path>
              </a:pathLst>
            </a:custGeom>
            <a:solidFill>
              <a:srgbClr val="B37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6" name="Google Shape;2937;p77">
              <a:extLst>
                <a:ext uri="{FF2B5EF4-FFF2-40B4-BE49-F238E27FC236}">
                  <a16:creationId xmlns:a16="http://schemas.microsoft.com/office/drawing/2014/main" id="{F92EED33-98AB-442E-A5FD-54606CC0C23A}"/>
                </a:ext>
              </a:extLst>
            </p:cNvPr>
            <p:cNvSpPr/>
            <p:nvPr/>
          </p:nvSpPr>
          <p:spPr>
            <a:xfrm>
              <a:off x="4159450" y="2426675"/>
              <a:ext cx="183950" cy="319650"/>
            </a:xfrm>
            <a:custGeom>
              <a:avLst/>
              <a:gdLst/>
              <a:ahLst/>
              <a:cxnLst/>
              <a:rect l="l" t="t" r="r" b="b"/>
              <a:pathLst>
                <a:path w="7358" h="12786" extrusionOk="0">
                  <a:moveTo>
                    <a:pt x="7096" y="1"/>
                  </a:moveTo>
                  <a:cubicBezTo>
                    <a:pt x="5527" y="1047"/>
                    <a:pt x="3924" y="2028"/>
                    <a:pt x="2289" y="2943"/>
                  </a:cubicBezTo>
                  <a:cubicBezTo>
                    <a:pt x="1" y="4121"/>
                    <a:pt x="3107" y="6638"/>
                    <a:pt x="1832" y="7750"/>
                  </a:cubicBezTo>
                  <a:cubicBezTo>
                    <a:pt x="589" y="8829"/>
                    <a:pt x="3009" y="12786"/>
                    <a:pt x="3009" y="12786"/>
                  </a:cubicBezTo>
                  <a:cubicBezTo>
                    <a:pt x="3009" y="12786"/>
                    <a:pt x="3990" y="12655"/>
                    <a:pt x="5232" y="12459"/>
                  </a:cubicBezTo>
                  <a:cubicBezTo>
                    <a:pt x="5428" y="11903"/>
                    <a:pt x="5461" y="11249"/>
                    <a:pt x="5298" y="10660"/>
                  </a:cubicBezTo>
                  <a:cubicBezTo>
                    <a:pt x="5069" y="9941"/>
                    <a:pt x="4742" y="9254"/>
                    <a:pt x="4905" y="8469"/>
                  </a:cubicBezTo>
                  <a:cubicBezTo>
                    <a:pt x="5101" y="7423"/>
                    <a:pt x="6311" y="5788"/>
                    <a:pt x="4971" y="5134"/>
                  </a:cubicBezTo>
                  <a:cubicBezTo>
                    <a:pt x="4742" y="4971"/>
                    <a:pt x="4709" y="4676"/>
                    <a:pt x="4905" y="4480"/>
                  </a:cubicBezTo>
                  <a:cubicBezTo>
                    <a:pt x="5134" y="4219"/>
                    <a:pt x="5527" y="3924"/>
                    <a:pt x="5559" y="3565"/>
                  </a:cubicBezTo>
                  <a:cubicBezTo>
                    <a:pt x="5559" y="3336"/>
                    <a:pt x="5723" y="3140"/>
                    <a:pt x="5952" y="3140"/>
                  </a:cubicBezTo>
                  <a:cubicBezTo>
                    <a:pt x="6834" y="3140"/>
                    <a:pt x="7063" y="2355"/>
                    <a:pt x="7358" y="1668"/>
                  </a:cubicBezTo>
                  <a:cubicBezTo>
                    <a:pt x="7227" y="818"/>
                    <a:pt x="7161" y="99"/>
                    <a:pt x="7096" y="1"/>
                  </a:cubicBezTo>
                  <a:close/>
                </a:path>
              </a:pathLst>
            </a:custGeom>
            <a:solidFill>
              <a:srgbClr val="9D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7" name="Google Shape;2938;p77">
              <a:extLst>
                <a:ext uri="{FF2B5EF4-FFF2-40B4-BE49-F238E27FC236}">
                  <a16:creationId xmlns:a16="http://schemas.microsoft.com/office/drawing/2014/main" id="{236F3512-C4F3-05E0-B3EC-4BC601C7431F}"/>
                </a:ext>
              </a:extLst>
            </p:cNvPr>
            <p:cNvSpPr/>
            <p:nvPr/>
          </p:nvSpPr>
          <p:spPr>
            <a:xfrm>
              <a:off x="4134100" y="2759575"/>
              <a:ext cx="125925" cy="88925"/>
            </a:xfrm>
            <a:custGeom>
              <a:avLst/>
              <a:gdLst/>
              <a:ahLst/>
              <a:cxnLst/>
              <a:rect l="l" t="t" r="r" b="b"/>
              <a:pathLst>
                <a:path w="5037" h="3557" extrusionOk="0">
                  <a:moveTo>
                    <a:pt x="4088" y="1"/>
                  </a:moveTo>
                  <a:cubicBezTo>
                    <a:pt x="3769" y="1"/>
                    <a:pt x="3451" y="42"/>
                    <a:pt x="3140" y="124"/>
                  </a:cubicBezTo>
                  <a:cubicBezTo>
                    <a:pt x="2355" y="352"/>
                    <a:pt x="1570" y="614"/>
                    <a:pt x="786" y="941"/>
                  </a:cubicBezTo>
                  <a:cubicBezTo>
                    <a:pt x="1" y="2739"/>
                    <a:pt x="3074" y="3557"/>
                    <a:pt x="3074" y="3557"/>
                  </a:cubicBezTo>
                  <a:cubicBezTo>
                    <a:pt x="3074" y="2249"/>
                    <a:pt x="5036" y="124"/>
                    <a:pt x="5036" y="124"/>
                  </a:cubicBezTo>
                  <a:cubicBezTo>
                    <a:pt x="4726" y="42"/>
                    <a:pt x="4407" y="1"/>
                    <a:pt x="4088" y="1"/>
                  </a:cubicBezTo>
                  <a:close/>
                </a:path>
              </a:pathLst>
            </a:custGeom>
            <a:solidFill>
              <a:srgbClr val="A96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8" name="Google Shape;2939;p77">
              <a:extLst>
                <a:ext uri="{FF2B5EF4-FFF2-40B4-BE49-F238E27FC236}">
                  <a16:creationId xmlns:a16="http://schemas.microsoft.com/office/drawing/2014/main" id="{DF31D73A-E370-05B4-87F3-B1031062915F}"/>
                </a:ext>
              </a:extLst>
            </p:cNvPr>
            <p:cNvSpPr/>
            <p:nvPr/>
          </p:nvSpPr>
          <p:spPr>
            <a:xfrm>
              <a:off x="3799775" y="2192500"/>
              <a:ext cx="621275" cy="614825"/>
            </a:xfrm>
            <a:custGeom>
              <a:avLst/>
              <a:gdLst/>
              <a:ahLst/>
              <a:cxnLst/>
              <a:rect l="l" t="t" r="r" b="b"/>
              <a:pathLst>
                <a:path w="24851" h="24593" extrusionOk="0">
                  <a:moveTo>
                    <a:pt x="15403" y="1"/>
                  </a:moveTo>
                  <a:cubicBezTo>
                    <a:pt x="15106" y="1"/>
                    <a:pt x="14779" y="26"/>
                    <a:pt x="14420" y="81"/>
                  </a:cubicBezTo>
                  <a:cubicBezTo>
                    <a:pt x="11020" y="572"/>
                    <a:pt x="11837" y="2861"/>
                    <a:pt x="11837" y="2861"/>
                  </a:cubicBezTo>
                  <a:cubicBezTo>
                    <a:pt x="10919" y="2342"/>
                    <a:pt x="9892" y="2079"/>
                    <a:pt x="8852" y="2079"/>
                  </a:cubicBezTo>
                  <a:cubicBezTo>
                    <a:pt x="8187" y="2079"/>
                    <a:pt x="7517" y="2186"/>
                    <a:pt x="6867" y="2403"/>
                  </a:cubicBezTo>
                  <a:cubicBezTo>
                    <a:pt x="4153" y="3351"/>
                    <a:pt x="5690" y="6883"/>
                    <a:pt x="5690" y="6883"/>
                  </a:cubicBezTo>
                  <a:cubicBezTo>
                    <a:pt x="4186" y="7111"/>
                    <a:pt x="2878" y="8027"/>
                    <a:pt x="2126" y="9368"/>
                  </a:cubicBezTo>
                  <a:cubicBezTo>
                    <a:pt x="949" y="11558"/>
                    <a:pt x="4447" y="13324"/>
                    <a:pt x="4447" y="13324"/>
                  </a:cubicBezTo>
                  <a:cubicBezTo>
                    <a:pt x="4447" y="13324"/>
                    <a:pt x="4426" y="13322"/>
                    <a:pt x="4385" y="13322"/>
                  </a:cubicBezTo>
                  <a:cubicBezTo>
                    <a:pt x="4058" y="13322"/>
                    <a:pt x="2502" y="13452"/>
                    <a:pt x="1308" y="15809"/>
                  </a:cubicBezTo>
                  <a:cubicBezTo>
                    <a:pt x="0" y="18425"/>
                    <a:pt x="4316" y="19504"/>
                    <a:pt x="4316" y="19504"/>
                  </a:cubicBezTo>
                  <a:cubicBezTo>
                    <a:pt x="4316" y="19504"/>
                    <a:pt x="3891" y="20387"/>
                    <a:pt x="6507" y="22447"/>
                  </a:cubicBezTo>
                  <a:cubicBezTo>
                    <a:pt x="7584" y="23295"/>
                    <a:pt x="8467" y="23545"/>
                    <a:pt x="9134" y="23545"/>
                  </a:cubicBezTo>
                  <a:cubicBezTo>
                    <a:pt x="9730" y="23545"/>
                    <a:pt x="10153" y="23344"/>
                    <a:pt x="10385" y="23195"/>
                  </a:cubicBezTo>
                  <a:lnTo>
                    <a:pt x="10385" y="23195"/>
                  </a:lnTo>
                  <a:cubicBezTo>
                    <a:pt x="10531" y="23349"/>
                    <a:pt x="11020" y="23646"/>
                    <a:pt x="12295" y="24213"/>
                  </a:cubicBezTo>
                  <a:cubicBezTo>
                    <a:pt x="12819" y="24469"/>
                    <a:pt x="13381" y="24593"/>
                    <a:pt x="13940" y="24593"/>
                  </a:cubicBezTo>
                  <a:cubicBezTo>
                    <a:pt x="15089" y="24593"/>
                    <a:pt x="16223" y="24069"/>
                    <a:pt x="16971" y="23101"/>
                  </a:cubicBezTo>
                  <a:cubicBezTo>
                    <a:pt x="16971" y="23101"/>
                    <a:pt x="17122" y="23142"/>
                    <a:pt x="17350" y="23142"/>
                  </a:cubicBezTo>
                  <a:cubicBezTo>
                    <a:pt x="17880" y="23142"/>
                    <a:pt x="18825" y="22919"/>
                    <a:pt x="19260" y="21433"/>
                  </a:cubicBezTo>
                  <a:cubicBezTo>
                    <a:pt x="19881" y="19308"/>
                    <a:pt x="18050" y="19014"/>
                    <a:pt x="18050" y="19014"/>
                  </a:cubicBezTo>
                  <a:cubicBezTo>
                    <a:pt x="18050" y="19014"/>
                    <a:pt x="18834" y="18883"/>
                    <a:pt x="19227" y="16659"/>
                  </a:cubicBezTo>
                  <a:cubicBezTo>
                    <a:pt x="19587" y="14469"/>
                    <a:pt x="17690" y="14403"/>
                    <a:pt x="17690" y="14403"/>
                  </a:cubicBezTo>
                  <a:cubicBezTo>
                    <a:pt x="19815" y="14109"/>
                    <a:pt x="19227" y="12310"/>
                    <a:pt x="19227" y="12310"/>
                  </a:cubicBezTo>
                  <a:lnTo>
                    <a:pt x="20044" y="12310"/>
                  </a:lnTo>
                  <a:cubicBezTo>
                    <a:pt x="20633" y="12212"/>
                    <a:pt x="20993" y="11591"/>
                    <a:pt x="20764" y="11035"/>
                  </a:cubicBezTo>
                  <a:lnTo>
                    <a:pt x="20764" y="11035"/>
                  </a:lnTo>
                  <a:cubicBezTo>
                    <a:pt x="20857" y="11061"/>
                    <a:pt x="20938" y="11073"/>
                    <a:pt x="21006" y="11073"/>
                  </a:cubicBezTo>
                  <a:cubicBezTo>
                    <a:pt x="21532" y="11073"/>
                    <a:pt x="21352" y="10381"/>
                    <a:pt x="21352" y="10381"/>
                  </a:cubicBezTo>
                  <a:lnTo>
                    <a:pt x="21352" y="10381"/>
                  </a:lnTo>
                  <a:cubicBezTo>
                    <a:pt x="21352" y="10381"/>
                    <a:pt x="21491" y="10395"/>
                    <a:pt x="21710" y="10395"/>
                  </a:cubicBezTo>
                  <a:cubicBezTo>
                    <a:pt x="22503" y="10395"/>
                    <a:pt x="24352" y="10215"/>
                    <a:pt x="24557" y="8550"/>
                  </a:cubicBezTo>
                  <a:cubicBezTo>
                    <a:pt x="24786" y="7373"/>
                    <a:pt x="24033" y="6229"/>
                    <a:pt x="22889" y="5934"/>
                  </a:cubicBezTo>
                  <a:cubicBezTo>
                    <a:pt x="22889" y="5934"/>
                    <a:pt x="24851" y="3809"/>
                    <a:pt x="22889" y="2338"/>
                  </a:cubicBezTo>
                  <a:cubicBezTo>
                    <a:pt x="21997" y="1669"/>
                    <a:pt x="20964" y="1486"/>
                    <a:pt x="20101" y="1486"/>
                  </a:cubicBezTo>
                  <a:cubicBezTo>
                    <a:pt x="19067" y="1486"/>
                    <a:pt x="18279" y="1749"/>
                    <a:pt x="18279" y="1749"/>
                  </a:cubicBezTo>
                  <a:cubicBezTo>
                    <a:pt x="18279" y="1749"/>
                    <a:pt x="17887" y="1"/>
                    <a:pt x="15403" y="1"/>
                  </a:cubicBezTo>
                  <a:close/>
                </a:path>
              </a:pathLst>
            </a:custGeom>
            <a:solidFill>
              <a:srgbClr val="99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9" name="Google Shape;2940;p77">
              <a:extLst>
                <a:ext uri="{FF2B5EF4-FFF2-40B4-BE49-F238E27FC236}">
                  <a16:creationId xmlns:a16="http://schemas.microsoft.com/office/drawing/2014/main" id="{A7BCAB38-4D29-07A7-34A1-F5223FDC3E2A}"/>
                </a:ext>
              </a:extLst>
            </p:cNvPr>
            <p:cNvSpPr/>
            <p:nvPr/>
          </p:nvSpPr>
          <p:spPr>
            <a:xfrm>
              <a:off x="4076875" y="2192400"/>
              <a:ext cx="116925" cy="79800"/>
            </a:xfrm>
            <a:custGeom>
              <a:avLst/>
              <a:gdLst/>
              <a:ahLst/>
              <a:cxnLst/>
              <a:rect l="l" t="t" r="r" b="b"/>
              <a:pathLst>
                <a:path w="4677" h="3192" extrusionOk="0">
                  <a:moveTo>
                    <a:pt x="4174" y="0"/>
                  </a:moveTo>
                  <a:cubicBezTo>
                    <a:pt x="3884" y="0"/>
                    <a:pt x="3594" y="23"/>
                    <a:pt x="3304" y="85"/>
                  </a:cubicBezTo>
                  <a:cubicBezTo>
                    <a:pt x="1" y="576"/>
                    <a:pt x="720" y="2767"/>
                    <a:pt x="753" y="2865"/>
                  </a:cubicBezTo>
                  <a:lnTo>
                    <a:pt x="2028" y="3192"/>
                  </a:lnTo>
                  <a:cubicBezTo>
                    <a:pt x="1963" y="2570"/>
                    <a:pt x="2028" y="1982"/>
                    <a:pt x="2224" y="1393"/>
                  </a:cubicBezTo>
                  <a:cubicBezTo>
                    <a:pt x="2519" y="772"/>
                    <a:pt x="3107" y="347"/>
                    <a:pt x="3794" y="216"/>
                  </a:cubicBezTo>
                  <a:cubicBezTo>
                    <a:pt x="4088" y="118"/>
                    <a:pt x="4383" y="53"/>
                    <a:pt x="4677" y="20"/>
                  </a:cubicBezTo>
                  <a:cubicBezTo>
                    <a:pt x="4509" y="8"/>
                    <a:pt x="4342" y="0"/>
                    <a:pt x="4174" y="0"/>
                  </a:cubicBezTo>
                  <a:close/>
                </a:path>
              </a:pathLst>
            </a:custGeom>
            <a:solidFill>
              <a:srgbClr val="99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0" name="Google Shape;2941;p77">
              <a:extLst>
                <a:ext uri="{FF2B5EF4-FFF2-40B4-BE49-F238E27FC236}">
                  <a16:creationId xmlns:a16="http://schemas.microsoft.com/office/drawing/2014/main" id="{32D73B01-EF28-9562-F645-6213935E663D}"/>
                </a:ext>
              </a:extLst>
            </p:cNvPr>
            <p:cNvSpPr/>
            <p:nvPr/>
          </p:nvSpPr>
          <p:spPr>
            <a:xfrm>
              <a:off x="3799775" y="2244450"/>
              <a:ext cx="427550" cy="562350"/>
            </a:xfrm>
            <a:custGeom>
              <a:avLst/>
              <a:gdLst/>
              <a:ahLst/>
              <a:cxnLst/>
              <a:rect l="l" t="t" r="r" b="b"/>
              <a:pathLst>
                <a:path w="17102" h="22494" extrusionOk="0">
                  <a:moveTo>
                    <a:pt x="8828" y="1"/>
                  </a:moveTo>
                  <a:cubicBezTo>
                    <a:pt x="8166" y="1"/>
                    <a:pt x="7504" y="108"/>
                    <a:pt x="6867" y="325"/>
                  </a:cubicBezTo>
                  <a:cubicBezTo>
                    <a:pt x="4153" y="1273"/>
                    <a:pt x="5690" y="4805"/>
                    <a:pt x="5690" y="4805"/>
                  </a:cubicBezTo>
                  <a:cubicBezTo>
                    <a:pt x="4186" y="5033"/>
                    <a:pt x="2878" y="5949"/>
                    <a:pt x="2126" y="7290"/>
                  </a:cubicBezTo>
                  <a:cubicBezTo>
                    <a:pt x="949" y="9480"/>
                    <a:pt x="4447" y="11246"/>
                    <a:pt x="4447" y="11246"/>
                  </a:cubicBezTo>
                  <a:cubicBezTo>
                    <a:pt x="4447" y="11246"/>
                    <a:pt x="4426" y="11244"/>
                    <a:pt x="4385" y="11244"/>
                  </a:cubicBezTo>
                  <a:cubicBezTo>
                    <a:pt x="4058" y="11244"/>
                    <a:pt x="2502" y="11374"/>
                    <a:pt x="1308" y="13731"/>
                  </a:cubicBezTo>
                  <a:cubicBezTo>
                    <a:pt x="0" y="16347"/>
                    <a:pt x="4316" y="17426"/>
                    <a:pt x="4316" y="17426"/>
                  </a:cubicBezTo>
                  <a:cubicBezTo>
                    <a:pt x="4316" y="17426"/>
                    <a:pt x="3891" y="18309"/>
                    <a:pt x="6507" y="20369"/>
                  </a:cubicBezTo>
                  <a:cubicBezTo>
                    <a:pt x="7592" y="21213"/>
                    <a:pt x="8478" y="21458"/>
                    <a:pt x="9145" y="21458"/>
                  </a:cubicBezTo>
                  <a:cubicBezTo>
                    <a:pt x="9744" y="21458"/>
                    <a:pt x="10166" y="21260"/>
                    <a:pt x="10398" y="21121"/>
                  </a:cubicBezTo>
                  <a:cubicBezTo>
                    <a:pt x="10529" y="21252"/>
                    <a:pt x="11020" y="21579"/>
                    <a:pt x="12295" y="22135"/>
                  </a:cubicBezTo>
                  <a:cubicBezTo>
                    <a:pt x="12811" y="22377"/>
                    <a:pt x="13361" y="22493"/>
                    <a:pt x="13906" y="22493"/>
                  </a:cubicBezTo>
                  <a:cubicBezTo>
                    <a:pt x="15055" y="22493"/>
                    <a:pt x="16184" y="21976"/>
                    <a:pt x="16938" y="21023"/>
                  </a:cubicBezTo>
                  <a:cubicBezTo>
                    <a:pt x="16971" y="21056"/>
                    <a:pt x="17036" y="21056"/>
                    <a:pt x="17101" y="21056"/>
                  </a:cubicBezTo>
                  <a:cubicBezTo>
                    <a:pt x="17069" y="21023"/>
                    <a:pt x="17036" y="20957"/>
                    <a:pt x="17003" y="20925"/>
                  </a:cubicBezTo>
                  <a:cubicBezTo>
                    <a:pt x="16080" y="21282"/>
                    <a:pt x="15374" y="21992"/>
                    <a:pt x="14341" y="21992"/>
                  </a:cubicBezTo>
                  <a:cubicBezTo>
                    <a:pt x="14240" y="21992"/>
                    <a:pt x="14136" y="21986"/>
                    <a:pt x="14028" y="21971"/>
                  </a:cubicBezTo>
                  <a:cubicBezTo>
                    <a:pt x="12655" y="21775"/>
                    <a:pt x="11968" y="20729"/>
                    <a:pt x="11020" y="19878"/>
                  </a:cubicBezTo>
                  <a:cubicBezTo>
                    <a:pt x="10860" y="19719"/>
                    <a:pt x="10738" y="19665"/>
                    <a:pt x="10603" y="19665"/>
                  </a:cubicBezTo>
                  <a:cubicBezTo>
                    <a:pt x="10490" y="19665"/>
                    <a:pt x="10366" y="19703"/>
                    <a:pt x="10202" y="19748"/>
                  </a:cubicBezTo>
                  <a:cubicBezTo>
                    <a:pt x="9712" y="19878"/>
                    <a:pt x="9188" y="19944"/>
                    <a:pt x="8698" y="19976"/>
                  </a:cubicBezTo>
                  <a:cubicBezTo>
                    <a:pt x="8657" y="19978"/>
                    <a:pt x="8616" y="19979"/>
                    <a:pt x="8575" y="19979"/>
                  </a:cubicBezTo>
                  <a:cubicBezTo>
                    <a:pt x="7641" y="19979"/>
                    <a:pt x="6771" y="19622"/>
                    <a:pt x="6082" y="18996"/>
                  </a:cubicBezTo>
                  <a:cubicBezTo>
                    <a:pt x="5690" y="18603"/>
                    <a:pt x="5395" y="18113"/>
                    <a:pt x="5199" y="17590"/>
                  </a:cubicBezTo>
                  <a:cubicBezTo>
                    <a:pt x="5069" y="17197"/>
                    <a:pt x="5003" y="16837"/>
                    <a:pt x="4970" y="16445"/>
                  </a:cubicBezTo>
                  <a:cubicBezTo>
                    <a:pt x="4938" y="16183"/>
                    <a:pt x="4905" y="15955"/>
                    <a:pt x="4807" y="15758"/>
                  </a:cubicBezTo>
                  <a:cubicBezTo>
                    <a:pt x="4705" y="15580"/>
                    <a:pt x="4564" y="15561"/>
                    <a:pt x="4398" y="15561"/>
                  </a:cubicBezTo>
                  <a:cubicBezTo>
                    <a:pt x="4351" y="15561"/>
                    <a:pt x="4302" y="15562"/>
                    <a:pt x="4251" y="15562"/>
                  </a:cubicBezTo>
                  <a:cubicBezTo>
                    <a:pt x="4055" y="15599"/>
                    <a:pt x="3859" y="15617"/>
                    <a:pt x="3662" y="15617"/>
                  </a:cubicBezTo>
                  <a:cubicBezTo>
                    <a:pt x="3336" y="15617"/>
                    <a:pt x="3009" y="15566"/>
                    <a:pt x="2682" y="15464"/>
                  </a:cubicBezTo>
                  <a:cubicBezTo>
                    <a:pt x="2093" y="15235"/>
                    <a:pt x="1406" y="14549"/>
                    <a:pt x="1472" y="13862"/>
                  </a:cubicBezTo>
                  <a:cubicBezTo>
                    <a:pt x="1504" y="13273"/>
                    <a:pt x="2028" y="12946"/>
                    <a:pt x="2485" y="12718"/>
                  </a:cubicBezTo>
                  <a:cubicBezTo>
                    <a:pt x="3532" y="12260"/>
                    <a:pt x="4643" y="12194"/>
                    <a:pt x="5722" y="12031"/>
                  </a:cubicBezTo>
                  <a:cubicBezTo>
                    <a:pt x="5199" y="10985"/>
                    <a:pt x="4316" y="10102"/>
                    <a:pt x="3924" y="8990"/>
                  </a:cubicBezTo>
                  <a:cubicBezTo>
                    <a:pt x="3466" y="7715"/>
                    <a:pt x="4055" y="6734"/>
                    <a:pt x="5232" y="6211"/>
                  </a:cubicBezTo>
                  <a:cubicBezTo>
                    <a:pt x="5624" y="6047"/>
                    <a:pt x="6278" y="5916"/>
                    <a:pt x="6573" y="5589"/>
                  </a:cubicBezTo>
                  <a:cubicBezTo>
                    <a:pt x="6834" y="5295"/>
                    <a:pt x="6736" y="4445"/>
                    <a:pt x="6736" y="3987"/>
                  </a:cubicBezTo>
                  <a:cubicBezTo>
                    <a:pt x="6638" y="2450"/>
                    <a:pt x="7096" y="946"/>
                    <a:pt x="8796" y="554"/>
                  </a:cubicBezTo>
                  <a:cubicBezTo>
                    <a:pt x="9149" y="497"/>
                    <a:pt x="9507" y="468"/>
                    <a:pt x="9864" y="468"/>
                  </a:cubicBezTo>
                  <a:cubicBezTo>
                    <a:pt x="10531" y="468"/>
                    <a:pt x="11198" y="570"/>
                    <a:pt x="11837" y="783"/>
                  </a:cubicBezTo>
                  <a:cubicBezTo>
                    <a:pt x="10899" y="264"/>
                    <a:pt x="9864" y="1"/>
                    <a:pt x="8828" y="1"/>
                  </a:cubicBezTo>
                  <a:close/>
                </a:path>
              </a:pathLst>
            </a:custGeom>
            <a:solidFill>
              <a:srgbClr val="99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1" name="Google Shape;2942;p77">
              <a:extLst>
                <a:ext uri="{FF2B5EF4-FFF2-40B4-BE49-F238E27FC236}">
                  <a16:creationId xmlns:a16="http://schemas.microsoft.com/office/drawing/2014/main" id="{579DD05F-87AB-11FE-7562-65F05A308B55}"/>
                </a:ext>
              </a:extLst>
            </p:cNvPr>
            <p:cNvSpPr/>
            <p:nvPr/>
          </p:nvSpPr>
          <p:spPr>
            <a:xfrm>
              <a:off x="4290250" y="2498200"/>
              <a:ext cx="60500" cy="34775"/>
            </a:xfrm>
            <a:custGeom>
              <a:avLst/>
              <a:gdLst/>
              <a:ahLst/>
              <a:cxnLst/>
              <a:rect l="l" t="t" r="r" b="b"/>
              <a:pathLst>
                <a:path w="2420" h="1391" extrusionOk="0">
                  <a:moveTo>
                    <a:pt x="1288" y="1"/>
                  </a:moveTo>
                  <a:cubicBezTo>
                    <a:pt x="1145" y="1"/>
                    <a:pt x="998" y="17"/>
                    <a:pt x="850" y="50"/>
                  </a:cubicBezTo>
                  <a:cubicBezTo>
                    <a:pt x="589" y="148"/>
                    <a:pt x="327" y="344"/>
                    <a:pt x="196" y="606"/>
                  </a:cubicBezTo>
                  <a:cubicBezTo>
                    <a:pt x="66" y="835"/>
                    <a:pt x="0" y="1129"/>
                    <a:pt x="66" y="1390"/>
                  </a:cubicBezTo>
                  <a:cubicBezTo>
                    <a:pt x="196" y="965"/>
                    <a:pt x="556" y="606"/>
                    <a:pt x="981" y="442"/>
                  </a:cubicBezTo>
                  <a:cubicBezTo>
                    <a:pt x="1149" y="394"/>
                    <a:pt x="1316" y="364"/>
                    <a:pt x="1484" y="364"/>
                  </a:cubicBezTo>
                  <a:cubicBezTo>
                    <a:pt x="1545" y="364"/>
                    <a:pt x="1607" y="368"/>
                    <a:pt x="1668" y="377"/>
                  </a:cubicBezTo>
                  <a:cubicBezTo>
                    <a:pt x="1766" y="409"/>
                    <a:pt x="1897" y="409"/>
                    <a:pt x="2028" y="409"/>
                  </a:cubicBezTo>
                  <a:cubicBezTo>
                    <a:pt x="2158" y="409"/>
                    <a:pt x="2289" y="442"/>
                    <a:pt x="2420" y="442"/>
                  </a:cubicBezTo>
                  <a:cubicBezTo>
                    <a:pt x="2191" y="279"/>
                    <a:pt x="1962" y="148"/>
                    <a:pt x="1701" y="50"/>
                  </a:cubicBezTo>
                  <a:cubicBezTo>
                    <a:pt x="1570" y="17"/>
                    <a:pt x="1431" y="1"/>
                    <a:pt x="1288" y="1"/>
                  </a:cubicBezTo>
                  <a:close/>
                </a:path>
              </a:pathLst>
            </a:custGeom>
            <a:solidFill>
              <a:srgbClr val="99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2" name="Google Shape;2943;p77">
              <a:extLst>
                <a:ext uri="{FF2B5EF4-FFF2-40B4-BE49-F238E27FC236}">
                  <a16:creationId xmlns:a16="http://schemas.microsoft.com/office/drawing/2014/main" id="{4E405478-5571-519C-E0FB-01BC2401ACA2}"/>
                </a:ext>
              </a:extLst>
            </p:cNvPr>
            <p:cNvSpPr/>
            <p:nvPr/>
          </p:nvSpPr>
          <p:spPr>
            <a:xfrm>
              <a:off x="4315625" y="2530500"/>
              <a:ext cx="17150" cy="12500"/>
            </a:xfrm>
            <a:custGeom>
              <a:avLst/>
              <a:gdLst/>
              <a:ahLst/>
              <a:cxnLst/>
              <a:rect l="l" t="t" r="r" b="b"/>
              <a:pathLst>
                <a:path w="686" h="500" extrusionOk="0">
                  <a:moveTo>
                    <a:pt x="359" y="0"/>
                  </a:moveTo>
                  <a:cubicBezTo>
                    <a:pt x="1" y="0"/>
                    <a:pt x="342" y="499"/>
                    <a:pt x="555" y="499"/>
                  </a:cubicBezTo>
                  <a:cubicBezTo>
                    <a:pt x="614" y="499"/>
                    <a:pt x="664" y="460"/>
                    <a:pt x="686" y="360"/>
                  </a:cubicBezTo>
                  <a:cubicBezTo>
                    <a:pt x="686" y="164"/>
                    <a:pt x="555" y="0"/>
                    <a:pt x="359" y="0"/>
                  </a:cubicBezTo>
                  <a:close/>
                </a:path>
              </a:pathLst>
            </a:custGeom>
            <a:solidFill>
              <a:srgbClr val="0F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3" name="Google Shape;2944;p77">
              <a:extLst>
                <a:ext uri="{FF2B5EF4-FFF2-40B4-BE49-F238E27FC236}">
                  <a16:creationId xmlns:a16="http://schemas.microsoft.com/office/drawing/2014/main" id="{30E3DC8A-56BC-9346-2FA1-4A0F6EB3B78E}"/>
                </a:ext>
              </a:extLst>
            </p:cNvPr>
            <p:cNvSpPr/>
            <p:nvPr/>
          </p:nvSpPr>
          <p:spPr>
            <a:xfrm>
              <a:off x="4367900" y="2608150"/>
              <a:ext cx="55625" cy="20775"/>
            </a:xfrm>
            <a:custGeom>
              <a:avLst/>
              <a:gdLst/>
              <a:ahLst/>
              <a:cxnLst/>
              <a:rect l="l" t="t" r="r" b="b"/>
              <a:pathLst>
                <a:path w="2225" h="831" extrusionOk="0">
                  <a:moveTo>
                    <a:pt x="2224" y="1"/>
                  </a:moveTo>
                  <a:cubicBezTo>
                    <a:pt x="2061" y="131"/>
                    <a:pt x="1897" y="229"/>
                    <a:pt x="1701" y="328"/>
                  </a:cubicBezTo>
                  <a:cubicBezTo>
                    <a:pt x="1537" y="426"/>
                    <a:pt x="1374" y="524"/>
                    <a:pt x="1178" y="556"/>
                  </a:cubicBezTo>
                  <a:cubicBezTo>
                    <a:pt x="948" y="633"/>
                    <a:pt x="718" y="665"/>
                    <a:pt x="488" y="665"/>
                  </a:cubicBezTo>
                  <a:cubicBezTo>
                    <a:pt x="326" y="665"/>
                    <a:pt x="163" y="649"/>
                    <a:pt x="1" y="622"/>
                  </a:cubicBezTo>
                  <a:lnTo>
                    <a:pt x="1" y="622"/>
                  </a:lnTo>
                  <a:cubicBezTo>
                    <a:pt x="164" y="720"/>
                    <a:pt x="393" y="785"/>
                    <a:pt x="589" y="818"/>
                  </a:cubicBezTo>
                  <a:cubicBezTo>
                    <a:pt x="650" y="827"/>
                    <a:pt x="709" y="831"/>
                    <a:pt x="767" y="831"/>
                  </a:cubicBezTo>
                  <a:cubicBezTo>
                    <a:pt x="926" y="831"/>
                    <a:pt x="1076" y="801"/>
                    <a:pt x="1243" y="753"/>
                  </a:cubicBezTo>
                  <a:cubicBezTo>
                    <a:pt x="1439" y="687"/>
                    <a:pt x="1635" y="589"/>
                    <a:pt x="1799" y="458"/>
                  </a:cubicBezTo>
                  <a:cubicBezTo>
                    <a:pt x="1897" y="393"/>
                    <a:pt x="1962" y="328"/>
                    <a:pt x="2028" y="262"/>
                  </a:cubicBezTo>
                  <a:cubicBezTo>
                    <a:pt x="2093" y="164"/>
                    <a:pt x="2159" y="99"/>
                    <a:pt x="2224" y="1"/>
                  </a:cubicBezTo>
                  <a:close/>
                </a:path>
              </a:pathLst>
            </a:custGeom>
            <a:solidFill>
              <a:srgbClr val="0F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4" name="Google Shape;2945;p77">
              <a:extLst>
                <a:ext uri="{FF2B5EF4-FFF2-40B4-BE49-F238E27FC236}">
                  <a16:creationId xmlns:a16="http://schemas.microsoft.com/office/drawing/2014/main" id="{3795F43B-A4FD-B90E-D46F-956649C68FCD}"/>
                </a:ext>
              </a:extLst>
            </p:cNvPr>
            <p:cNvSpPr/>
            <p:nvPr/>
          </p:nvSpPr>
          <p:spPr>
            <a:xfrm>
              <a:off x="4143100" y="2236950"/>
              <a:ext cx="59700" cy="21350"/>
            </a:xfrm>
            <a:custGeom>
              <a:avLst/>
              <a:gdLst/>
              <a:ahLst/>
              <a:cxnLst/>
              <a:rect l="l" t="t" r="r" b="b"/>
              <a:pathLst>
                <a:path w="2388" h="854" extrusionOk="0">
                  <a:moveTo>
                    <a:pt x="1036" y="1"/>
                  </a:moveTo>
                  <a:cubicBezTo>
                    <a:pt x="885" y="1"/>
                    <a:pt x="731" y="29"/>
                    <a:pt x="589" y="69"/>
                  </a:cubicBezTo>
                  <a:cubicBezTo>
                    <a:pt x="360" y="134"/>
                    <a:pt x="164" y="298"/>
                    <a:pt x="1" y="494"/>
                  </a:cubicBezTo>
                  <a:cubicBezTo>
                    <a:pt x="229" y="429"/>
                    <a:pt x="426" y="429"/>
                    <a:pt x="655" y="396"/>
                  </a:cubicBezTo>
                  <a:cubicBezTo>
                    <a:pt x="851" y="396"/>
                    <a:pt x="1047" y="396"/>
                    <a:pt x="1210" y="461"/>
                  </a:cubicBezTo>
                  <a:cubicBezTo>
                    <a:pt x="1635" y="560"/>
                    <a:pt x="2028" y="690"/>
                    <a:pt x="2388" y="854"/>
                  </a:cubicBezTo>
                  <a:cubicBezTo>
                    <a:pt x="2289" y="658"/>
                    <a:pt x="2126" y="461"/>
                    <a:pt x="1930" y="331"/>
                  </a:cubicBezTo>
                  <a:cubicBezTo>
                    <a:pt x="1766" y="167"/>
                    <a:pt x="1537" y="69"/>
                    <a:pt x="1308" y="36"/>
                  </a:cubicBezTo>
                  <a:cubicBezTo>
                    <a:pt x="1221" y="11"/>
                    <a:pt x="1129" y="1"/>
                    <a:pt x="1036" y="1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5" name="Google Shape;2946;p77">
              <a:extLst>
                <a:ext uri="{FF2B5EF4-FFF2-40B4-BE49-F238E27FC236}">
                  <a16:creationId xmlns:a16="http://schemas.microsoft.com/office/drawing/2014/main" id="{CA167595-278A-17A8-6C71-E8DCA44EC23A}"/>
                </a:ext>
              </a:extLst>
            </p:cNvPr>
            <p:cNvSpPr/>
            <p:nvPr/>
          </p:nvSpPr>
          <p:spPr>
            <a:xfrm>
              <a:off x="3982875" y="2271200"/>
              <a:ext cx="72775" cy="59850"/>
            </a:xfrm>
            <a:custGeom>
              <a:avLst/>
              <a:gdLst/>
              <a:ahLst/>
              <a:cxnLst/>
              <a:rect l="l" t="t" r="r" b="b"/>
              <a:pathLst>
                <a:path w="2911" h="2394" extrusionOk="0">
                  <a:moveTo>
                    <a:pt x="1739" y="1"/>
                  </a:moveTo>
                  <a:cubicBezTo>
                    <a:pt x="1375" y="1"/>
                    <a:pt x="1039" y="101"/>
                    <a:pt x="753" y="301"/>
                  </a:cubicBezTo>
                  <a:cubicBezTo>
                    <a:pt x="426" y="563"/>
                    <a:pt x="197" y="890"/>
                    <a:pt x="99" y="1282"/>
                  </a:cubicBezTo>
                  <a:cubicBezTo>
                    <a:pt x="33" y="1478"/>
                    <a:pt x="1" y="1642"/>
                    <a:pt x="1" y="1838"/>
                  </a:cubicBezTo>
                  <a:lnTo>
                    <a:pt x="1" y="2394"/>
                  </a:lnTo>
                  <a:cubicBezTo>
                    <a:pt x="66" y="2230"/>
                    <a:pt x="131" y="2034"/>
                    <a:pt x="164" y="1871"/>
                  </a:cubicBezTo>
                  <a:lnTo>
                    <a:pt x="360" y="1380"/>
                  </a:lnTo>
                  <a:cubicBezTo>
                    <a:pt x="524" y="1086"/>
                    <a:pt x="720" y="824"/>
                    <a:pt x="982" y="628"/>
                  </a:cubicBezTo>
                  <a:cubicBezTo>
                    <a:pt x="1243" y="432"/>
                    <a:pt x="1538" y="334"/>
                    <a:pt x="1864" y="334"/>
                  </a:cubicBezTo>
                  <a:cubicBezTo>
                    <a:pt x="2224" y="334"/>
                    <a:pt x="2584" y="367"/>
                    <a:pt x="2911" y="432"/>
                  </a:cubicBezTo>
                  <a:cubicBezTo>
                    <a:pt x="2617" y="203"/>
                    <a:pt x="2257" y="72"/>
                    <a:pt x="1897" y="7"/>
                  </a:cubicBezTo>
                  <a:cubicBezTo>
                    <a:pt x="1844" y="3"/>
                    <a:pt x="1791" y="1"/>
                    <a:pt x="1739" y="1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6" name="Google Shape;2947;p77">
              <a:extLst>
                <a:ext uri="{FF2B5EF4-FFF2-40B4-BE49-F238E27FC236}">
                  <a16:creationId xmlns:a16="http://schemas.microsoft.com/office/drawing/2014/main" id="{BA5E476F-D8F6-1B01-5CB4-E50BD07C0D24}"/>
                </a:ext>
              </a:extLst>
            </p:cNvPr>
            <p:cNvSpPr/>
            <p:nvPr/>
          </p:nvSpPr>
          <p:spPr>
            <a:xfrm>
              <a:off x="3898675" y="2401325"/>
              <a:ext cx="49900" cy="76050"/>
            </a:xfrm>
            <a:custGeom>
              <a:avLst/>
              <a:gdLst/>
              <a:ahLst/>
              <a:cxnLst/>
              <a:rect l="l" t="t" r="r" b="b"/>
              <a:pathLst>
                <a:path w="1996" h="3042" extrusionOk="0">
                  <a:moveTo>
                    <a:pt x="1995" y="1"/>
                  </a:moveTo>
                  <a:lnTo>
                    <a:pt x="1995" y="1"/>
                  </a:lnTo>
                  <a:cubicBezTo>
                    <a:pt x="1636" y="66"/>
                    <a:pt x="1341" y="197"/>
                    <a:pt x="1047" y="393"/>
                  </a:cubicBezTo>
                  <a:cubicBezTo>
                    <a:pt x="720" y="557"/>
                    <a:pt x="491" y="818"/>
                    <a:pt x="262" y="1113"/>
                  </a:cubicBezTo>
                  <a:cubicBezTo>
                    <a:pt x="66" y="1440"/>
                    <a:pt x="1" y="1832"/>
                    <a:pt x="66" y="2192"/>
                  </a:cubicBezTo>
                  <a:cubicBezTo>
                    <a:pt x="164" y="2551"/>
                    <a:pt x="360" y="2846"/>
                    <a:pt x="655" y="3042"/>
                  </a:cubicBezTo>
                  <a:cubicBezTo>
                    <a:pt x="491" y="2780"/>
                    <a:pt x="426" y="2486"/>
                    <a:pt x="393" y="2159"/>
                  </a:cubicBezTo>
                  <a:cubicBezTo>
                    <a:pt x="360" y="1865"/>
                    <a:pt x="459" y="1570"/>
                    <a:pt x="622" y="1342"/>
                  </a:cubicBezTo>
                  <a:cubicBezTo>
                    <a:pt x="786" y="1080"/>
                    <a:pt x="982" y="851"/>
                    <a:pt x="1243" y="622"/>
                  </a:cubicBezTo>
                  <a:cubicBezTo>
                    <a:pt x="1472" y="393"/>
                    <a:pt x="1734" y="197"/>
                    <a:pt x="1995" y="1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7" name="Google Shape;2948;p77">
              <a:extLst>
                <a:ext uri="{FF2B5EF4-FFF2-40B4-BE49-F238E27FC236}">
                  <a16:creationId xmlns:a16="http://schemas.microsoft.com/office/drawing/2014/main" id="{A9BF421B-8D52-2B16-FCD4-4EFB0C7978FE}"/>
                </a:ext>
              </a:extLst>
            </p:cNvPr>
            <p:cNvSpPr/>
            <p:nvPr/>
          </p:nvSpPr>
          <p:spPr>
            <a:xfrm>
              <a:off x="3893775" y="2568100"/>
              <a:ext cx="75225" cy="86825"/>
            </a:xfrm>
            <a:custGeom>
              <a:avLst/>
              <a:gdLst/>
              <a:ahLst/>
              <a:cxnLst/>
              <a:rect l="l" t="t" r="r" b="b"/>
              <a:pathLst>
                <a:path w="3009" h="3473" extrusionOk="0">
                  <a:moveTo>
                    <a:pt x="1341" y="0"/>
                  </a:moveTo>
                  <a:cubicBezTo>
                    <a:pt x="1080" y="0"/>
                    <a:pt x="818" y="33"/>
                    <a:pt x="589" y="164"/>
                  </a:cubicBezTo>
                  <a:cubicBezTo>
                    <a:pt x="360" y="262"/>
                    <a:pt x="164" y="491"/>
                    <a:pt x="66" y="752"/>
                  </a:cubicBezTo>
                  <a:cubicBezTo>
                    <a:pt x="1" y="1014"/>
                    <a:pt x="1" y="1308"/>
                    <a:pt x="131" y="1570"/>
                  </a:cubicBezTo>
                  <a:cubicBezTo>
                    <a:pt x="229" y="1799"/>
                    <a:pt x="328" y="2028"/>
                    <a:pt x="491" y="2224"/>
                  </a:cubicBezTo>
                  <a:cubicBezTo>
                    <a:pt x="785" y="2616"/>
                    <a:pt x="1145" y="2976"/>
                    <a:pt x="1570" y="3237"/>
                  </a:cubicBezTo>
                  <a:cubicBezTo>
                    <a:pt x="1799" y="3368"/>
                    <a:pt x="2061" y="3434"/>
                    <a:pt x="2322" y="3466"/>
                  </a:cubicBezTo>
                  <a:cubicBezTo>
                    <a:pt x="2352" y="3471"/>
                    <a:pt x="2382" y="3473"/>
                    <a:pt x="2412" y="3473"/>
                  </a:cubicBezTo>
                  <a:cubicBezTo>
                    <a:pt x="2618" y="3473"/>
                    <a:pt x="2838" y="3380"/>
                    <a:pt x="3009" y="3237"/>
                  </a:cubicBezTo>
                  <a:lnTo>
                    <a:pt x="3009" y="3237"/>
                  </a:lnTo>
                  <a:cubicBezTo>
                    <a:pt x="2885" y="3276"/>
                    <a:pt x="2755" y="3294"/>
                    <a:pt x="2626" y="3294"/>
                  </a:cubicBezTo>
                  <a:cubicBezTo>
                    <a:pt x="2311" y="3294"/>
                    <a:pt x="1998" y="3184"/>
                    <a:pt x="1766" y="2976"/>
                  </a:cubicBezTo>
                  <a:cubicBezTo>
                    <a:pt x="1439" y="2682"/>
                    <a:pt x="1112" y="2355"/>
                    <a:pt x="851" y="1962"/>
                  </a:cubicBezTo>
                  <a:cubicBezTo>
                    <a:pt x="556" y="1668"/>
                    <a:pt x="393" y="1243"/>
                    <a:pt x="393" y="851"/>
                  </a:cubicBezTo>
                  <a:cubicBezTo>
                    <a:pt x="458" y="458"/>
                    <a:pt x="883" y="164"/>
                    <a:pt x="1341" y="0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8" name="Google Shape;2949;p77">
              <a:extLst>
                <a:ext uri="{FF2B5EF4-FFF2-40B4-BE49-F238E27FC236}">
                  <a16:creationId xmlns:a16="http://schemas.microsoft.com/office/drawing/2014/main" id="{3D89E674-6363-7489-8016-098EC5EC7A4C}"/>
                </a:ext>
              </a:extLst>
            </p:cNvPr>
            <p:cNvSpPr/>
            <p:nvPr/>
          </p:nvSpPr>
          <p:spPr>
            <a:xfrm>
              <a:off x="4093225" y="2323675"/>
              <a:ext cx="71975" cy="36825"/>
            </a:xfrm>
            <a:custGeom>
              <a:avLst/>
              <a:gdLst/>
              <a:ahLst/>
              <a:cxnLst/>
              <a:rect l="l" t="t" r="r" b="b"/>
              <a:pathLst>
                <a:path w="2879" h="1473" extrusionOk="0">
                  <a:moveTo>
                    <a:pt x="1145" y="1"/>
                  </a:moveTo>
                  <a:cubicBezTo>
                    <a:pt x="949" y="33"/>
                    <a:pt x="786" y="99"/>
                    <a:pt x="622" y="164"/>
                  </a:cubicBezTo>
                  <a:cubicBezTo>
                    <a:pt x="557" y="230"/>
                    <a:pt x="491" y="262"/>
                    <a:pt x="426" y="328"/>
                  </a:cubicBezTo>
                  <a:cubicBezTo>
                    <a:pt x="361" y="393"/>
                    <a:pt x="295" y="458"/>
                    <a:pt x="263" y="557"/>
                  </a:cubicBezTo>
                  <a:cubicBezTo>
                    <a:pt x="66" y="818"/>
                    <a:pt x="1" y="1145"/>
                    <a:pt x="34" y="1472"/>
                  </a:cubicBezTo>
                  <a:cubicBezTo>
                    <a:pt x="99" y="1341"/>
                    <a:pt x="164" y="1210"/>
                    <a:pt x="263" y="1080"/>
                  </a:cubicBezTo>
                  <a:cubicBezTo>
                    <a:pt x="328" y="949"/>
                    <a:pt x="393" y="818"/>
                    <a:pt x="491" y="720"/>
                  </a:cubicBezTo>
                  <a:cubicBezTo>
                    <a:pt x="688" y="557"/>
                    <a:pt x="917" y="426"/>
                    <a:pt x="1178" y="426"/>
                  </a:cubicBezTo>
                  <a:cubicBezTo>
                    <a:pt x="1243" y="418"/>
                    <a:pt x="1311" y="413"/>
                    <a:pt x="1379" y="413"/>
                  </a:cubicBezTo>
                  <a:cubicBezTo>
                    <a:pt x="1585" y="413"/>
                    <a:pt x="1799" y="450"/>
                    <a:pt x="1996" y="524"/>
                  </a:cubicBezTo>
                  <a:cubicBezTo>
                    <a:pt x="2290" y="589"/>
                    <a:pt x="2551" y="720"/>
                    <a:pt x="2878" y="818"/>
                  </a:cubicBezTo>
                  <a:cubicBezTo>
                    <a:pt x="2650" y="557"/>
                    <a:pt x="2388" y="360"/>
                    <a:pt x="2126" y="230"/>
                  </a:cubicBezTo>
                  <a:cubicBezTo>
                    <a:pt x="1832" y="66"/>
                    <a:pt x="1472" y="1"/>
                    <a:pt x="1145" y="1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9" name="Google Shape;2950;p77">
              <a:extLst>
                <a:ext uri="{FF2B5EF4-FFF2-40B4-BE49-F238E27FC236}">
                  <a16:creationId xmlns:a16="http://schemas.microsoft.com/office/drawing/2014/main" id="{07678198-D54F-EBD1-7DE9-BE06C77B1F5E}"/>
                </a:ext>
              </a:extLst>
            </p:cNvPr>
            <p:cNvSpPr/>
            <p:nvPr/>
          </p:nvSpPr>
          <p:spPr>
            <a:xfrm>
              <a:off x="4255100" y="2295675"/>
              <a:ext cx="67875" cy="31300"/>
            </a:xfrm>
            <a:custGeom>
              <a:avLst/>
              <a:gdLst/>
              <a:ahLst/>
              <a:cxnLst/>
              <a:rect l="l" t="t" r="r" b="b"/>
              <a:pathLst>
                <a:path w="2715" h="1252" extrusionOk="0">
                  <a:moveTo>
                    <a:pt x="1651" y="1"/>
                  </a:moveTo>
                  <a:cubicBezTo>
                    <a:pt x="1504" y="1"/>
                    <a:pt x="1357" y="25"/>
                    <a:pt x="1210" y="74"/>
                  </a:cubicBezTo>
                  <a:cubicBezTo>
                    <a:pt x="916" y="172"/>
                    <a:pt x="687" y="336"/>
                    <a:pt x="491" y="565"/>
                  </a:cubicBezTo>
                  <a:cubicBezTo>
                    <a:pt x="262" y="761"/>
                    <a:pt x="98" y="990"/>
                    <a:pt x="0" y="1251"/>
                  </a:cubicBezTo>
                  <a:cubicBezTo>
                    <a:pt x="425" y="924"/>
                    <a:pt x="850" y="696"/>
                    <a:pt x="1341" y="467"/>
                  </a:cubicBezTo>
                  <a:cubicBezTo>
                    <a:pt x="1484" y="419"/>
                    <a:pt x="1646" y="388"/>
                    <a:pt x="1811" y="388"/>
                  </a:cubicBezTo>
                  <a:cubicBezTo>
                    <a:pt x="1872" y="388"/>
                    <a:pt x="1933" y="393"/>
                    <a:pt x="1995" y="401"/>
                  </a:cubicBezTo>
                  <a:cubicBezTo>
                    <a:pt x="2256" y="434"/>
                    <a:pt x="2485" y="565"/>
                    <a:pt x="2714" y="696"/>
                  </a:cubicBezTo>
                  <a:cubicBezTo>
                    <a:pt x="2583" y="434"/>
                    <a:pt x="2387" y="205"/>
                    <a:pt x="2093" y="74"/>
                  </a:cubicBezTo>
                  <a:cubicBezTo>
                    <a:pt x="1946" y="25"/>
                    <a:pt x="1799" y="1"/>
                    <a:pt x="1651" y="1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0" name="Google Shape;2951;p77">
              <a:extLst>
                <a:ext uri="{FF2B5EF4-FFF2-40B4-BE49-F238E27FC236}">
                  <a16:creationId xmlns:a16="http://schemas.microsoft.com/office/drawing/2014/main" id="{1E086716-353E-FFD9-1907-D046B47DCEB1}"/>
                </a:ext>
              </a:extLst>
            </p:cNvPr>
            <p:cNvSpPr/>
            <p:nvPr/>
          </p:nvSpPr>
          <p:spPr>
            <a:xfrm>
              <a:off x="4228925" y="2379275"/>
              <a:ext cx="72775" cy="36800"/>
            </a:xfrm>
            <a:custGeom>
              <a:avLst/>
              <a:gdLst/>
              <a:ahLst/>
              <a:cxnLst/>
              <a:rect l="l" t="t" r="r" b="b"/>
              <a:pathLst>
                <a:path w="2911" h="1472" extrusionOk="0">
                  <a:moveTo>
                    <a:pt x="1833" y="0"/>
                  </a:moveTo>
                  <a:cubicBezTo>
                    <a:pt x="1618" y="0"/>
                    <a:pt x="1407" y="44"/>
                    <a:pt x="1211" y="131"/>
                  </a:cubicBezTo>
                  <a:cubicBezTo>
                    <a:pt x="655" y="425"/>
                    <a:pt x="230" y="883"/>
                    <a:pt x="1" y="1472"/>
                  </a:cubicBezTo>
                  <a:cubicBezTo>
                    <a:pt x="426" y="1079"/>
                    <a:pt x="884" y="785"/>
                    <a:pt x="1374" y="523"/>
                  </a:cubicBezTo>
                  <a:cubicBezTo>
                    <a:pt x="1603" y="425"/>
                    <a:pt x="1865" y="360"/>
                    <a:pt x="2094" y="360"/>
                  </a:cubicBezTo>
                  <a:cubicBezTo>
                    <a:pt x="2388" y="393"/>
                    <a:pt x="2649" y="458"/>
                    <a:pt x="2911" y="589"/>
                  </a:cubicBezTo>
                  <a:cubicBezTo>
                    <a:pt x="2715" y="327"/>
                    <a:pt x="2453" y="131"/>
                    <a:pt x="2159" y="33"/>
                  </a:cubicBezTo>
                  <a:cubicBezTo>
                    <a:pt x="2050" y="11"/>
                    <a:pt x="1941" y="0"/>
                    <a:pt x="1833" y="0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1" name="Google Shape;2952;p77">
              <a:extLst>
                <a:ext uri="{FF2B5EF4-FFF2-40B4-BE49-F238E27FC236}">
                  <a16:creationId xmlns:a16="http://schemas.microsoft.com/office/drawing/2014/main" id="{0CB843D0-94BB-2E27-9A62-0B7914D0510B}"/>
                </a:ext>
              </a:extLst>
            </p:cNvPr>
            <p:cNvSpPr/>
            <p:nvPr/>
          </p:nvSpPr>
          <p:spPr>
            <a:xfrm>
              <a:off x="4107125" y="2446800"/>
              <a:ext cx="48275" cy="45300"/>
            </a:xfrm>
            <a:custGeom>
              <a:avLst/>
              <a:gdLst/>
              <a:ahLst/>
              <a:cxnLst/>
              <a:rect l="l" t="t" r="r" b="b"/>
              <a:pathLst>
                <a:path w="1931" h="1812" extrusionOk="0">
                  <a:moveTo>
                    <a:pt x="1374" y="1"/>
                  </a:moveTo>
                  <a:cubicBezTo>
                    <a:pt x="1309" y="1"/>
                    <a:pt x="1243" y="5"/>
                    <a:pt x="1178" y="13"/>
                  </a:cubicBezTo>
                  <a:cubicBezTo>
                    <a:pt x="884" y="46"/>
                    <a:pt x="622" y="144"/>
                    <a:pt x="426" y="307"/>
                  </a:cubicBezTo>
                  <a:cubicBezTo>
                    <a:pt x="164" y="471"/>
                    <a:pt x="34" y="765"/>
                    <a:pt x="1" y="1059"/>
                  </a:cubicBezTo>
                  <a:cubicBezTo>
                    <a:pt x="1" y="1321"/>
                    <a:pt x="66" y="1583"/>
                    <a:pt x="230" y="1811"/>
                  </a:cubicBezTo>
                  <a:cubicBezTo>
                    <a:pt x="230" y="1550"/>
                    <a:pt x="262" y="1321"/>
                    <a:pt x="328" y="1092"/>
                  </a:cubicBezTo>
                  <a:cubicBezTo>
                    <a:pt x="361" y="896"/>
                    <a:pt x="491" y="732"/>
                    <a:pt x="655" y="634"/>
                  </a:cubicBezTo>
                  <a:cubicBezTo>
                    <a:pt x="818" y="504"/>
                    <a:pt x="1014" y="405"/>
                    <a:pt x="1243" y="340"/>
                  </a:cubicBezTo>
                  <a:cubicBezTo>
                    <a:pt x="1472" y="242"/>
                    <a:pt x="1701" y="177"/>
                    <a:pt x="1930" y="111"/>
                  </a:cubicBezTo>
                  <a:cubicBezTo>
                    <a:pt x="1758" y="38"/>
                    <a:pt x="1568" y="1"/>
                    <a:pt x="1374" y="1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2" name="Google Shape;2953;p77">
              <a:extLst>
                <a:ext uri="{FF2B5EF4-FFF2-40B4-BE49-F238E27FC236}">
                  <a16:creationId xmlns:a16="http://schemas.microsoft.com/office/drawing/2014/main" id="{8C583405-03C2-EF27-2EA1-B26041E6F8E8}"/>
                </a:ext>
              </a:extLst>
            </p:cNvPr>
            <p:cNvSpPr/>
            <p:nvPr/>
          </p:nvSpPr>
          <p:spPr>
            <a:xfrm>
              <a:off x="3985325" y="2439750"/>
              <a:ext cx="45800" cy="65425"/>
            </a:xfrm>
            <a:custGeom>
              <a:avLst/>
              <a:gdLst/>
              <a:ahLst/>
              <a:cxnLst/>
              <a:rect l="l" t="t" r="r" b="b"/>
              <a:pathLst>
                <a:path w="1832" h="2617" extrusionOk="0">
                  <a:moveTo>
                    <a:pt x="1832" y="1"/>
                  </a:moveTo>
                  <a:lnTo>
                    <a:pt x="1832" y="1"/>
                  </a:lnTo>
                  <a:cubicBezTo>
                    <a:pt x="1538" y="33"/>
                    <a:pt x="1243" y="164"/>
                    <a:pt x="982" y="295"/>
                  </a:cubicBezTo>
                  <a:cubicBezTo>
                    <a:pt x="720" y="459"/>
                    <a:pt x="459" y="687"/>
                    <a:pt x="295" y="949"/>
                  </a:cubicBezTo>
                  <a:cubicBezTo>
                    <a:pt x="66" y="1211"/>
                    <a:pt x="1" y="1603"/>
                    <a:pt x="99" y="1930"/>
                  </a:cubicBezTo>
                  <a:cubicBezTo>
                    <a:pt x="230" y="2224"/>
                    <a:pt x="459" y="2486"/>
                    <a:pt x="753" y="2617"/>
                  </a:cubicBezTo>
                  <a:cubicBezTo>
                    <a:pt x="589" y="2388"/>
                    <a:pt x="459" y="2126"/>
                    <a:pt x="426" y="1865"/>
                  </a:cubicBezTo>
                  <a:cubicBezTo>
                    <a:pt x="393" y="1603"/>
                    <a:pt x="491" y="1374"/>
                    <a:pt x="622" y="1178"/>
                  </a:cubicBezTo>
                  <a:cubicBezTo>
                    <a:pt x="786" y="949"/>
                    <a:pt x="982" y="753"/>
                    <a:pt x="1178" y="557"/>
                  </a:cubicBezTo>
                  <a:lnTo>
                    <a:pt x="1832" y="1"/>
                  </a:ln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3" name="Google Shape;2954;p77">
              <a:extLst>
                <a:ext uri="{FF2B5EF4-FFF2-40B4-BE49-F238E27FC236}">
                  <a16:creationId xmlns:a16="http://schemas.microsoft.com/office/drawing/2014/main" id="{36D7F294-07D2-0BAC-F3E2-E3CFDB6FE052}"/>
                </a:ext>
              </a:extLst>
            </p:cNvPr>
            <p:cNvSpPr/>
            <p:nvPr/>
          </p:nvSpPr>
          <p:spPr>
            <a:xfrm>
              <a:off x="4175800" y="2495850"/>
              <a:ext cx="53150" cy="47750"/>
            </a:xfrm>
            <a:custGeom>
              <a:avLst/>
              <a:gdLst/>
              <a:ahLst/>
              <a:cxnLst/>
              <a:rect l="l" t="t" r="r" b="b"/>
              <a:pathLst>
                <a:path w="2126" h="1910" extrusionOk="0">
                  <a:moveTo>
                    <a:pt x="1910" y="0"/>
                  </a:moveTo>
                  <a:cubicBezTo>
                    <a:pt x="1709" y="0"/>
                    <a:pt x="1500" y="30"/>
                    <a:pt x="1308" y="78"/>
                  </a:cubicBezTo>
                  <a:cubicBezTo>
                    <a:pt x="1014" y="144"/>
                    <a:pt x="753" y="275"/>
                    <a:pt x="524" y="405"/>
                  </a:cubicBezTo>
                  <a:cubicBezTo>
                    <a:pt x="262" y="602"/>
                    <a:pt x="66" y="863"/>
                    <a:pt x="0" y="1190"/>
                  </a:cubicBezTo>
                  <a:cubicBezTo>
                    <a:pt x="0" y="1484"/>
                    <a:pt x="164" y="1779"/>
                    <a:pt x="458" y="1909"/>
                  </a:cubicBezTo>
                  <a:cubicBezTo>
                    <a:pt x="327" y="1713"/>
                    <a:pt x="295" y="1484"/>
                    <a:pt x="327" y="1223"/>
                  </a:cubicBezTo>
                  <a:cubicBezTo>
                    <a:pt x="426" y="1027"/>
                    <a:pt x="556" y="863"/>
                    <a:pt x="753" y="765"/>
                  </a:cubicBezTo>
                  <a:cubicBezTo>
                    <a:pt x="949" y="634"/>
                    <a:pt x="1178" y="503"/>
                    <a:pt x="1406" y="373"/>
                  </a:cubicBezTo>
                  <a:cubicBezTo>
                    <a:pt x="1635" y="275"/>
                    <a:pt x="1897" y="144"/>
                    <a:pt x="2126" y="13"/>
                  </a:cubicBezTo>
                  <a:cubicBezTo>
                    <a:pt x="2056" y="4"/>
                    <a:pt x="1983" y="0"/>
                    <a:pt x="1910" y="0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4" name="Google Shape;2955;p77">
              <a:extLst>
                <a:ext uri="{FF2B5EF4-FFF2-40B4-BE49-F238E27FC236}">
                  <a16:creationId xmlns:a16="http://schemas.microsoft.com/office/drawing/2014/main" id="{5FE8EA9C-C0ED-DC8F-64BD-16B934436CDC}"/>
                </a:ext>
              </a:extLst>
            </p:cNvPr>
            <p:cNvSpPr/>
            <p:nvPr/>
          </p:nvSpPr>
          <p:spPr>
            <a:xfrm>
              <a:off x="4025375" y="2590175"/>
              <a:ext cx="27825" cy="66225"/>
            </a:xfrm>
            <a:custGeom>
              <a:avLst/>
              <a:gdLst/>
              <a:ahLst/>
              <a:cxnLst/>
              <a:rect l="l" t="t" r="r" b="b"/>
              <a:pathLst>
                <a:path w="1113" h="2649" extrusionOk="0">
                  <a:moveTo>
                    <a:pt x="622" y="0"/>
                  </a:moveTo>
                  <a:cubicBezTo>
                    <a:pt x="426" y="196"/>
                    <a:pt x="263" y="425"/>
                    <a:pt x="164" y="720"/>
                  </a:cubicBezTo>
                  <a:cubicBezTo>
                    <a:pt x="66" y="981"/>
                    <a:pt x="1" y="1243"/>
                    <a:pt x="1" y="1537"/>
                  </a:cubicBezTo>
                  <a:cubicBezTo>
                    <a:pt x="1" y="1831"/>
                    <a:pt x="132" y="2126"/>
                    <a:pt x="328" y="2354"/>
                  </a:cubicBezTo>
                  <a:cubicBezTo>
                    <a:pt x="524" y="2551"/>
                    <a:pt x="818" y="2649"/>
                    <a:pt x="1113" y="2649"/>
                  </a:cubicBezTo>
                  <a:cubicBezTo>
                    <a:pt x="917" y="2518"/>
                    <a:pt x="720" y="2354"/>
                    <a:pt x="590" y="2126"/>
                  </a:cubicBezTo>
                  <a:cubicBezTo>
                    <a:pt x="459" y="1929"/>
                    <a:pt x="426" y="1733"/>
                    <a:pt x="426" y="1504"/>
                  </a:cubicBezTo>
                  <a:cubicBezTo>
                    <a:pt x="426" y="981"/>
                    <a:pt x="491" y="491"/>
                    <a:pt x="622" y="0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5" name="Google Shape;2956;p77">
              <a:extLst>
                <a:ext uri="{FF2B5EF4-FFF2-40B4-BE49-F238E27FC236}">
                  <a16:creationId xmlns:a16="http://schemas.microsoft.com/office/drawing/2014/main" id="{7333D454-9FAA-1174-B7AA-4DA77B34630B}"/>
                </a:ext>
              </a:extLst>
            </p:cNvPr>
            <p:cNvSpPr/>
            <p:nvPr/>
          </p:nvSpPr>
          <p:spPr>
            <a:xfrm>
              <a:off x="4157825" y="2620425"/>
              <a:ext cx="35975" cy="68475"/>
            </a:xfrm>
            <a:custGeom>
              <a:avLst/>
              <a:gdLst/>
              <a:ahLst/>
              <a:cxnLst/>
              <a:rect l="l" t="t" r="r" b="b"/>
              <a:pathLst>
                <a:path w="1439" h="2739" extrusionOk="0">
                  <a:moveTo>
                    <a:pt x="1439" y="0"/>
                  </a:moveTo>
                  <a:lnTo>
                    <a:pt x="1439" y="0"/>
                  </a:lnTo>
                  <a:cubicBezTo>
                    <a:pt x="1177" y="164"/>
                    <a:pt x="916" y="360"/>
                    <a:pt x="687" y="589"/>
                  </a:cubicBezTo>
                  <a:cubicBezTo>
                    <a:pt x="458" y="818"/>
                    <a:pt x="294" y="1112"/>
                    <a:pt x="131" y="1406"/>
                  </a:cubicBezTo>
                  <a:cubicBezTo>
                    <a:pt x="66" y="1570"/>
                    <a:pt x="33" y="1733"/>
                    <a:pt x="0" y="1929"/>
                  </a:cubicBezTo>
                  <a:cubicBezTo>
                    <a:pt x="0" y="2125"/>
                    <a:pt x="66" y="2322"/>
                    <a:pt x="196" y="2485"/>
                  </a:cubicBezTo>
                  <a:cubicBezTo>
                    <a:pt x="327" y="2616"/>
                    <a:pt x="491" y="2714"/>
                    <a:pt x="687" y="2714"/>
                  </a:cubicBezTo>
                  <a:cubicBezTo>
                    <a:pt x="769" y="2730"/>
                    <a:pt x="850" y="2739"/>
                    <a:pt x="932" y="2739"/>
                  </a:cubicBezTo>
                  <a:cubicBezTo>
                    <a:pt x="1014" y="2739"/>
                    <a:pt x="1096" y="2730"/>
                    <a:pt x="1177" y="2714"/>
                  </a:cubicBezTo>
                  <a:cubicBezTo>
                    <a:pt x="883" y="2681"/>
                    <a:pt x="621" y="2518"/>
                    <a:pt x="425" y="2322"/>
                  </a:cubicBezTo>
                  <a:cubicBezTo>
                    <a:pt x="360" y="2093"/>
                    <a:pt x="392" y="1798"/>
                    <a:pt x="523" y="1602"/>
                  </a:cubicBezTo>
                  <a:cubicBezTo>
                    <a:pt x="654" y="1308"/>
                    <a:pt x="785" y="1046"/>
                    <a:pt x="948" y="818"/>
                  </a:cubicBezTo>
                  <a:cubicBezTo>
                    <a:pt x="1112" y="523"/>
                    <a:pt x="1275" y="262"/>
                    <a:pt x="1439" y="0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6" name="Google Shape;2957;p77">
              <a:extLst>
                <a:ext uri="{FF2B5EF4-FFF2-40B4-BE49-F238E27FC236}">
                  <a16:creationId xmlns:a16="http://schemas.microsoft.com/office/drawing/2014/main" id="{6F0C32A1-3A18-E7B2-442E-ABB1EF64B93E}"/>
                </a:ext>
              </a:extLst>
            </p:cNvPr>
            <p:cNvSpPr/>
            <p:nvPr/>
          </p:nvSpPr>
          <p:spPr>
            <a:xfrm>
              <a:off x="4132475" y="2744675"/>
              <a:ext cx="32725" cy="32500"/>
            </a:xfrm>
            <a:custGeom>
              <a:avLst/>
              <a:gdLst/>
              <a:ahLst/>
              <a:cxnLst/>
              <a:rect l="l" t="t" r="r" b="b"/>
              <a:pathLst>
                <a:path w="1309" h="1300" extrusionOk="0">
                  <a:moveTo>
                    <a:pt x="360" y="0"/>
                  </a:moveTo>
                  <a:lnTo>
                    <a:pt x="360" y="0"/>
                  </a:lnTo>
                  <a:cubicBezTo>
                    <a:pt x="197" y="66"/>
                    <a:pt x="66" y="262"/>
                    <a:pt x="33" y="458"/>
                  </a:cubicBezTo>
                  <a:cubicBezTo>
                    <a:pt x="0" y="654"/>
                    <a:pt x="99" y="883"/>
                    <a:pt x="262" y="1014"/>
                  </a:cubicBezTo>
                  <a:cubicBezTo>
                    <a:pt x="426" y="1145"/>
                    <a:pt x="589" y="1243"/>
                    <a:pt x="753" y="1275"/>
                  </a:cubicBezTo>
                  <a:cubicBezTo>
                    <a:pt x="851" y="1292"/>
                    <a:pt x="941" y="1300"/>
                    <a:pt x="1030" y="1300"/>
                  </a:cubicBezTo>
                  <a:cubicBezTo>
                    <a:pt x="1120" y="1300"/>
                    <a:pt x="1210" y="1292"/>
                    <a:pt x="1308" y="1275"/>
                  </a:cubicBezTo>
                  <a:cubicBezTo>
                    <a:pt x="1178" y="1145"/>
                    <a:pt x="1047" y="1047"/>
                    <a:pt x="883" y="981"/>
                  </a:cubicBezTo>
                  <a:cubicBezTo>
                    <a:pt x="753" y="883"/>
                    <a:pt x="654" y="818"/>
                    <a:pt x="556" y="720"/>
                  </a:cubicBezTo>
                  <a:cubicBezTo>
                    <a:pt x="458" y="654"/>
                    <a:pt x="393" y="556"/>
                    <a:pt x="360" y="458"/>
                  </a:cubicBezTo>
                  <a:cubicBezTo>
                    <a:pt x="327" y="294"/>
                    <a:pt x="327" y="131"/>
                    <a:pt x="360" y="0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7" name="Google Shape;2958;p77">
              <a:extLst>
                <a:ext uri="{FF2B5EF4-FFF2-40B4-BE49-F238E27FC236}">
                  <a16:creationId xmlns:a16="http://schemas.microsoft.com/office/drawing/2014/main" id="{23574900-1438-F169-6F63-FA298BD7AD17}"/>
                </a:ext>
              </a:extLst>
            </p:cNvPr>
            <p:cNvSpPr/>
            <p:nvPr/>
          </p:nvSpPr>
          <p:spPr>
            <a:xfrm>
              <a:off x="3985325" y="2706250"/>
              <a:ext cx="35175" cy="45800"/>
            </a:xfrm>
            <a:custGeom>
              <a:avLst/>
              <a:gdLst/>
              <a:ahLst/>
              <a:cxnLst/>
              <a:rect l="l" t="t" r="r" b="b"/>
              <a:pathLst>
                <a:path w="1407" h="1832" extrusionOk="0">
                  <a:moveTo>
                    <a:pt x="1407" y="0"/>
                  </a:moveTo>
                  <a:cubicBezTo>
                    <a:pt x="1145" y="0"/>
                    <a:pt x="916" y="33"/>
                    <a:pt x="720" y="131"/>
                  </a:cubicBezTo>
                  <a:cubicBezTo>
                    <a:pt x="459" y="262"/>
                    <a:pt x="262" y="425"/>
                    <a:pt x="132" y="622"/>
                  </a:cubicBezTo>
                  <a:cubicBezTo>
                    <a:pt x="33" y="752"/>
                    <a:pt x="1" y="916"/>
                    <a:pt x="1" y="1079"/>
                  </a:cubicBezTo>
                  <a:cubicBezTo>
                    <a:pt x="33" y="1210"/>
                    <a:pt x="66" y="1374"/>
                    <a:pt x="197" y="1472"/>
                  </a:cubicBezTo>
                  <a:cubicBezTo>
                    <a:pt x="262" y="1570"/>
                    <a:pt x="360" y="1668"/>
                    <a:pt x="491" y="1701"/>
                  </a:cubicBezTo>
                  <a:cubicBezTo>
                    <a:pt x="589" y="1766"/>
                    <a:pt x="720" y="1799"/>
                    <a:pt x="851" y="1831"/>
                  </a:cubicBezTo>
                  <a:cubicBezTo>
                    <a:pt x="753" y="1733"/>
                    <a:pt x="687" y="1635"/>
                    <a:pt x="622" y="1570"/>
                  </a:cubicBezTo>
                  <a:cubicBezTo>
                    <a:pt x="557" y="1472"/>
                    <a:pt x="491" y="1374"/>
                    <a:pt x="459" y="1308"/>
                  </a:cubicBezTo>
                  <a:cubicBezTo>
                    <a:pt x="360" y="1177"/>
                    <a:pt x="360" y="981"/>
                    <a:pt x="459" y="851"/>
                  </a:cubicBezTo>
                  <a:cubicBezTo>
                    <a:pt x="557" y="687"/>
                    <a:pt x="687" y="556"/>
                    <a:pt x="851" y="425"/>
                  </a:cubicBezTo>
                  <a:cubicBezTo>
                    <a:pt x="1014" y="295"/>
                    <a:pt x="1211" y="164"/>
                    <a:pt x="1407" y="0"/>
                  </a:cubicBezTo>
                  <a:close/>
                </a:path>
              </a:pathLst>
            </a:custGeom>
            <a:solidFill>
              <a:srgbClr val="791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8" name="Google Shape;2959;p77">
              <a:extLst>
                <a:ext uri="{FF2B5EF4-FFF2-40B4-BE49-F238E27FC236}">
                  <a16:creationId xmlns:a16="http://schemas.microsoft.com/office/drawing/2014/main" id="{103C8D7B-517D-E713-ADDF-2620AD234F8F}"/>
                </a:ext>
              </a:extLst>
            </p:cNvPr>
            <p:cNvSpPr/>
            <p:nvPr/>
          </p:nvSpPr>
          <p:spPr>
            <a:xfrm>
              <a:off x="4315575" y="2575300"/>
              <a:ext cx="34375" cy="22425"/>
            </a:xfrm>
            <a:custGeom>
              <a:avLst/>
              <a:gdLst/>
              <a:ahLst/>
              <a:cxnLst/>
              <a:rect l="l" t="t" r="r" b="b"/>
              <a:pathLst>
                <a:path w="1375" h="897" extrusionOk="0">
                  <a:moveTo>
                    <a:pt x="1016" y="0"/>
                  </a:moveTo>
                  <a:cubicBezTo>
                    <a:pt x="857" y="0"/>
                    <a:pt x="658" y="59"/>
                    <a:pt x="491" y="170"/>
                  </a:cubicBezTo>
                  <a:cubicBezTo>
                    <a:pt x="164" y="366"/>
                    <a:pt x="1" y="628"/>
                    <a:pt x="66" y="791"/>
                  </a:cubicBezTo>
                  <a:cubicBezTo>
                    <a:pt x="109" y="862"/>
                    <a:pt x="194" y="896"/>
                    <a:pt x="306" y="896"/>
                  </a:cubicBezTo>
                  <a:cubicBezTo>
                    <a:pt x="453" y="896"/>
                    <a:pt x="647" y="837"/>
                    <a:pt x="851" y="726"/>
                  </a:cubicBezTo>
                  <a:cubicBezTo>
                    <a:pt x="1178" y="563"/>
                    <a:pt x="1374" y="268"/>
                    <a:pt x="1276" y="105"/>
                  </a:cubicBezTo>
                  <a:cubicBezTo>
                    <a:pt x="1234" y="34"/>
                    <a:pt x="1136" y="0"/>
                    <a:pt x="1016" y="0"/>
                  </a:cubicBezTo>
                  <a:close/>
                </a:path>
              </a:pathLst>
            </a:custGeom>
            <a:solidFill>
              <a:srgbClr val="FFA4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9" name="Google Shape;2960;p77">
              <a:extLst>
                <a:ext uri="{FF2B5EF4-FFF2-40B4-BE49-F238E27FC236}">
                  <a16:creationId xmlns:a16="http://schemas.microsoft.com/office/drawing/2014/main" id="{4AB9AD2D-C4D0-19A2-6D1D-C6636DF72504}"/>
                </a:ext>
              </a:extLst>
            </p:cNvPr>
            <p:cNvSpPr/>
            <p:nvPr/>
          </p:nvSpPr>
          <p:spPr>
            <a:xfrm>
              <a:off x="220125" y="3956450"/>
              <a:ext cx="262700" cy="183875"/>
            </a:xfrm>
            <a:custGeom>
              <a:avLst/>
              <a:gdLst/>
              <a:ahLst/>
              <a:cxnLst/>
              <a:rect l="l" t="t" r="r" b="b"/>
              <a:pathLst>
                <a:path w="10508" h="7355" extrusionOk="0">
                  <a:moveTo>
                    <a:pt x="8009" y="1"/>
                  </a:moveTo>
                  <a:cubicBezTo>
                    <a:pt x="6323" y="1"/>
                    <a:pt x="2355" y="2767"/>
                    <a:pt x="2355" y="2767"/>
                  </a:cubicBezTo>
                  <a:cubicBezTo>
                    <a:pt x="2355" y="2767"/>
                    <a:pt x="1" y="5121"/>
                    <a:pt x="1145" y="6920"/>
                  </a:cubicBezTo>
                  <a:cubicBezTo>
                    <a:pt x="1349" y="7231"/>
                    <a:pt x="1604" y="7355"/>
                    <a:pt x="1889" y="7355"/>
                  </a:cubicBezTo>
                  <a:cubicBezTo>
                    <a:pt x="2958" y="7355"/>
                    <a:pt x="4445" y="5621"/>
                    <a:pt x="5213" y="5621"/>
                  </a:cubicBezTo>
                  <a:cubicBezTo>
                    <a:pt x="5421" y="5621"/>
                    <a:pt x="5577" y="5747"/>
                    <a:pt x="5657" y="6070"/>
                  </a:cubicBezTo>
                  <a:cubicBezTo>
                    <a:pt x="5810" y="6680"/>
                    <a:pt x="6446" y="6945"/>
                    <a:pt x="7180" y="6945"/>
                  </a:cubicBezTo>
                  <a:cubicBezTo>
                    <a:pt x="8648" y="6945"/>
                    <a:pt x="10508" y="5884"/>
                    <a:pt x="9679" y="4402"/>
                  </a:cubicBezTo>
                  <a:cubicBezTo>
                    <a:pt x="8404" y="2178"/>
                    <a:pt x="9320" y="1950"/>
                    <a:pt x="8698" y="380"/>
                  </a:cubicBezTo>
                  <a:cubicBezTo>
                    <a:pt x="8594" y="112"/>
                    <a:pt x="8348" y="1"/>
                    <a:pt x="80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0" name="Google Shape;2961;p77">
              <a:extLst>
                <a:ext uri="{FF2B5EF4-FFF2-40B4-BE49-F238E27FC236}">
                  <a16:creationId xmlns:a16="http://schemas.microsoft.com/office/drawing/2014/main" id="{BA4D28BF-DD3E-176F-C3C0-5DBA534D1F11}"/>
                </a:ext>
              </a:extLst>
            </p:cNvPr>
            <p:cNvSpPr/>
            <p:nvPr/>
          </p:nvSpPr>
          <p:spPr>
            <a:xfrm>
              <a:off x="2040600" y="4055375"/>
              <a:ext cx="262700" cy="183875"/>
            </a:xfrm>
            <a:custGeom>
              <a:avLst/>
              <a:gdLst/>
              <a:ahLst/>
              <a:cxnLst/>
              <a:rect l="l" t="t" r="r" b="b"/>
              <a:pathLst>
                <a:path w="10508" h="7355" extrusionOk="0">
                  <a:moveTo>
                    <a:pt x="8009" y="0"/>
                  </a:moveTo>
                  <a:cubicBezTo>
                    <a:pt x="6323" y="0"/>
                    <a:pt x="2355" y="2766"/>
                    <a:pt x="2355" y="2766"/>
                  </a:cubicBezTo>
                  <a:cubicBezTo>
                    <a:pt x="2355" y="2766"/>
                    <a:pt x="1" y="5153"/>
                    <a:pt x="1145" y="6919"/>
                  </a:cubicBezTo>
                  <a:cubicBezTo>
                    <a:pt x="1349" y="7231"/>
                    <a:pt x="1604" y="7354"/>
                    <a:pt x="1889" y="7354"/>
                  </a:cubicBezTo>
                  <a:cubicBezTo>
                    <a:pt x="2958" y="7354"/>
                    <a:pt x="4445" y="5620"/>
                    <a:pt x="5213" y="5620"/>
                  </a:cubicBezTo>
                  <a:cubicBezTo>
                    <a:pt x="5421" y="5620"/>
                    <a:pt x="5577" y="5747"/>
                    <a:pt x="5657" y="6069"/>
                  </a:cubicBezTo>
                  <a:cubicBezTo>
                    <a:pt x="5810" y="6690"/>
                    <a:pt x="6446" y="6959"/>
                    <a:pt x="7180" y="6959"/>
                  </a:cubicBezTo>
                  <a:cubicBezTo>
                    <a:pt x="8648" y="6959"/>
                    <a:pt x="10508" y="5884"/>
                    <a:pt x="9679" y="4401"/>
                  </a:cubicBezTo>
                  <a:cubicBezTo>
                    <a:pt x="8404" y="2178"/>
                    <a:pt x="9320" y="1982"/>
                    <a:pt x="8698" y="380"/>
                  </a:cubicBezTo>
                  <a:cubicBezTo>
                    <a:pt x="8594" y="112"/>
                    <a:pt x="8348" y="0"/>
                    <a:pt x="80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1" name="Google Shape;2962;p77">
              <a:extLst>
                <a:ext uri="{FF2B5EF4-FFF2-40B4-BE49-F238E27FC236}">
                  <a16:creationId xmlns:a16="http://schemas.microsoft.com/office/drawing/2014/main" id="{125733E4-E83D-8F15-BD39-6A160ABC067B}"/>
                </a:ext>
              </a:extLst>
            </p:cNvPr>
            <p:cNvSpPr/>
            <p:nvPr/>
          </p:nvSpPr>
          <p:spPr>
            <a:xfrm>
              <a:off x="3538800" y="4190775"/>
              <a:ext cx="164775" cy="61500"/>
            </a:xfrm>
            <a:custGeom>
              <a:avLst/>
              <a:gdLst/>
              <a:ahLst/>
              <a:cxnLst/>
              <a:rect l="l" t="t" r="r" b="b"/>
              <a:pathLst>
                <a:path w="6591" h="2460" extrusionOk="0">
                  <a:moveTo>
                    <a:pt x="4043" y="1"/>
                  </a:moveTo>
                  <a:cubicBezTo>
                    <a:pt x="3581" y="1"/>
                    <a:pt x="3213" y="32"/>
                    <a:pt x="3213" y="32"/>
                  </a:cubicBezTo>
                  <a:cubicBezTo>
                    <a:pt x="3213" y="32"/>
                    <a:pt x="3207" y="32"/>
                    <a:pt x="3197" y="32"/>
                  </a:cubicBezTo>
                  <a:cubicBezTo>
                    <a:pt x="2950" y="32"/>
                    <a:pt x="0" y="62"/>
                    <a:pt x="564" y="1503"/>
                  </a:cubicBezTo>
                  <a:cubicBezTo>
                    <a:pt x="823" y="2165"/>
                    <a:pt x="1475" y="2460"/>
                    <a:pt x="2265" y="2460"/>
                  </a:cubicBezTo>
                  <a:cubicBezTo>
                    <a:pt x="3271" y="2460"/>
                    <a:pt x="4502" y="1982"/>
                    <a:pt x="5436" y="1176"/>
                  </a:cubicBezTo>
                  <a:cubicBezTo>
                    <a:pt x="6591" y="158"/>
                    <a:pt x="5081" y="1"/>
                    <a:pt x="40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2" name="Google Shape;2963;p77">
              <a:extLst>
                <a:ext uri="{FF2B5EF4-FFF2-40B4-BE49-F238E27FC236}">
                  <a16:creationId xmlns:a16="http://schemas.microsoft.com/office/drawing/2014/main" id="{ABB84D49-ACD8-505C-E8D0-9EB6D84040F0}"/>
                </a:ext>
              </a:extLst>
            </p:cNvPr>
            <p:cNvSpPr/>
            <p:nvPr/>
          </p:nvSpPr>
          <p:spPr>
            <a:xfrm>
              <a:off x="709775" y="4162725"/>
              <a:ext cx="83475" cy="31750"/>
            </a:xfrm>
            <a:custGeom>
              <a:avLst/>
              <a:gdLst/>
              <a:ahLst/>
              <a:cxnLst/>
              <a:rect l="l" t="t" r="r" b="b"/>
              <a:pathLst>
                <a:path w="3339" h="1270" extrusionOk="0">
                  <a:moveTo>
                    <a:pt x="1931" y="0"/>
                  </a:moveTo>
                  <a:cubicBezTo>
                    <a:pt x="1743" y="0"/>
                    <a:pt x="1603" y="9"/>
                    <a:pt x="1603" y="9"/>
                  </a:cubicBezTo>
                  <a:cubicBezTo>
                    <a:pt x="1603" y="9"/>
                    <a:pt x="1" y="9"/>
                    <a:pt x="262" y="794"/>
                  </a:cubicBezTo>
                  <a:cubicBezTo>
                    <a:pt x="391" y="1122"/>
                    <a:pt x="718" y="1269"/>
                    <a:pt x="1114" y="1269"/>
                  </a:cubicBezTo>
                  <a:cubicBezTo>
                    <a:pt x="1626" y="1269"/>
                    <a:pt x="2254" y="1022"/>
                    <a:pt x="2715" y="598"/>
                  </a:cubicBezTo>
                  <a:cubicBezTo>
                    <a:pt x="3338" y="70"/>
                    <a:pt x="2449" y="0"/>
                    <a:pt x="19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3" name="Google Shape;2964;p77">
              <a:extLst>
                <a:ext uri="{FF2B5EF4-FFF2-40B4-BE49-F238E27FC236}">
                  <a16:creationId xmlns:a16="http://schemas.microsoft.com/office/drawing/2014/main" id="{B7803869-06A9-441E-EA66-1FCC1DDB0A87}"/>
                </a:ext>
              </a:extLst>
            </p:cNvPr>
            <p:cNvSpPr/>
            <p:nvPr/>
          </p:nvSpPr>
          <p:spPr>
            <a:xfrm>
              <a:off x="1068650" y="4124975"/>
              <a:ext cx="83500" cy="31425"/>
            </a:xfrm>
            <a:custGeom>
              <a:avLst/>
              <a:gdLst/>
              <a:ahLst/>
              <a:cxnLst/>
              <a:rect l="l" t="t" r="r" b="b"/>
              <a:pathLst>
                <a:path w="3340" h="1257" extrusionOk="0">
                  <a:moveTo>
                    <a:pt x="2043" y="0"/>
                  </a:moveTo>
                  <a:cubicBezTo>
                    <a:pt x="1815" y="0"/>
                    <a:pt x="1635" y="15"/>
                    <a:pt x="1635" y="15"/>
                  </a:cubicBezTo>
                  <a:cubicBezTo>
                    <a:pt x="1635" y="15"/>
                    <a:pt x="0" y="15"/>
                    <a:pt x="295" y="767"/>
                  </a:cubicBezTo>
                  <a:cubicBezTo>
                    <a:pt x="426" y="1103"/>
                    <a:pt x="759" y="1256"/>
                    <a:pt x="1164" y="1256"/>
                  </a:cubicBezTo>
                  <a:cubicBezTo>
                    <a:pt x="1665" y="1256"/>
                    <a:pt x="2276" y="1020"/>
                    <a:pt x="2747" y="604"/>
                  </a:cubicBezTo>
                  <a:cubicBezTo>
                    <a:pt x="3340" y="80"/>
                    <a:pt x="2566" y="0"/>
                    <a:pt x="20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4" name="Google Shape;2965;p77">
              <a:extLst>
                <a:ext uri="{FF2B5EF4-FFF2-40B4-BE49-F238E27FC236}">
                  <a16:creationId xmlns:a16="http://schemas.microsoft.com/office/drawing/2014/main" id="{275AF141-B928-A3CF-5C0F-DF5DA82BA9AB}"/>
                </a:ext>
              </a:extLst>
            </p:cNvPr>
            <p:cNvSpPr/>
            <p:nvPr/>
          </p:nvSpPr>
          <p:spPr>
            <a:xfrm>
              <a:off x="1548500" y="3875850"/>
              <a:ext cx="463300" cy="225525"/>
            </a:xfrm>
            <a:custGeom>
              <a:avLst/>
              <a:gdLst/>
              <a:ahLst/>
              <a:cxnLst/>
              <a:rect l="l" t="t" r="r" b="b"/>
              <a:pathLst>
                <a:path w="18532" h="9021" extrusionOk="0">
                  <a:moveTo>
                    <a:pt x="7569" y="1"/>
                  </a:moveTo>
                  <a:cubicBezTo>
                    <a:pt x="5817" y="1"/>
                    <a:pt x="4185" y="1024"/>
                    <a:pt x="3466" y="2656"/>
                  </a:cubicBezTo>
                  <a:cubicBezTo>
                    <a:pt x="3466" y="2656"/>
                    <a:pt x="0" y="6710"/>
                    <a:pt x="3826" y="7234"/>
                  </a:cubicBezTo>
                  <a:cubicBezTo>
                    <a:pt x="7619" y="7724"/>
                    <a:pt x="13047" y="7397"/>
                    <a:pt x="15990" y="8836"/>
                  </a:cubicBezTo>
                  <a:cubicBezTo>
                    <a:pt x="16249" y="8962"/>
                    <a:pt x="16468" y="9020"/>
                    <a:pt x="16650" y="9020"/>
                  </a:cubicBezTo>
                  <a:cubicBezTo>
                    <a:pt x="18532" y="9020"/>
                    <a:pt x="16499" y="2852"/>
                    <a:pt x="14565" y="2852"/>
                  </a:cubicBezTo>
                  <a:cubicBezTo>
                    <a:pt x="14560" y="2852"/>
                    <a:pt x="14556" y="2852"/>
                    <a:pt x="14551" y="2852"/>
                  </a:cubicBezTo>
                  <a:cubicBezTo>
                    <a:pt x="14535" y="2852"/>
                    <a:pt x="14519" y="2852"/>
                    <a:pt x="14503" y="2852"/>
                  </a:cubicBezTo>
                  <a:cubicBezTo>
                    <a:pt x="12455" y="2852"/>
                    <a:pt x="12233" y="787"/>
                    <a:pt x="8535" y="105"/>
                  </a:cubicBezTo>
                  <a:cubicBezTo>
                    <a:pt x="8212" y="35"/>
                    <a:pt x="7888" y="1"/>
                    <a:pt x="75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5" name="Google Shape;2966;p77">
              <a:extLst>
                <a:ext uri="{FF2B5EF4-FFF2-40B4-BE49-F238E27FC236}">
                  <a16:creationId xmlns:a16="http://schemas.microsoft.com/office/drawing/2014/main" id="{9184D448-4BE8-F696-9A94-F8C0CADCF0AF}"/>
                </a:ext>
              </a:extLst>
            </p:cNvPr>
            <p:cNvSpPr/>
            <p:nvPr/>
          </p:nvSpPr>
          <p:spPr>
            <a:xfrm>
              <a:off x="5990550" y="3983700"/>
              <a:ext cx="462500" cy="225575"/>
            </a:xfrm>
            <a:custGeom>
              <a:avLst/>
              <a:gdLst/>
              <a:ahLst/>
              <a:cxnLst/>
              <a:rect l="l" t="t" r="r" b="b"/>
              <a:pathLst>
                <a:path w="18500" h="9023" extrusionOk="0">
                  <a:moveTo>
                    <a:pt x="7532" y="1"/>
                  </a:moveTo>
                  <a:cubicBezTo>
                    <a:pt x="5805" y="1"/>
                    <a:pt x="4178" y="1004"/>
                    <a:pt x="3434" y="2658"/>
                  </a:cubicBezTo>
                  <a:cubicBezTo>
                    <a:pt x="3434" y="2658"/>
                    <a:pt x="1" y="6713"/>
                    <a:pt x="3794" y="7236"/>
                  </a:cubicBezTo>
                  <a:cubicBezTo>
                    <a:pt x="7619" y="7726"/>
                    <a:pt x="13047" y="7399"/>
                    <a:pt x="15990" y="8838"/>
                  </a:cubicBezTo>
                  <a:cubicBezTo>
                    <a:pt x="16246" y="8965"/>
                    <a:pt x="16462" y="9022"/>
                    <a:pt x="16642" y="9022"/>
                  </a:cubicBezTo>
                  <a:cubicBezTo>
                    <a:pt x="18500" y="9022"/>
                    <a:pt x="16470" y="2854"/>
                    <a:pt x="14565" y="2854"/>
                  </a:cubicBezTo>
                  <a:cubicBezTo>
                    <a:pt x="14560" y="2854"/>
                    <a:pt x="14556" y="2854"/>
                    <a:pt x="14551" y="2854"/>
                  </a:cubicBezTo>
                  <a:cubicBezTo>
                    <a:pt x="14535" y="2854"/>
                    <a:pt x="14519" y="2855"/>
                    <a:pt x="14502" y="2855"/>
                  </a:cubicBezTo>
                  <a:cubicBezTo>
                    <a:pt x="12423" y="2855"/>
                    <a:pt x="12233" y="789"/>
                    <a:pt x="8502" y="108"/>
                  </a:cubicBezTo>
                  <a:cubicBezTo>
                    <a:pt x="8179" y="36"/>
                    <a:pt x="7854" y="1"/>
                    <a:pt x="7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6" name="Google Shape;2967;p77">
              <a:extLst>
                <a:ext uri="{FF2B5EF4-FFF2-40B4-BE49-F238E27FC236}">
                  <a16:creationId xmlns:a16="http://schemas.microsoft.com/office/drawing/2014/main" id="{A7A50964-F6E6-4F8E-10E3-A4ED17A7C543}"/>
                </a:ext>
              </a:extLst>
            </p:cNvPr>
            <p:cNvSpPr/>
            <p:nvPr/>
          </p:nvSpPr>
          <p:spPr>
            <a:xfrm>
              <a:off x="4640125" y="3994500"/>
              <a:ext cx="431925" cy="238025"/>
            </a:xfrm>
            <a:custGeom>
              <a:avLst/>
              <a:gdLst/>
              <a:ahLst/>
              <a:cxnLst/>
              <a:rect l="l" t="t" r="r" b="b"/>
              <a:pathLst>
                <a:path w="17277" h="9521" extrusionOk="0">
                  <a:moveTo>
                    <a:pt x="7003" y="1"/>
                  </a:moveTo>
                  <a:cubicBezTo>
                    <a:pt x="4221" y="1"/>
                    <a:pt x="3205" y="2782"/>
                    <a:pt x="3205" y="2782"/>
                  </a:cubicBezTo>
                  <a:cubicBezTo>
                    <a:pt x="3205" y="2782"/>
                    <a:pt x="0" y="7098"/>
                    <a:pt x="3531" y="7621"/>
                  </a:cubicBezTo>
                  <a:cubicBezTo>
                    <a:pt x="7096" y="8177"/>
                    <a:pt x="12164" y="7817"/>
                    <a:pt x="14910" y="9321"/>
                  </a:cubicBezTo>
                  <a:cubicBezTo>
                    <a:pt x="15155" y="9458"/>
                    <a:pt x="15360" y="9520"/>
                    <a:pt x="15531" y="9520"/>
                  </a:cubicBezTo>
                  <a:cubicBezTo>
                    <a:pt x="17277" y="9520"/>
                    <a:pt x="15366" y="3011"/>
                    <a:pt x="13582" y="3011"/>
                  </a:cubicBezTo>
                  <a:cubicBezTo>
                    <a:pt x="13578" y="3011"/>
                    <a:pt x="13574" y="3011"/>
                    <a:pt x="13570" y="3011"/>
                  </a:cubicBezTo>
                  <a:cubicBezTo>
                    <a:pt x="13556" y="3011"/>
                    <a:pt x="13541" y="3011"/>
                    <a:pt x="13527" y="3011"/>
                  </a:cubicBezTo>
                  <a:cubicBezTo>
                    <a:pt x="11605" y="3011"/>
                    <a:pt x="11419" y="815"/>
                    <a:pt x="7946" y="101"/>
                  </a:cubicBezTo>
                  <a:cubicBezTo>
                    <a:pt x="7611" y="32"/>
                    <a:pt x="7297" y="1"/>
                    <a:pt x="70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" name="Picture 1" descr="A picture containing green&#10;&#10;Description automatically generated">
            <a:hlinkClick r:id="rId3" action="ppaction://hlinkfile"/>
            <a:extLst>
              <a:ext uri="{FF2B5EF4-FFF2-40B4-BE49-F238E27FC236}">
                <a16:creationId xmlns:a16="http://schemas.microsoft.com/office/drawing/2014/main" id="{334B030F-9573-6F87-6C6D-4D8010539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389" y="601298"/>
            <a:ext cx="1160464" cy="775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6.17284E-7 L 0.0026 -0.30463 " pathEditMode="relative" rAng="0" ptsTypes="AA">
                                      <p:cBhvr>
                                        <p:cTn id="6" dur="12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4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-0.46267 -0.01914 " pathEditMode="relative" rAng="0" ptsTypes="AA">
                                      <p:cBhvr>
                                        <p:cTn id="8" dur="1300" fill="hold"/>
                                        <p:tgtEl>
                                          <p:spTgt spid="1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42" y="-95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00851 0.18364 " pathEditMode="relative" rAng="0" ptsTypes="AA">
                                      <p:cBhvr>
                                        <p:cTn id="10" dur="1300" fill="hold"/>
                                        <p:tgtEl>
                                          <p:spTgt spid="16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907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64 0.0966 L -0.15174 0.2571 " pathEditMode="relative" rAng="0" ptsTypes="AA">
                                      <p:cBhvr>
                                        <p:cTn id="12" dur="1300" fill="hold"/>
                                        <p:tgtEl>
                                          <p:spTgt spid="16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5" y="802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29 0.09475 L -0.12639 0.20061 " pathEditMode="relative" rAng="0" ptsTypes="AA">
                                      <p:cBhvr>
                                        <p:cTn id="14" dur="1300" fill="hold"/>
                                        <p:tgtEl>
                                          <p:spTgt spid="16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530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5185 L -0.13819 0.1824 " pathEditMode="relative" rAng="0" ptsTypes="AA">
                                      <p:cBhvr>
                                        <p:cTn id="16" dur="1300" fill="hold"/>
                                        <p:tgtEl>
                                          <p:spTgt spid="1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1169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4 0.02932 L -0.14427 0.22006 " pathEditMode="relative" rAng="0" ptsTypes="AA">
                                      <p:cBhvr>
                                        <p:cTn id="18" dur="1300" fill="hold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953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0.06913 L -0.15139 0.25864 " pathEditMode="relative" rAng="0" ptsTypes="AA">
                                      <p:cBhvr>
                                        <p:cTn id="20" dur="1300" fill="hold"/>
                                        <p:tgtEl>
                                          <p:spTgt spid="1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66" y="947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08091 0.05463 " pathEditMode="relative" rAng="0" ptsTypes="AA">
                                      <p:cBhvr>
                                        <p:cTn id="22" dur="1300" fill="hold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6" y="25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09877E-6 L -0.01493 -0.14722 " pathEditMode="relative" rAng="0" ptsTypes="AA">
                                      <p:cBhvr>
                                        <p:cTn id="24" dur="1300" fill="hold"/>
                                        <p:tgtEl>
                                          <p:spTgt spid="15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" y="-73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46914E-7 L -0.03593 -0.16142 " pathEditMode="relative" rAng="0" ptsTypes="AA">
                                      <p:cBhvr>
                                        <p:cTn id="26" dur="1300" fill="hold"/>
                                        <p:tgtEl>
                                          <p:spTgt spid="15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6" y="-808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83951E-6 L -0.05295 -0.22901 " pathEditMode="relative" rAng="0" ptsTypes="AA">
                                      <p:cBhvr>
                                        <p:cTn id="28" dur="1300" fill="hold"/>
                                        <p:tgtEl>
                                          <p:spTgt spid="15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-1145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00648 L -0.10347 -0.2358 " pathEditMode="relative" rAng="0" ptsTypes="AA">
                                      <p:cBhvr>
                                        <p:cTn id="30" dur="1300" fill="hold"/>
                                        <p:tgtEl>
                                          <p:spTgt spid="15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9" y="-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4" grpId="0" animBg="1"/>
      <p:bldP spid="1578" grpId="0" animBg="1"/>
      <p:bldP spid="1630" grpId="0" animBg="1"/>
      <p:bldP spid="262" grpId="0"/>
      <p:bldP spid="2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AE33FE8-22D2-91FB-9F37-72CB13C1D4BF}"/>
              </a:ext>
            </a:extLst>
          </p:cNvPr>
          <p:cNvGrpSpPr/>
          <p:nvPr/>
        </p:nvGrpSpPr>
        <p:grpSpPr>
          <a:xfrm>
            <a:off x="1398493" y="760718"/>
            <a:ext cx="6992472" cy="4382782"/>
            <a:chOff x="1398493" y="760718"/>
            <a:chExt cx="6992472" cy="43827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226A80D-CA25-073B-0BDC-7A59296780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6891" t="42577" r="54202" b="50000"/>
            <a:stretch/>
          </p:blipFill>
          <p:spPr>
            <a:xfrm>
              <a:off x="1398493" y="2110708"/>
              <a:ext cx="1967111" cy="92208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41974CA-6AA1-AD59-FD70-93D596767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7144" t="26144" r="34033" b="64744"/>
            <a:stretch/>
          </p:blipFill>
          <p:spPr>
            <a:xfrm>
              <a:off x="5086830" y="760718"/>
              <a:ext cx="3304135" cy="4382782"/>
            </a:xfrm>
            <a:prstGeom prst="rect">
              <a:avLst/>
            </a:prstGeom>
          </p:spPr>
        </p:pic>
      </p:grpSp>
      <p:sp>
        <p:nvSpPr>
          <p:cNvPr id="9" name="Google Shape;875;p35">
            <a:extLst>
              <a:ext uri="{FF2B5EF4-FFF2-40B4-BE49-F238E27FC236}">
                <a16:creationId xmlns:a16="http://schemas.microsoft.com/office/drawing/2014/main" id="{358C64CF-49A3-78E2-0EF0-E52F4C5C5345}"/>
              </a:ext>
            </a:extLst>
          </p:cNvPr>
          <p:cNvSpPr txBox="1">
            <a:spLocks/>
          </p:cNvSpPr>
          <p:nvPr/>
        </p:nvSpPr>
        <p:spPr>
          <a:xfrm>
            <a:off x="950895" y="2496268"/>
            <a:ext cx="2665310" cy="6273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GB" sz="32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  <a:p>
            <a:pPr algn="ctr"/>
            <a:endParaRPr lang="en-GB" sz="32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  <a:p>
            <a:pPr algn="ctr"/>
            <a:endParaRPr lang="en-GB" sz="32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  <a:p>
            <a:pPr algn="ctr"/>
            <a:r>
              <a:rPr lang="vi-VN" sz="32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MÔI TRƯỜNG XANH</a:t>
            </a:r>
          </a:p>
        </p:txBody>
      </p:sp>
      <p:sp>
        <p:nvSpPr>
          <p:cNvPr id="13" name="Google Shape;875;p35">
            <a:extLst>
              <a:ext uri="{FF2B5EF4-FFF2-40B4-BE49-F238E27FC236}">
                <a16:creationId xmlns:a16="http://schemas.microsoft.com/office/drawing/2014/main" id="{C255E1AD-36A6-EB29-8C26-A34D3E245DFF}"/>
              </a:ext>
            </a:extLst>
          </p:cNvPr>
          <p:cNvSpPr txBox="1">
            <a:spLocks/>
          </p:cNvSpPr>
          <p:nvPr/>
        </p:nvSpPr>
        <p:spPr>
          <a:xfrm>
            <a:off x="5266376" y="653607"/>
            <a:ext cx="3585411" cy="7202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Học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hát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bài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: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Vì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cuộc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sống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tươi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đẹp</a:t>
            </a:r>
            <a:endParaRPr lang="en-GB" sz="2000" i="1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</a:endParaRPr>
          </a:p>
          <a:p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Nghe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nhạc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: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Tác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phẩm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Alouette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endParaRPr lang="vi-VN" sz="20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45FDED-C496-BF29-F9D5-0514E1C7C2B8}"/>
              </a:ext>
            </a:extLst>
          </p:cNvPr>
          <p:cNvGrpSpPr/>
          <p:nvPr/>
        </p:nvGrpSpPr>
        <p:grpSpPr>
          <a:xfrm>
            <a:off x="4384608" y="657728"/>
            <a:ext cx="982500" cy="629305"/>
            <a:chOff x="5435975" y="2293108"/>
            <a:chExt cx="982500" cy="629305"/>
          </a:xfrm>
        </p:grpSpPr>
        <p:sp>
          <p:nvSpPr>
            <p:cNvPr id="24" name="Google Shape;1326;p34">
              <a:extLst>
                <a:ext uri="{FF2B5EF4-FFF2-40B4-BE49-F238E27FC236}">
                  <a16:creationId xmlns:a16="http://schemas.microsoft.com/office/drawing/2014/main" id="{1D11B103-E786-F5CB-1CCC-F6239F9FE569}"/>
                </a:ext>
              </a:extLst>
            </p:cNvPr>
            <p:cNvSpPr/>
            <p:nvPr/>
          </p:nvSpPr>
          <p:spPr>
            <a:xfrm>
              <a:off x="5617027" y="2380041"/>
              <a:ext cx="603343" cy="54237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27;p34">
              <a:extLst>
                <a:ext uri="{FF2B5EF4-FFF2-40B4-BE49-F238E27FC236}">
                  <a16:creationId xmlns:a16="http://schemas.microsoft.com/office/drawing/2014/main" id="{FF103E3C-3EB8-7A52-B954-9172FDF947AF}"/>
                </a:ext>
              </a:extLst>
            </p:cNvPr>
            <p:cNvSpPr txBox="1">
              <a:spLocks/>
            </p:cNvSpPr>
            <p:nvPr/>
          </p:nvSpPr>
          <p:spPr>
            <a:xfrm>
              <a:off x="5435975" y="2293108"/>
              <a:ext cx="982500" cy="617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000"/>
                </a:spcBef>
              </a:pPr>
              <a:r>
                <a:rPr lang="en" sz="2000" b="1" dirty="0">
                  <a:solidFill>
                    <a:srgbClr val="194A2B"/>
                  </a:solidFill>
                </a:rPr>
                <a:t>5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3A33845-10F6-A936-F341-E9DF6F5E9219}"/>
              </a:ext>
            </a:extLst>
          </p:cNvPr>
          <p:cNvGrpSpPr/>
          <p:nvPr/>
        </p:nvGrpSpPr>
        <p:grpSpPr>
          <a:xfrm>
            <a:off x="4384608" y="1617878"/>
            <a:ext cx="982500" cy="629305"/>
            <a:chOff x="5435975" y="2293108"/>
            <a:chExt cx="982500" cy="629305"/>
          </a:xfrm>
        </p:grpSpPr>
        <p:sp>
          <p:nvSpPr>
            <p:cNvPr id="28" name="Google Shape;1326;p34">
              <a:extLst>
                <a:ext uri="{FF2B5EF4-FFF2-40B4-BE49-F238E27FC236}">
                  <a16:creationId xmlns:a16="http://schemas.microsoft.com/office/drawing/2014/main" id="{CA127C62-8E13-DA60-B422-E7EE80006455}"/>
                </a:ext>
              </a:extLst>
            </p:cNvPr>
            <p:cNvSpPr/>
            <p:nvPr/>
          </p:nvSpPr>
          <p:spPr>
            <a:xfrm>
              <a:off x="5617027" y="2380041"/>
              <a:ext cx="603343" cy="54237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27;p34">
              <a:extLst>
                <a:ext uri="{FF2B5EF4-FFF2-40B4-BE49-F238E27FC236}">
                  <a16:creationId xmlns:a16="http://schemas.microsoft.com/office/drawing/2014/main" id="{2EE5DA90-1857-BBE4-7A18-AFB728169191}"/>
                </a:ext>
              </a:extLst>
            </p:cNvPr>
            <p:cNvSpPr txBox="1">
              <a:spLocks/>
            </p:cNvSpPr>
            <p:nvPr/>
          </p:nvSpPr>
          <p:spPr>
            <a:xfrm>
              <a:off x="5435975" y="2293108"/>
              <a:ext cx="982500" cy="617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000"/>
                </a:spcBef>
              </a:pPr>
              <a:r>
                <a:rPr lang="en" sz="2000" b="1" dirty="0">
                  <a:solidFill>
                    <a:srgbClr val="194A2B"/>
                  </a:solidFill>
                </a:rPr>
                <a:t>6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0650C8F-B670-E6B2-EFCE-2E27A63ECB3A}"/>
              </a:ext>
            </a:extLst>
          </p:cNvPr>
          <p:cNvGrpSpPr/>
          <p:nvPr/>
        </p:nvGrpSpPr>
        <p:grpSpPr>
          <a:xfrm>
            <a:off x="4384608" y="2616553"/>
            <a:ext cx="982500" cy="629305"/>
            <a:chOff x="5435975" y="2293108"/>
            <a:chExt cx="982500" cy="629305"/>
          </a:xfrm>
        </p:grpSpPr>
        <p:sp>
          <p:nvSpPr>
            <p:cNvPr id="31" name="Google Shape;1326;p34">
              <a:extLst>
                <a:ext uri="{FF2B5EF4-FFF2-40B4-BE49-F238E27FC236}">
                  <a16:creationId xmlns:a16="http://schemas.microsoft.com/office/drawing/2014/main" id="{55ED7DEB-3A95-F278-34C0-3C212015A62F}"/>
                </a:ext>
              </a:extLst>
            </p:cNvPr>
            <p:cNvSpPr/>
            <p:nvPr/>
          </p:nvSpPr>
          <p:spPr>
            <a:xfrm>
              <a:off x="5617027" y="2380041"/>
              <a:ext cx="603343" cy="54237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327;p34">
              <a:extLst>
                <a:ext uri="{FF2B5EF4-FFF2-40B4-BE49-F238E27FC236}">
                  <a16:creationId xmlns:a16="http://schemas.microsoft.com/office/drawing/2014/main" id="{A7626724-D6C3-91AF-F259-5D4952B2444D}"/>
                </a:ext>
              </a:extLst>
            </p:cNvPr>
            <p:cNvSpPr txBox="1">
              <a:spLocks/>
            </p:cNvSpPr>
            <p:nvPr/>
          </p:nvSpPr>
          <p:spPr>
            <a:xfrm>
              <a:off x="5435975" y="2293108"/>
              <a:ext cx="982500" cy="617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000"/>
                </a:spcBef>
              </a:pPr>
              <a:r>
                <a:rPr lang="en" sz="2000" b="1" dirty="0">
                  <a:solidFill>
                    <a:srgbClr val="194A2B"/>
                  </a:solidFill>
                </a:rPr>
                <a:t>7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AE5033F-D831-C95C-F7D0-15088F0D71F2}"/>
              </a:ext>
            </a:extLst>
          </p:cNvPr>
          <p:cNvGrpSpPr/>
          <p:nvPr/>
        </p:nvGrpSpPr>
        <p:grpSpPr>
          <a:xfrm>
            <a:off x="4395490" y="3577896"/>
            <a:ext cx="982500" cy="629305"/>
            <a:chOff x="5435975" y="2293108"/>
            <a:chExt cx="982500" cy="629305"/>
          </a:xfrm>
        </p:grpSpPr>
        <p:sp>
          <p:nvSpPr>
            <p:cNvPr id="34" name="Google Shape;1326;p34">
              <a:extLst>
                <a:ext uri="{FF2B5EF4-FFF2-40B4-BE49-F238E27FC236}">
                  <a16:creationId xmlns:a16="http://schemas.microsoft.com/office/drawing/2014/main" id="{4A908778-9898-4D62-6A85-716E6B49D95E}"/>
                </a:ext>
              </a:extLst>
            </p:cNvPr>
            <p:cNvSpPr/>
            <p:nvPr/>
          </p:nvSpPr>
          <p:spPr>
            <a:xfrm>
              <a:off x="5617027" y="2380041"/>
              <a:ext cx="603343" cy="54237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27;p34">
              <a:extLst>
                <a:ext uri="{FF2B5EF4-FFF2-40B4-BE49-F238E27FC236}">
                  <a16:creationId xmlns:a16="http://schemas.microsoft.com/office/drawing/2014/main" id="{436A8B7B-8E1E-48D1-4DB6-16DC28454CFC}"/>
                </a:ext>
              </a:extLst>
            </p:cNvPr>
            <p:cNvSpPr txBox="1">
              <a:spLocks/>
            </p:cNvSpPr>
            <p:nvPr/>
          </p:nvSpPr>
          <p:spPr>
            <a:xfrm>
              <a:off x="5435975" y="2293108"/>
              <a:ext cx="982500" cy="6177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Bef>
                  <a:spcPts val="1000"/>
                </a:spcBef>
              </a:pPr>
              <a:r>
                <a:rPr lang="en" sz="2000" b="1" dirty="0">
                  <a:solidFill>
                    <a:srgbClr val="194A2B"/>
                  </a:solidFill>
                </a:rPr>
                <a:t>8</a:t>
              </a:r>
            </a:p>
          </p:txBody>
        </p:sp>
      </p:grpSp>
      <p:sp>
        <p:nvSpPr>
          <p:cNvPr id="36" name="Google Shape;875;p35">
            <a:extLst>
              <a:ext uri="{FF2B5EF4-FFF2-40B4-BE49-F238E27FC236}">
                <a16:creationId xmlns:a16="http://schemas.microsoft.com/office/drawing/2014/main" id="{BBCA532E-5293-AA7F-6033-3C442F403FB3}"/>
              </a:ext>
            </a:extLst>
          </p:cNvPr>
          <p:cNvSpPr txBox="1">
            <a:spLocks/>
          </p:cNvSpPr>
          <p:nvPr/>
        </p:nvSpPr>
        <p:spPr>
          <a:xfrm>
            <a:off x="5199177" y="1752203"/>
            <a:ext cx="3585411" cy="4018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Nhạc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cụ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thể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hiện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giai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điệu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: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Kèn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phím</a:t>
            </a:r>
            <a:endParaRPr lang="vi-VN" sz="20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37" name="Google Shape;875;p35">
            <a:extLst>
              <a:ext uri="{FF2B5EF4-FFF2-40B4-BE49-F238E27FC236}">
                <a16:creationId xmlns:a16="http://schemas.microsoft.com/office/drawing/2014/main" id="{9230925F-BA19-F9D3-D6E3-95EE307FB15C}"/>
              </a:ext>
            </a:extLst>
          </p:cNvPr>
          <p:cNvSpPr txBox="1">
            <a:spLocks/>
          </p:cNvSpPr>
          <p:nvPr/>
        </p:nvSpPr>
        <p:spPr>
          <a:xfrm>
            <a:off x="4944454" y="2015006"/>
            <a:ext cx="4199546" cy="13315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95580"/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Thường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thức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âm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nhạc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: </a:t>
            </a:r>
          </a:p>
          <a:p>
            <a:pPr marL="195580"/>
            <a:r>
              <a:rPr lang="vi-VN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Nhạc sĩ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Hoàng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Việt</a:t>
            </a:r>
            <a:r>
              <a:rPr lang="vi-VN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và 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ca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khúc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GB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Nhạc</a:t>
            </a:r>
            <a:r>
              <a:rPr lang="en-GB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GB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rừng</a:t>
            </a:r>
            <a:endParaRPr lang="en-GB" sz="2000" i="1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</a:endParaRPr>
          </a:p>
          <a:p>
            <a:pPr marL="220980"/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Ôn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bài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hát</a:t>
            </a:r>
            <a:r>
              <a:rPr lang="en-US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: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Vì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cuộc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sống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tươi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US" sz="2000" i="1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đẹp</a:t>
            </a:r>
            <a:r>
              <a:rPr lang="en-US" sz="2000" i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endParaRPr lang="en-GB" sz="2000" i="1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</a:endParaRPr>
          </a:p>
        </p:txBody>
      </p:sp>
      <p:sp>
        <p:nvSpPr>
          <p:cNvPr id="38" name="Google Shape;875;p35">
            <a:extLst>
              <a:ext uri="{FF2B5EF4-FFF2-40B4-BE49-F238E27FC236}">
                <a16:creationId xmlns:a16="http://schemas.microsoft.com/office/drawing/2014/main" id="{4A09F780-46FE-DD21-47EF-0765505F414E}"/>
              </a:ext>
            </a:extLst>
          </p:cNvPr>
          <p:cNvSpPr txBox="1">
            <a:spLocks/>
          </p:cNvSpPr>
          <p:nvPr/>
        </p:nvSpPr>
        <p:spPr>
          <a:xfrm>
            <a:off x="5210059" y="3656715"/>
            <a:ext cx="2100093" cy="4855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Vận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dụng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–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Sáng</a:t>
            </a:r>
            <a:r>
              <a:rPr lang="en-GB" sz="2000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 </a:t>
            </a:r>
            <a:r>
              <a:rPr lang="en-GB" sz="2000" dirty="0" err="1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</a:rPr>
              <a:t>tạo</a:t>
            </a:r>
            <a:endParaRPr lang="vi-VN" sz="20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39" name="Google Shape;875;p35">
            <a:extLst>
              <a:ext uri="{FF2B5EF4-FFF2-40B4-BE49-F238E27FC236}">
                <a16:creationId xmlns:a16="http://schemas.microsoft.com/office/drawing/2014/main" id="{94D3FAAF-1F97-53D8-8B53-8CD97A0CB993}"/>
              </a:ext>
            </a:extLst>
          </p:cNvPr>
          <p:cNvSpPr txBox="1">
            <a:spLocks/>
          </p:cNvSpPr>
          <p:nvPr/>
        </p:nvSpPr>
        <p:spPr>
          <a:xfrm>
            <a:off x="950895" y="1900516"/>
            <a:ext cx="2665310" cy="6273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GB" sz="32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  <a:p>
            <a:pPr algn="ctr"/>
            <a:endParaRPr lang="en-GB" sz="32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  <a:p>
            <a:pPr algn="ctr"/>
            <a:endParaRPr lang="en-GB" sz="3200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  <a:p>
            <a:pPr algn="ctr"/>
            <a:r>
              <a:rPr lang="en-GB" sz="32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CHỦ ĐỀ 2</a:t>
            </a:r>
            <a:endParaRPr lang="vi-VN" sz="3200" b="1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6" grpId="0"/>
      <p:bldP spid="37" grpId="0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ì sao tiết kiệm điện là bảo vệ môi trường?">
            <a:extLst>
              <a:ext uri="{FF2B5EF4-FFF2-40B4-BE49-F238E27FC236}">
                <a16:creationId xmlns:a16="http://schemas.microsoft.com/office/drawing/2014/main" id="{2573F15F-B66D-3690-5855-9E26663F5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0" r="19135"/>
          <a:stretch/>
        </p:blipFill>
        <p:spPr bwMode="auto">
          <a:xfrm>
            <a:off x="561040" y="751068"/>
            <a:ext cx="2133896" cy="14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Trách nhiệm của học sinh trong việc bảo vệ môi trường">
            <a:extLst>
              <a:ext uri="{FF2B5EF4-FFF2-40B4-BE49-F238E27FC236}">
                <a16:creationId xmlns:a16="http://schemas.microsoft.com/office/drawing/2014/main" id="{EA6BD68B-E465-461B-C880-873AFD4D1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908" y="2989797"/>
            <a:ext cx="2168229" cy="14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F9079-DE13-3682-62FB-DC066D9AC1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2" t="3040" r="10186" b="10508"/>
          <a:stretch/>
        </p:blipFill>
        <p:spPr>
          <a:xfrm>
            <a:off x="571860" y="2989797"/>
            <a:ext cx="2099703" cy="14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B71594-9CB1-5740-F49E-4C973EF746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722" y="751069"/>
            <a:ext cx="2214220" cy="14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5ED656-267A-E66A-BEC7-21FBEF3012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7283" y="751069"/>
            <a:ext cx="2214000" cy="14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4" name="Picture 10" descr="Ngày Môi trường Thế giới là ngày nào? Vào thứ mấy? - META.vn">
            <a:extLst>
              <a:ext uri="{FF2B5EF4-FFF2-40B4-BE49-F238E27FC236}">
                <a16:creationId xmlns:a16="http://schemas.microsoft.com/office/drawing/2014/main" id="{AE3BB04A-9A00-FD7B-930C-1DAF92FDC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740" y="2989797"/>
            <a:ext cx="2214220" cy="147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Google Shape;1645;p37">
            <a:extLst>
              <a:ext uri="{FF2B5EF4-FFF2-40B4-BE49-F238E27FC236}">
                <a16:creationId xmlns:a16="http://schemas.microsoft.com/office/drawing/2014/main" id="{D524F8FE-BAB1-1F88-8B14-AE26EBBCB20D}"/>
              </a:ext>
            </a:extLst>
          </p:cNvPr>
          <p:cNvSpPr txBox="1">
            <a:spLocks/>
          </p:cNvSpPr>
          <p:nvPr/>
        </p:nvSpPr>
        <p:spPr>
          <a:xfrm>
            <a:off x="594531" y="2225746"/>
            <a:ext cx="2008800" cy="627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Tiết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kiệm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điện</a:t>
            </a:r>
            <a:endParaRPr lang="en-GB" i="1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  <a:sym typeface="Hind"/>
            </a:endParaRPr>
          </a:p>
        </p:txBody>
      </p:sp>
      <p:sp>
        <p:nvSpPr>
          <p:cNvPr id="10" name="Google Shape;1645;p37">
            <a:extLst>
              <a:ext uri="{FF2B5EF4-FFF2-40B4-BE49-F238E27FC236}">
                <a16:creationId xmlns:a16="http://schemas.microsoft.com/office/drawing/2014/main" id="{F9FCBD55-EA15-40AC-D566-78452A8E511F}"/>
              </a:ext>
            </a:extLst>
          </p:cNvPr>
          <p:cNvSpPr txBox="1">
            <a:spLocks/>
          </p:cNvSpPr>
          <p:nvPr/>
        </p:nvSpPr>
        <p:spPr>
          <a:xfrm>
            <a:off x="3579968" y="2248497"/>
            <a:ext cx="2008800" cy="545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Trồng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cây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xanh</a:t>
            </a:r>
            <a:endParaRPr lang="en-GB" i="1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  <a:sym typeface="Hind"/>
            </a:endParaRPr>
          </a:p>
        </p:txBody>
      </p:sp>
      <p:sp>
        <p:nvSpPr>
          <p:cNvPr id="11" name="Google Shape;1645;p37">
            <a:extLst>
              <a:ext uri="{FF2B5EF4-FFF2-40B4-BE49-F238E27FC236}">
                <a16:creationId xmlns:a16="http://schemas.microsoft.com/office/drawing/2014/main" id="{CA1AE5F7-E9A2-9B8E-60FD-EE873A8115E3}"/>
              </a:ext>
            </a:extLst>
          </p:cNvPr>
          <p:cNvSpPr txBox="1">
            <a:spLocks/>
          </p:cNvSpPr>
          <p:nvPr/>
        </p:nvSpPr>
        <p:spPr>
          <a:xfrm>
            <a:off x="6506713" y="2166352"/>
            <a:ext cx="2008800" cy="75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Để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rác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đúng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nơi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quy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định</a:t>
            </a:r>
            <a:endParaRPr lang="en-GB" i="1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  <a:sym typeface="Hind"/>
            </a:endParaRPr>
          </a:p>
        </p:txBody>
      </p:sp>
      <p:sp>
        <p:nvSpPr>
          <p:cNvPr id="12" name="Google Shape;1645;p37">
            <a:extLst>
              <a:ext uri="{FF2B5EF4-FFF2-40B4-BE49-F238E27FC236}">
                <a16:creationId xmlns:a16="http://schemas.microsoft.com/office/drawing/2014/main" id="{FC8DB978-7684-301A-D669-243081A26B49}"/>
              </a:ext>
            </a:extLst>
          </p:cNvPr>
          <p:cNvSpPr txBox="1">
            <a:spLocks/>
          </p:cNvSpPr>
          <p:nvPr/>
        </p:nvSpPr>
        <p:spPr>
          <a:xfrm>
            <a:off x="594531" y="4392432"/>
            <a:ext cx="2008800" cy="77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Hạn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chế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sử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dụng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túi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nilon</a:t>
            </a:r>
            <a:endParaRPr lang="en-GB" i="1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  <a:sym typeface="Hind"/>
            </a:endParaRPr>
          </a:p>
        </p:txBody>
      </p:sp>
      <p:sp>
        <p:nvSpPr>
          <p:cNvPr id="13" name="Google Shape;1645;p37">
            <a:extLst>
              <a:ext uri="{FF2B5EF4-FFF2-40B4-BE49-F238E27FC236}">
                <a16:creationId xmlns:a16="http://schemas.microsoft.com/office/drawing/2014/main" id="{C4697552-04EC-65E0-58F0-E7E7AF0248FD}"/>
              </a:ext>
            </a:extLst>
          </p:cNvPr>
          <p:cNvSpPr txBox="1">
            <a:spLocks/>
          </p:cNvSpPr>
          <p:nvPr/>
        </p:nvSpPr>
        <p:spPr>
          <a:xfrm>
            <a:off x="3553429" y="4465797"/>
            <a:ext cx="1921582" cy="62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Tiết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kiệm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nước</a:t>
            </a:r>
            <a:endParaRPr lang="en-GB" i="1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  <a:sym typeface="Hind"/>
            </a:endParaRPr>
          </a:p>
        </p:txBody>
      </p:sp>
      <p:sp>
        <p:nvSpPr>
          <p:cNvPr id="15" name="Google Shape;1645;p37">
            <a:extLst>
              <a:ext uri="{FF2B5EF4-FFF2-40B4-BE49-F238E27FC236}">
                <a16:creationId xmlns:a16="http://schemas.microsoft.com/office/drawing/2014/main" id="{E1C24CFE-3961-624C-BE19-6B7A49DEE032}"/>
              </a:ext>
            </a:extLst>
          </p:cNvPr>
          <p:cNvSpPr txBox="1">
            <a:spLocks/>
          </p:cNvSpPr>
          <p:nvPr/>
        </p:nvSpPr>
        <p:spPr>
          <a:xfrm>
            <a:off x="6307518" y="4331715"/>
            <a:ext cx="2090000" cy="811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3535"/>
              </a:buClr>
              <a:buSzPts val="1400"/>
              <a:buFont typeface="Comfortaa"/>
              <a:buNone/>
              <a:tabLst/>
              <a:defRPr/>
            </a:pP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Tuyên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truyền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bảo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vệ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môi</a:t>
            </a:r>
            <a:r>
              <a:rPr lang="en-GB" i="1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 </a:t>
            </a:r>
            <a:r>
              <a:rPr lang="en-GB" i="1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Hind"/>
              </a:rPr>
              <a:t>trường</a:t>
            </a:r>
            <a:endParaRPr lang="en-GB" i="1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  <a:sym typeface="Hin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AF63C2-BFFB-9E70-8341-7C1192D8F2F1}"/>
              </a:ext>
            </a:extLst>
          </p:cNvPr>
          <p:cNvSpPr txBox="1"/>
          <p:nvPr/>
        </p:nvSpPr>
        <p:spPr>
          <a:xfrm>
            <a:off x="2118011" y="111582"/>
            <a:ext cx="4972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Hãy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hành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động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để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bảo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vệ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môi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trường</a:t>
            </a:r>
            <a:endParaRPr lang="en-US" sz="2000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</p:spTree>
    <p:extLst>
      <p:ext uri="{BB962C8B-B14F-4D97-AF65-F5344CB8AC3E}">
        <p14:creationId xmlns:p14="http://schemas.microsoft.com/office/powerpoint/2010/main" val="11578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7D7"/>
        </a:solidFill>
        <a:effectLst/>
      </p:bgPr>
    </p:bg>
    <p:spTree>
      <p:nvGrpSpPr>
        <p:cNvPr id="1" name="Shape 2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400;p38">
            <a:extLst>
              <a:ext uri="{FF2B5EF4-FFF2-40B4-BE49-F238E27FC236}">
                <a16:creationId xmlns:a16="http://schemas.microsoft.com/office/drawing/2014/main" id="{8F4E111A-05EC-82FE-4DE5-CCCA2E6DAAA2}"/>
              </a:ext>
            </a:extLst>
          </p:cNvPr>
          <p:cNvSpPr txBox="1">
            <a:spLocks/>
          </p:cNvSpPr>
          <p:nvPr/>
        </p:nvSpPr>
        <p:spPr>
          <a:xfrm rot="21599640">
            <a:off x="3003989" y="293205"/>
            <a:ext cx="3038720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vi-VN" sz="3200" b="1" i="0" u="none" strike="noStrike" kern="0" cap="none" spc="50" normalizeH="0" baseline="0" noProof="0" dirty="0">
                <a:ln w="0">
                  <a:solidFill>
                    <a:srgbClr val="FF0000"/>
                  </a:solidFill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CỦNG CỐ BÀI HỌC</a:t>
            </a:r>
            <a:endParaRPr kumimoji="0" lang="en-US" sz="3200" b="1" i="0" u="none" strike="noStrike" kern="0" cap="none" spc="50" normalizeH="0" baseline="0" noProof="0" dirty="0">
              <a:ln w="0">
                <a:solidFill>
                  <a:srgbClr val="FF0000"/>
                </a:solidFill>
              </a:ln>
              <a:solidFill>
                <a:srgbClr val="FFFFFF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6E5D11-1407-4984-5703-874E0F03E52E}"/>
              </a:ext>
            </a:extLst>
          </p:cNvPr>
          <p:cNvSpPr txBox="1"/>
          <p:nvPr/>
        </p:nvSpPr>
        <p:spPr>
          <a:xfrm>
            <a:off x="2202275" y="2253604"/>
            <a:ext cx="5128828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  <a:defRPr/>
            </a:pP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Nhắc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dung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tiết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1600"/>
              </a:spcAft>
              <a:defRPr/>
            </a:pP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link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sau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trả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lời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câu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hỏi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củng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cố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ngày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hôm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nay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nhé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3" name="TextBox 2">
            <a:hlinkClick r:id="rId3"/>
            <a:extLst>
              <a:ext uri="{FF2B5EF4-FFF2-40B4-BE49-F238E27FC236}">
                <a16:creationId xmlns:a16="http://schemas.microsoft.com/office/drawing/2014/main" id="{AD273566-63A0-5785-233E-7821A162F7DB}"/>
              </a:ext>
            </a:extLst>
          </p:cNvPr>
          <p:cNvSpPr txBox="1"/>
          <p:nvPr/>
        </p:nvSpPr>
        <p:spPr>
          <a:xfrm>
            <a:off x="3176752" y="4542678"/>
            <a:ext cx="33422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wordwall.net</a:t>
            </a:r>
            <a:r>
              <a:rPr lang="en-GB" dirty="0"/>
              <a:t>/resource/36252791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37"/>
          <p:cNvSpPr txBox="1">
            <a:spLocks noGrp="1"/>
          </p:cNvSpPr>
          <p:nvPr>
            <p:ph type="subTitle" idx="1"/>
          </p:nvPr>
        </p:nvSpPr>
        <p:spPr>
          <a:xfrm>
            <a:off x="387654" y="3246836"/>
            <a:ext cx="3903887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Ôn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luyện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nội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dung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cụ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thể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hiện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giai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điệu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đã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ở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lớp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  <a:sym typeface="Arial"/>
              </a:rPr>
              <a:t> 6.</a:t>
            </a:r>
            <a:endParaRPr sz="2000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46" name="Google Shape;1646;p37"/>
          <p:cNvSpPr txBox="1">
            <a:spLocks noGrp="1"/>
          </p:cNvSpPr>
          <p:nvPr>
            <p:ph type="subTitle" idx="2"/>
          </p:nvPr>
        </p:nvSpPr>
        <p:spPr>
          <a:xfrm>
            <a:off x="4432638" y="3223133"/>
            <a:ext cx="4615946" cy="15140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hành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dung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cụ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giai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điệu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tiết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latin typeface="Arial"/>
                <a:cs typeface="Times New Roman" panose="02020603050405020304" pitchFamily="18" charset="0"/>
              </a:rPr>
              <a:t> 6.</a:t>
            </a:r>
            <a:endParaRPr lang="en-GB" sz="2000" dirty="0">
              <a:solidFill>
                <a:srgbClr val="01C1CB">
                  <a:lumMod val="50000"/>
                </a:srgbClr>
              </a:solidFill>
              <a:latin typeface="Arial"/>
              <a:cs typeface="Times New Roman" panose="02020603050405020304" pitchFamily="18" charset="0"/>
            </a:endParaRPr>
          </a:p>
        </p:txBody>
      </p:sp>
      <p:grpSp>
        <p:nvGrpSpPr>
          <p:cNvPr id="1649" name="Google Shape;1649;p37"/>
          <p:cNvGrpSpPr/>
          <p:nvPr/>
        </p:nvGrpSpPr>
        <p:grpSpPr>
          <a:xfrm>
            <a:off x="2111074" y="1550198"/>
            <a:ext cx="1098506" cy="1522039"/>
            <a:chOff x="5008950" y="2372450"/>
            <a:chExt cx="948050" cy="1313575"/>
          </a:xfrm>
        </p:grpSpPr>
        <p:sp>
          <p:nvSpPr>
            <p:cNvPr id="1650" name="Google Shape;1650;p37"/>
            <p:cNvSpPr/>
            <p:nvPr/>
          </p:nvSpPr>
          <p:spPr>
            <a:xfrm>
              <a:off x="5270850" y="2514775"/>
              <a:ext cx="224200" cy="452400"/>
            </a:xfrm>
            <a:custGeom>
              <a:avLst/>
              <a:gdLst/>
              <a:ahLst/>
              <a:cxnLst/>
              <a:rect l="l" t="t" r="r" b="b"/>
              <a:pathLst>
                <a:path w="8968" h="18096" extrusionOk="0">
                  <a:moveTo>
                    <a:pt x="2865" y="0"/>
                  </a:moveTo>
                  <a:cubicBezTo>
                    <a:pt x="2098" y="0"/>
                    <a:pt x="1331" y="149"/>
                    <a:pt x="621" y="463"/>
                  </a:cubicBezTo>
                  <a:cubicBezTo>
                    <a:pt x="454" y="534"/>
                    <a:pt x="300" y="618"/>
                    <a:pt x="133" y="713"/>
                  </a:cubicBezTo>
                  <a:cubicBezTo>
                    <a:pt x="1" y="774"/>
                    <a:pt x="86" y="957"/>
                    <a:pt x="202" y="957"/>
                  </a:cubicBezTo>
                  <a:cubicBezTo>
                    <a:pt x="222" y="957"/>
                    <a:pt x="243" y="951"/>
                    <a:pt x="264" y="939"/>
                  </a:cubicBezTo>
                  <a:cubicBezTo>
                    <a:pt x="1052" y="474"/>
                    <a:pt x="1949" y="254"/>
                    <a:pt x="2851" y="254"/>
                  </a:cubicBezTo>
                  <a:cubicBezTo>
                    <a:pt x="3379" y="254"/>
                    <a:pt x="3909" y="330"/>
                    <a:pt x="4419" y="475"/>
                  </a:cubicBezTo>
                  <a:cubicBezTo>
                    <a:pt x="5788" y="844"/>
                    <a:pt x="7038" y="1689"/>
                    <a:pt x="7800" y="2904"/>
                  </a:cubicBezTo>
                  <a:cubicBezTo>
                    <a:pt x="8658" y="4273"/>
                    <a:pt x="8693" y="5952"/>
                    <a:pt x="8408" y="7499"/>
                  </a:cubicBezTo>
                  <a:cubicBezTo>
                    <a:pt x="8098" y="9190"/>
                    <a:pt x="7467" y="10797"/>
                    <a:pt x="7027" y="12464"/>
                  </a:cubicBezTo>
                  <a:cubicBezTo>
                    <a:pt x="6586" y="14060"/>
                    <a:pt x="6324" y="15774"/>
                    <a:pt x="6765" y="17393"/>
                  </a:cubicBezTo>
                  <a:cubicBezTo>
                    <a:pt x="6824" y="17608"/>
                    <a:pt x="6884" y="17798"/>
                    <a:pt x="6967" y="18001"/>
                  </a:cubicBezTo>
                  <a:cubicBezTo>
                    <a:pt x="6991" y="18067"/>
                    <a:pt x="7044" y="18096"/>
                    <a:pt x="7097" y="18096"/>
                  </a:cubicBezTo>
                  <a:cubicBezTo>
                    <a:pt x="7176" y="18096"/>
                    <a:pt x="7253" y="18030"/>
                    <a:pt x="7217" y="17929"/>
                  </a:cubicBezTo>
                  <a:cubicBezTo>
                    <a:pt x="6574" y="16274"/>
                    <a:pt x="6765" y="14524"/>
                    <a:pt x="7181" y="12857"/>
                  </a:cubicBezTo>
                  <a:cubicBezTo>
                    <a:pt x="7622" y="11143"/>
                    <a:pt x="8289" y="9476"/>
                    <a:pt x="8634" y="7738"/>
                  </a:cubicBezTo>
                  <a:cubicBezTo>
                    <a:pt x="8943" y="6154"/>
                    <a:pt x="8967" y="4451"/>
                    <a:pt x="8170" y="2999"/>
                  </a:cubicBezTo>
                  <a:cubicBezTo>
                    <a:pt x="7467" y="1737"/>
                    <a:pt x="6229" y="796"/>
                    <a:pt x="4883" y="344"/>
                  </a:cubicBezTo>
                  <a:cubicBezTo>
                    <a:pt x="4237" y="119"/>
                    <a:pt x="3551" y="0"/>
                    <a:pt x="2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7"/>
            <p:cNvSpPr/>
            <p:nvPr/>
          </p:nvSpPr>
          <p:spPr>
            <a:xfrm>
              <a:off x="5404225" y="2508150"/>
              <a:ext cx="303500" cy="401800"/>
            </a:xfrm>
            <a:custGeom>
              <a:avLst/>
              <a:gdLst/>
              <a:ahLst/>
              <a:cxnLst/>
              <a:rect l="l" t="t" r="r" b="b"/>
              <a:pathLst>
                <a:path w="12140" h="16072" extrusionOk="0">
                  <a:moveTo>
                    <a:pt x="9697" y="0"/>
                  </a:moveTo>
                  <a:cubicBezTo>
                    <a:pt x="9580" y="0"/>
                    <a:pt x="9462" y="5"/>
                    <a:pt x="9347" y="13"/>
                  </a:cubicBezTo>
                  <a:cubicBezTo>
                    <a:pt x="7895" y="97"/>
                    <a:pt x="6549" y="728"/>
                    <a:pt x="5406" y="1621"/>
                  </a:cubicBezTo>
                  <a:cubicBezTo>
                    <a:pt x="4073" y="2657"/>
                    <a:pt x="3013" y="4038"/>
                    <a:pt x="2192" y="5526"/>
                  </a:cubicBezTo>
                  <a:cubicBezTo>
                    <a:pt x="1346" y="7074"/>
                    <a:pt x="715" y="8776"/>
                    <a:pt x="394" y="10515"/>
                  </a:cubicBezTo>
                  <a:cubicBezTo>
                    <a:pt x="84" y="12122"/>
                    <a:pt x="1" y="13825"/>
                    <a:pt x="334" y="15432"/>
                  </a:cubicBezTo>
                  <a:cubicBezTo>
                    <a:pt x="382" y="15611"/>
                    <a:pt x="418" y="15801"/>
                    <a:pt x="465" y="15980"/>
                  </a:cubicBezTo>
                  <a:cubicBezTo>
                    <a:pt x="484" y="16044"/>
                    <a:pt x="532" y="16071"/>
                    <a:pt x="582" y="16071"/>
                  </a:cubicBezTo>
                  <a:cubicBezTo>
                    <a:pt x="662" y="16071"/>
                    <a:pt x="744" y="16003"/>
                    <a:pt x="715" y="15908"/>
                  </a:cubicBezTo>
                  <a:cubicBezTo>
                    <a:pt x="299" y="14396"/>
                    <a:pt x="299" y="12789"/>
                    <a:pt x="525" y="11265"/>
                  </a:cubicBezTo>
                  <a:cubicBezTo>
                    <a:pt x="763" y="9574"/>
                    <a:pt x="1287" y="7931"/>
                    <a:pt x="2025" y="6407"/>
                  </a:cubicBezTo>
                  <a:cubicBezTo>
                    <a:pt x="2739" y="4919"/>
                    <a:pt x="3692" y="3538"/>
                    <a:pt x="4906" y="2407"/>
                  </a:cubicBezTo>
                  <a:cubicBezTo>
                    <a:pt x="5942" y="1442"/>
                    <a:pt x="7180" y="644"/>
                    <a:pt x="8597" y="383"/>
                  </a:cubicBezTo>
                  <a:cubicBezTo>
                    <a:pt x="8911" y="320"/>
                    <a:pt x="9267" y="277"/>
                    <a:pt x="9624" y="277"/>
                  </a:cubicBezTo>
                  <a:cubicBezTo>
                    <a:pt x="10555" y="277"/>
                    <a:pt x="11501" y="566"/>
                    <a:pt x="11776" y="1537"/>
                  </a:cubicBezTo>
                  <a:cubicBezTo>
                    <a:pt x="11824" y="1716"/>
                    <a:pt x="11848" y="1895"/>
                    <a:pt x="11871" y="2073"/>
                  </a:cubicBezTo>
                  <a:cubicBezTo>
                    <a:pt x="11877" y="2149"/>
                    <a:pt x="11943" y="2188"/>
                    <a:pt x="12008" y="2188"/>
                  </a:cubicBezTo>
                  <a:cubicBezTo>
                    <a:pt x="12074" y="2188"/>
                    <a:pt x="12139" y="2146"/>
                    <a:pt x="12133" y="2061"/>
                  </a:cubicBezTo>
                  <a:cubicBezTo>
                    <a:pt x="12110" y="1371"/>
                    <a:pt x="11836" y="752"/>
                    <a:pt x="11240" y="383"/>
                  </a:cubicBezTo>
                  <a:cubicBezTo>
                    <a:pt x="10791" y="99"/>
                    <a:pt x="10237" y="0"/>
                    <a:pt x="96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7"/>
            <p:cNvSpPr/>
            <p:nvPr/>
          </p:nvSpPr>
          <p:spPr>
            <a:xfrm>
              <a:off x="5234875" y="2915850"/>
              <a:ext cx="236775" cy="270100"/>
            </a:xfrm>
            <a:custGeom>
              <a:avLst/>
              <a:gdLst/>
              <a:ahLst/>
              <a:cxnLst/>
              <a:rect l="l" t="t" r="r" b="b"/>
              <a:pathLst>
                <a:path w="9471" h="10804" extrusionOk="0">
                  <a:moveTo>
                    <a:pt x="4116" y="0"/>
                  </a:moveTo>
                  <a:cubicBezTo>
                    <a:pt x="3852" y="0"/>
                    <a:pt x="3589" y="34"/>
                    <a:pt x="3334" y="112"/>
                  </a:cubicBezTo>
                  <a:cubicBezTo>
                    <a:pt x="2560" y="338"/>
                    <a:pt x="1989" y="922"/>
                    <a:pt x="1548" y="1577"/>
                  </a:cubicBezTo>
                  <a:cubicBezTo>
                    <a:pt x="1167" y="2136"/>
                    <a:pt x="834" y="2732"/>
                    <a:pt x="572" y="3363"/>
                  </a:cubicBezTo>
                  <a:cubicBezTo>
                    <a:pt x="298" y="3958"/>
                    <a:pt x="0" y="4684"/>
                    <a:pt x="95" y="5351"/>
                  </a:cubicBezTo>
                  <a:cubicBezTo>
                    <a:pt x="107" y="5482"/>
                    <a:pt x="155" y="5601"/>
                    <a:pt x="215" y="5720"/>
                  </a:cubicBezTo>
                  <a:cubicBezTo>
                    <a:pt x="231" y="5756"/>
                    <a:pt x="261" y="5772"/>
                    <a:pt x="295" y="5772"/>
                  </a:cubicBezTo>
                  <a:cubicBezTo>
                    <a:pt x="382" y="5772"/>
                    <a:pt x="489" y="5668"/>
                    <a:pt x="429" y="5565"/>
                  </a:cubicBezTo>
                  <a:cubicBezTo>
                    <a:pt x="310" y="5327"/>
                    <a:pt x="322" y="5041"/>
                    <a:pt x="369" y="4791"/>
                  </a:cubicBezTo>
                  <a:cubicBezTo>
                    <a:pt x="429" y="4446"/>
                    <a:pt x="524" y="4113"/>
                    <a:pt x="667" y="3791"/>
                  </a:cubicBezTo>
                  <a:cubicBezTo>
                    <a:pt x="917" y="3148"/>
                    <a:pt x="1238" y="2541"/>
                    <a:pt x="1596" y="1958"/>
                  </a:cubicBezTo>
                  <a:cubicBezTo>
                    <a:pt x="1989" y="1350"/>
                    <a:pt x="2465" y="755"/>
                    <a:pt x="3132" y="458"/>
                  </a:cubicBezTo>
                  <a:cubicBezTo>
                    <a:pt x="3447" y="319"/>
                    <a:pt x="3779" y="259"/>
                    <a:pt x="4114" y="259"/>
                  </a:cubicBezTo>
                  <a:cubicBezTo>
                    <a:pt x="4525" y="259"/>
                    <a:pt x="4941" y="349"/>
                    <a:pt x="5334" y="493"/>
                  </a:cubicBezTo>
                  <a:cubicBezTo>
                    <a:pt x="6477" y="886"/>
                    <a:pt x="7263" y="1815"/>
                    <a:pt x="7739" y="2910"/>
                  </a:cubicBezTo>
                  <a:cubicBezTo>
                    <a:pt x="8251" y="4101"/>
                    <a:pt x="8442" y="5411"/>
                    <a:pt x="8608" y="6696"/>
                  </a:cubicBezTo>
                  <a:cubicBezTo>
                    <a:pt x="8751" y="7899"/>
                    <a:pt x="8835" y="9137"/>
                    <a:pt x="9097" y="10340"/>
                  </a:cubicBezTo>
                  <a:cubicBezTo>
                    <a:pt x="9132" y="10471"/>
                    <a:pt x="9156" y="10590"/>
                    <a:pt x="9192" y="10709"/>
                  </a:cubicBezTo>
                  <a:cubicBezTo>
                    <a:pt x="9206" y="10775"/>
                    <a:pt x="9256" y="10804"/>
                    <a:pt x="9308" y="10804"/>
                  </a:cubicBezTo>
                  <a:cubicBezTo>
                    <a:pt x="9387" y="10804"/>
                    <a:pt x="9471" y="10738"/>
                    <a:pt x="9442" y="10637"/>
                  </a:cubicBezTo>
                  <a:cubicBezTo>
                    <a:pt x="9109" y="9411"/>
                    <a:pt x="9037" y="8149"/>
                    <a:pt x="8894" y="6899"/>
                  </a:cubicBezTo>
                  <a:cubicBezTo>
                    <a:pt x="8728" y="5565"/>
                    <a:pt x="8549" y="4196"/>
                    <a:pt x="8037" y="2946"/>
                  </a:cubicBezTo>
                  <a:cubicBezTo>
                    <a:pt x="7561" y="1779"/>
                    <a:pt x="6775" y="779"/>
                    <a:pt x="5584" y="303"/>
                  </a:cubicBezTo>
                  <a:cubicBezTo>
                    <a:pt x="5124" y="123"/>
                    <a:pt x="4618" y="0"/>
                    <a:pt x="4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37"/>
            <p:cNvSpPr/>
            <p:nvPr/>
          </p:nvSpPr>
          <p:spPr>
            <a:xfrm>
              <a:off x="5364050" y="2728000"/>
              <a:ext cx="202850" cy="643300"/>
            </a:xfrm>
            <a:custGeom>
              <a:avLst/>
              <a:gdLst/>
              <a:ahLst/>
              <a:cxnLst/>
              <a:rect l="l" t="t" r="r" b="b"/>
              <a:pathLst>
                <a:path w="8114" h="25732" extrusionOk="0">
                  <a:moveTo>
                    <a:pt x="4801" y="0"/>
                  </a:moveTo>
                  <a:cubicBezTo>
                    <a:pt x="4142" y="0"/>
                    <a:pt x="3485" y="297"/>
                    <a:pt x="2977" y="721"/>
                  </a:cubicBezTo>
                  <a:cubicBezTo>
                    <a:pt x="2346" y="1256"/>
                    <a:pt x="1929" y="2018"/>
                    <a:pt x="1632" y="2792"/>
                  </a:cubicBezTo>
                  <a:cubicBezTo>
                    <a:pt x="989" y="4459"/>
                    <a:pt x="822" y="6257"/>
                    <a:pt x="620" y="8031"/>
                  </a:cubicBezTo>
                  <a:cubicBezTo>
                    <a:pt x="322" y="10722"/>
                    <a:pt x="96" y="13425"/>
                    <a:pt x="48" y="16127"/>
                  </a:cubicBezTo>
                  <a:cubicBezTo>
                    <a:pt x="1" y="18973"/>
                    <a:pt x="167" y="21818"/>
                    <a:pt x="643" y="24616"/>
                  </a:cubicBezTo>
                  <a:cubicBezTo>
                    <a:pt x="703" y="24950"/>
                    <a:pt x="763" y="25295"/>
                    <a:pt x="834" y="25640"/>
                  </a:cubicBezTo>
                  <a:cubicBezTo>
                    <a:pt x="848" y="25705"/>
                    <a:pt x="894" y="25732"/>
                    <a:pt x="943" y="25732"/>
                  </a:cubicBezTo>
                  <a:cubicBezTo>
                    <a:pt x="1022" y="25732"/>
                    <a:pt x="1111" y="25664"/>
                    <a:pt x="1096" y="25569"/>
                  </a:cubicBezTo>
                  <a:cubicBezTo>
                    <a:pt x="536" y="22854"/>
                    <a:pt x="322" y="20104"/>
                    <a:pt x="298" y="17330"/>
                  </a:cubicBezTo>
                  <a:cubicBezTo>
                    <a:pt x="286" y="14615"/>
                    <a:pt x="465" y="11889"/>
                    <a:pt x="751" y="9174"/>
                  </a:cubicBezTo>
                  <a:cubicBezTo>
                    <a:pt x="929" y="7424"/>
                    <a:pt x="1072" y="5626"/>
                    <a:pt x="1536" y="3911"/>
                  </a:cubicBezTo>
                  <a:cubicBezTo>
                    <a:pt x="1763" y="3090"/>
                    <a:pt x="2060" y="2268"/>
                    <a:pt x="2548" y="1578"/>
                  </a:cubicBezTo>
                  <a:cubicBezTo>
                    <a:pt x="3013" y="923"/>
                    <a:pt x="3751" y="363"/>
                    <a:pt x="4573" y="280"/>
                  </a:cubicBezTo>
                  <a:cubicBezTo>
                    <a:pt x="4629" y="275"/>
                    <a:pt x="4685" y="273"/>
                    <a:pt x="4740" y="273"/>
                  </a:cubicBezTo>
                  <a:cubicBezTo>
                    <a:pt x="5473" y="273"/>
                    <a:pt x="6070" y="703"/>
                    <a:pt x="6513" y="1256"/>
                  </a:cubicBezTo>
                  <a:cubicBezTo>
                    <a:pt x="7049" y="1911"/>
                    <a:pt x="7382" y="2721"/>
                    <a:pt x="7656" y="3519"/>
                  </a:cubicBezTo>
                  <a:cubicBezTo>
                    <a:pt x="7716" y="3697"/>
                    <a:pt x="7775" y="3900"/>
                    <a:pt x="7823" y="4078"/>
                  </a:cubicBezTo>
                  <a:cubicBezTo>
                    <a:pt x="7847" y="4139"/>
                    <a:pt x="7900" y="4167"/>
                    <a:pt x="7953" y="4167"/>
                  </a:cubicBezTo>
                  <a:cubicBezTo>
                    <a:pt x="8034" y="4167"/>
                    <a:pt x="8114" y="4103"/>
                    <a:pt x="8085" y="3995"/>
                  </a:cubicBezTo>
                  <a:cubicBezTo>
                    <a:pt x="7859" y="3185"/>
                    <a:pt x="7549" y="2364"/>
                    <a:pt x="7109" y="1637"/>
                  </a:cubicBezTo>
                  <a:cubicBezTo>
                    <a:pt x="6692" y="959"/>
                    <a:pt x="6108" y="292"/>
                    <a:pt x="5323" y="66"/>
                  </a:cubicBezTo>
                  <a:cubicBezTo>
                    <a:pt x="5151" y="21"/>
                    <a:pt x="4976" y="0"/>
                    <a:pt x="48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37"/>
            <p:cNvSpPr/>
            <p:nvPr/>
          </p:nvSpPr>
          <p:spPr>
            <a:xfrm>
              <a:off x="5122350" y="3154375"/>
              <a:ext cx="668575" cy="531650"/>
            </a:xfrm>
            <a:custGeom>
              <a:avLst/>
              <a:gdLst/>
              <a:ahLst/>
              <a:cxnLst/>
              <a:rect l="l" t="t" r="r" b="b"/>
              <a:pathLst>
                <a:path w="26743" h="21266" extrusionOk="0">
                  <a:moveTo>
                    <a:pt x="5668" y="1"/>
                  </a:moveTo>
                  <a:lnTo>
                    <a:pt x="2668" y="10264"/>
                  </a:lnTo>
                  <a:cubicBezTo>
                    <a:pt x="2668" y="10264"/>
                    <a:pt x="1" y="20539"/>
                    <a:pt x="8895" y="21218"/>
                  </a:cubicBezTo>
                  <a:lnTo>
                    <a:pt x="8895" y="21265"/>
                  </a:lnTo>
                  <a:lnTo>
                    <a:pt x="17860" y="21265"/>
                  </a:lnTo>
                  <a:lnTo>
                    <a:pt x="17860" y="21218"/>
                  </a:lnTo>
                  <a:cubicBezTo>
                    <a:pt x="26742" y="20539"/>
                    <a:pt x="24075" y="10264"/>
                    <a:pt x="24075" y="10264"/>
                  </a:cubicBezTo>
                  <a:lnTo>
                    <a:pt x="21075" y="1"/>
                  </a:lnTo>
                  <a:close/>
                </a:path>
              </a:pathLst>
            </a:custGeom>
            <a:solidFill>
              <a:srgbClr val="F35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7"/>
            <p:cNvSpPr/>
            <p:nvPr/>
          </p:nvSpPr>
          <p:spPr>
            <a:xfrm>
              <a:off x="5271775" y="2752775"/>
              <a:ext cx="473900" cy="481700"/>
            </a:xfrm>
            <a:custGeom>
              <a:avLst/>
              <a:gdLst/>
              <a:ahLst/>
              <a:cxnLst/>
              <a:rect l="l" t="t" r="r" b="b"/>
              <a:pathLst>
                <a:path w="18956" h="19268" extrusionOk="0">
                  <a:moveTo>
                    <a:pt x="7143" y="4677"/>
                  </a:moveTo>
                  <a:cubicBezTo>
                    <a:pt x="7314" y="4677"/>
                    <a:pt x="7484" y="4742"/>
                    <a:pt x="7609" y="4873"/>
                  </a:cubicBezTo>
                  <a:lnTo>
                    <a:pt x="7883" y="5135"/>
                  </a:lnTo>
                  <a:cubicBezTo>
                    <a:pt x="8133" y="5409"/>
                    <a:pt x="8133" y="5826"/>
                    <a:pt x="7883" y="6076"/>
                  </a:cubicBezTo>
                  <a:cubicBezTo>
                    <a:pt x="7752" y="6201"/>
                    <a:pt x="7579" y="6263"/>
                    <a:pt x="7408" y="6263"/>
                  </a:cubicBezTo>
                  <a:cubicBezTo>
                    <a:pt x="7237" y="6263"/>
                    <a:pt x="7067" y="6201"/>
                    <a:pt x="6942" y="6076"/>
                  </a:cubicBezTo>
                  <a:lnTo>
                    <a:pt x="6668" y="5802"/>
                  </a:lnTo>
                  <a:cubicBezTo>
                    <a:pt x="6418" y="5552"/>
                    <a:pt x="6418" y="5123"/>
                    <a:pt x="6668" y="4873"/>
                  </a:cubicBezTo>
                  <a:cubicBezTo>
                    <a:pt x="6799" y="4742"/>
                    <a:pt x="6972" y="4677"/>
                    <a:pt x="7143" y="4677"/>
                  </a:cubicBezTo>
                  <a:close/>
                  <a:moveTo>
                    <a:pt x="6430" y="9823"/>
                  </a:moveTo>
                  <a:cubicBezTo>
                    <a:pt x="6552" y="9823"/>
                    <a:pt x="6674" y="9868"/>
                    <a:pt x="6763" y="9957"/>
                  </a:cubicBezTo>
                  <a:lnTo>
                    <a:pt x="6954" y="10148"/>
                  </a:lnTo>
                  <a:cubicBezTo>
                    <a:pt x="7144" y="10326"/>
                    <a:pt x="7144" y="10624"/>
                    <a:pt x="6954" y="10826"/>
                  </a:cubicBezTo>
                  <a:cubicBezTo>
                    <a:pt x="6865" y="10916"/>
                    <a:pt x="6743" y="10960"/>
                    <a:pt x="6620" y="10960"/>
                  </a:cubicBezTo>
                  <a:cubicBezTo>
                    <a:pt x="6498" y="10960"/>
                    <a:pt x="6376" y="10916"/>
                    <a:pt x="6287" y="10826"/>
                  </a:cubicBezTo>
                  <a:lnTo>
                    <a:pt x="6097" y="10624"/>
                  </a:lnTo>
                  <a:cubicBezTo>
                    <a:pt x="5918" y="10445"/>
                    <a:pt x="5918" y="10136"/>
                    <a:pt x="6097" y="9957"/>
                  </a:cubicBezTo>
                  <a:cubicBezTo>
                    <a:pt x="6186" y="9868"/>
                    <a:pt x="6308" y="9823"/>
                    <a:pt x="6430" y="9823"/>
                  </a:cubicBezTo>
                  <a:close/>
                  <a:moveTo>
                    <a:pt x="11594" y="8948"/>
                  </a:moveTo>
                  <a:cubicBezTo>
                    <a:pt x="11886" y="8948"/>
                    <a:pt x="12181" y="9058"/>
                    <a:pt x="12407" y="9278"/>
                  </a:cubicBezTo>
                  <a:cubicBezTo>
                    <a:pt x="12836" y="9719"/>
                    <a:pt x="12836" y="10445"/>
                    <a:pt x="12407" y="10886"/>
                  </a:cubicBezTo>
                  <a:lnTo>
                    <a:pt x="11943" y="11338"/>
                  </a:lnTo>
                  <a:cubicBezTo>
                    <a:pt x="11728" y="11558"/>
                    <a:pt x="11437" y="11669"/>
                    <a:pt x="11143" y="11669"/>
                  </a:cubicBezTo>
                  <a:cubicBezTo>
                    <a:pt x="10850" y="11669"/>
                    <a:pt x="10555" y="11558"/>
                    <a:pt x="10335" y="11338"/>
                  </a:cubicBezTo>
                  <a:cubicBezTo>
                    <a:pt x="9907" y="10910"/>
                    <a:pt x="9907" y="10183"/>
                    <a:pt x="10335" y="9731"/>
                  </a:cubicBezTo>
                  <a:lnTo>
                    <a:pt x="10800" y="9278"/>
                  </a:lnTo>
                  <a:cubicBezTo>
                    <a:pt x="11014" y="9058"/>
                    <a:pt x="11303" y="8948"/>
                    <a:pt x="11594" y="8948"/>
                  </a:cubicBezTo>
                  <a:close/>
                  <a:moveTo>
                    <a:pt x="13461" y="10877"/>
                  </a:moveTo>
                  <a:cubicBezTo>
                    <a:pt x="13577" y="10877"/>
                    <a:pt x="13693" y="10916"/>
                    <a:pt x="13776" y="10993"/>
                  </a:cubicBezTo>
                  <a:cubicBezTo>
                    <a:pt x="13931" y="11160"/>
                    <a:pt x="13931" y="11445"/>
                    <a:pt x="13776" y="11624"/>
                  </a:cubicBezTo>
                  <a:lnTo>
                    <a:pt x="13598" y="11803"/>
                  </a:lnTo>
                  <a:cubicBezTo>
                    <a:pt x="13514" y="11886"/>
                    <a:pt x="13398" y="11928"/>
                    <a:pt x="13282" y="11928"/>
                  </a:cubicBezTo>
                  <a:cubicBezTo>
                    <a:pt x="13166" y="11928"/>
                    <a:pt x="13050" y="11886"/>
                    <a:pt x="12967" y="11803"/>
                  </a:cubicBezTo>
                  <a:cubicBezTo>
                    <a:pt x="12800" y="11636"/>
                    <a:pt x="12800" y="11338"/>
                    <a:pt x="12967" y="11183"/>
                  </a:cubicBezTo>
                  <a:lnTo>
                    <a:pt x="13145" y="10993"/>
                  </a:lnTo>
                  <a:cubicBezTo>
                    <a:pt x="13228" y="10916"/>
                    <a:pt x="13345" y="10877"/>
                    <a:pt x="13461" y="10877"/>
                  </a:cubicBezTo>
                  <a:close/>
                  <a:moveTo>
                    <a:pt x="5159" y="0"/>
                  </a:moveTo>
                  <a:cubicBezTo>
                    <a:pt x="3569" y="0"/>
                    <a:pt x="2112" y="939"/>
                    <a:pt x="1489" y="3051"/>
                  </a:cubicBezTo>
                  <a:cubicBezTo>
                    <a:pt x="1" y="8695"/>
                    <a:pt x="5061" y="16053"/>
                    <a:pt x="9418" y="19268"/>
                  </a:cubicBezTo>
                  <a:lnTo>
                    <a:pt x="9502" y="19268"/>
                  </a:lnTo>
                  <a:cubicBezTo>
                    <a:pt x="13895" y="16041"/>
                    <a:pt x="18955" y="8683"/>
                    <a:pt x="17443" y="3051"/>
                  </a:cubicBezTo>
                  <a:cubicBezTo>
                    <a:pt x="16827" y="939"/>
                    <a:pt x="15369" y="0"/>
                    <a:pt x="13779" y="0"/>
                  </a:cubicBezTo>
                  <a:cubicBezTo>
                    <a:pt x="12421" y="0"/>
                    <a:pt x="10967" y="685"/>
                    <a:pt x="9859" y="1908"/>
                  </a:cubicBezTo>
                  <a:lnTo>
                    <a:pt x="9085" y="1908"/>
                  </a:lnTo>
                  <a:cubicBezTo>
                    <a:pt x="7972" y="685"/>
                    <a:pt x="6517" y="0"/>
                    <a:pt x="5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37"/>
            <p:cNvSpPr/>
            <p:nvPr/>
          </p:nvSpPr>
          <p:spPr>
            <a:xfrm>
              <a:off x="5505150" y="2786250"/>
              <a:ext cx="6850" cy="434675"/>
            </a:xfrm>
            <a:custGeom>
              <a:avLst/>
              <a:gdLst/>
              <a:ahLst/>
              <a:cxnLst/>
              <a:rect l="l" t="t" r="r" b="b"/>
              <a:pathLst>
                <a:path w="274" h="17387" extrusionOk="0">
                  <a:moveTo>
                    <a:pt x="137" y="1"/>
                  </a:moveTo>
                  <a:cubicBezTo>
                    <a:pt x="69" y="1"/>
                    <a:pt x="0" y="40"/>
                    <a:pt x="0" y="117"/>
                  </a:cubicBezTo>
                  <a:lnTo>
                    <a:pt x="0" y="6749"/>
                  </a:lnTo>
                  <a:lnTo>
                    <a:pt x="0" y="13440"/>
                  </a:lnTo>
                  <a:lnTo>
                    <a:pt x="0" y="17262"/>
                  </a:lnTo>
                  <a:cubicBezTo>
                    <a:pt x="0" y="17345"/>
                    <a:pt x="69" y="17387"/>
                    <a:pt x="137" y="17387"/>
                  </a:cubicBezTo>
                  <a:cubicBezTo>
                    <a:pt x="205" y="17387"/>
                    <a:pt x="274" y="17345"/>
                    <a:pt x="274" y="17262"/>
                  </a:cubicBezTo>
                  <a:lnTo>
                    <a:pt x="274" y="10511"/>
                  </a:lnTo>
                  <a:lnTo>
                    <a:pt x="274" y="3856"/>
                  </a:lnTo>
                  <a:lnTo>
                    <a:pt x="274" y="117"/>
                  </a:lnTo>
                  <a:cubicBezTo>
                    <a:pt x="274" y="40"/>
                    <a:pt x="205" y="1"/>
                    <a:pt x="1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37"/>
            <p:cNvSpPr/>
            <p:nvPr/>
          </p:nvSpPr>
          <p:spPr>
            <a:xfrm>
              <a:off x="5336525" y="2830025"/>
              <a:ext cx="175375" cy="106050"/>
            </a:xfrm>
            <a:custGeom>
              <a:avLst/>
              <a:gdLst/>
              <a:ahLst/>
              <a:cxnLst/>
              <a:rect l="l" t="t" r="r" b="b"/>
              <a:pathLst>
                <a:path w="7015" h="4242" extrusionOk="0">
                  <a:moveTo>
                    <a:pt x="4725" y="0"/>
                  </a:moveTo>
                  <a:cubicBezTo>
                    <a:pt x="3122" y="0"/>
                    <a:pt x="1521" y="604"/>
                    <a:pt x="649" y="2021"/>
                  </a:cubicBezTo>
                  <a:cubicBezTo>
                    <a:pt x="256" y="2652"/>
                    <a:pt x="66" y="3390"/>
                    <a:pt x="6" y="4117"/>
                  </a:cubicBezTo>
                  <a:cubicBezTo>
                    <a:pt x="0" y="4200"/>
                    <a:pt x="63" y="4242"/>
                    <a:pt x="128" y="4242"/>
                  </a:cubicBezTo>
                  <a:cubicBezTo>
                    <a:pt x="194" y="4242"/>
                    <a:pt x="262" y="4200"/>
                    <a:pt x="268" y="4117"/>
                  </a:cubicBezTo>
                  <a:cubicBezTo>
                    <a:pt x="363" y="2926"/>
                    <a:pt x="863" y="1795"/>
                    <a:pt x="1864" y="1093"/>
                  </a:cubicBezTo>
                  <a:cubicBezTo>
                    <a:pt x="2683" y="502"/>
                    <a:pt x="3704" y="253"/>
                    <a:pt x="4704" y="253"/>
                  </a:cubicBezTo>
                  <a:cubicBezTo>
                    <a:pt x="4793" y="253"/>
                    <a:pt x="4882" y="255"/>
                    <a:pt x="4971" y="259"/>
                  </a:cubicBezTo>
                  <a:cubicBezTo>
                    <a:pt x="5602" y="295"/>
                    <a:pt x="6221" y="414"/>
                    <a:pt x="6840" y="616"/>
                  </a:cubicBezTo>
                  <a:cubicBezTo>
                    <a:pt x="6854" y="623"/>
                    <a:pt x="6867" y="625"/>
                    <a:pt x="6879" y="625"/>
                  </a:cubicBezTo>
                  <a:cubicBezTo>
                    <a:pt x="6981" y="625"/>
                    <a:pt x="7015" y="420"/>
                    <a:pt x="6876" y="366"/>
                  </a:cubicBezTo>
                  <a:cubicBezTo>
                    <a:pt x="6206" y="129"/>
                    <a:pt x="5465" y="0"/>
                    <a:pt x="47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7"/>
            <p:cNvSpPr/>
            <p:nvPr/>
          </p:nvSpPr>
          <p:spPr>
            <a:xfrm>
              <a:off x="5505250" y="2830100"/>
              <a:ext cx="176125" cy="105975"/>
            </a:xfrm>
            <a:custGeom>
              <a:avLst/>
              <a:gdLst/>
              <a:ahLst/>
              <a:cxnLst/>
              <a:rect l="l" t="t" r="r" b="b"/>
              <a:pathLst>
                <a:path w="7045" h="4239" extrusionOk="0">
                  <a:moveTo>
                    <a:pt x="2358" y="1"/>
                  </a:moveTo>
                  <a:cubicBezTo>
                    <a:pt x="2273" y="1"/>
                    <a:pt x="2188" y="3"/>
                    <a:pt x="2104" y="6"/>
                  </a:cubicBezTo>
                  <a:cubicBezTo>
                    <a:pt x="1437" y="18"/>
                    <a:pt x="782" y="149"/>
                    <a:pt x="139" y="375"/>
                  </a:cubicBezTo>
                  <a:cubicBezTo>
                    <a:pt x="0" y="418"/>
                    <a:pt x="43" y="622"/>
                    <a:pt x="173" y="622"/>
                  </a:cubicBezTo>
                  <a:cubicBezTo>
                    <a:pt x="188" y="622"/>
                    <a:pt x="205" y="620"/>
                    <a:pt x="222" y="613"/>
                  </a:cubicBezTo>
                  <a:cubicBezTo>
                    <a:pt x="870" y="385"/>
                    <a:pt x="1594" y="258"/>
                    <a:pt x="2319" y="258"/>
                  </a:cubicBezTo>
                  <a:cubicBezTo>
                    <a:pt x="3819" y="258"/>
                    <a:pt x="5321" y="801"/>
                    <a:pt x="6140" y="2102"/>
                  </a:cubicBezTo>
                  <a:cubicBezTo>
                    <a:pt x="6533" y="2697"/>
                    <a:pt x="6711" y="3399"/>
                    <a:pt x="6771" y="4114"/>
                  </a:cubicBezTo>
                  <a:cubicBezTo>
                    <a:pt x="6777" y="4197"/>
                    <a:pt x="6848" y="4239"/>
                    <a:pt x="6915" y="4239"/>
                  </a:cubicBezTo>
                  <a:cubicBezTo>
                    <a:pt x="6982" y="4239"/>
                    <a:pt x="7045" y="4197"/>
                    <a:pt x="7033" y="4114"/>
                  </a:cubicBezTo>
                  <a:cubicBezTo>
                    <a:pt x="6949" y="2852"/>
                    <a:pt x="6414" y="1673"/>
                    <a:pt x="5366" y="911"/>
                  </a:cubicBezTo>
                  <a:cubicBezTo>
                    <a:pt x="4516" y="282"/>
                    <a:pt x="3432" y="1"/>
                    <a:pt x="2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7"/>
            <p:cNvSpPr/>
            <p:nvPr/>
          </p:nvSpPr>
          <p:spPr>
            <a:xfrm>
              <a:off x="5373725" y="2940350"/>
              <a:ext cx="139250" cy="105875"/>
            </a:xfrm>
            <a:custGeom>
              <a:avLst/>
              <a:gdLst/>
              <a:ahLst/>
              <a:cxnLst/>
              <a:rect l="l" t="t" r="r" b="b"/>
              <a:pathLst>
                <a:path w="5570" h="4235" extrusionOk="0">
                  <a:moveTo>
                    <a:pt x="3677" y="1"/>
                  </a:moveTo>
                  <a:cubicBezTo>
                    <a:pt x="3342" y="1"/>
                    <a:pt x="3009" y="43"/>
                    <a:pt x="2685" y="132"/>
                  </a:cubicBezTo>
                  <a:cubicBezTo>
                    <a:pt x="1721" y="394"/>
                    <a:pt x="947" y="1097"/>
                    <a:pt x="507" y="1990"/>
                  </a:cubicBezTo>
                  <a:cubicBezTo>
                    <a:pt x="185" y="2645"/>
                    <a:pt x="54" y="3371"/>
                    <a:pt x="6" y="4109"/>
                  </a:cubicBezTo>
                  <a:cubicBezTo>
                    <a:pt x="0" y="4192"/>
                    <a:pt x="63" y="4234"/>
                    <a:pt x="128" y="4234"/>
                  </a:cubicBezTo>
                  <a:cubicBezTo>
                    <a:pt x="194" y="4234"/>
                    <a:pt x="262" y="4192"/>
                    <a:pt x="268" y="4109"/>
                  </a:cubicBezTo>
                  <a:cubicBezTo>
                    <a:pt x="328" y="3002"/>
                    <a:pt x="661" y="1859"/>
                    <a:pt x="1495" y="1097"/>
                  </a:cubicBezTo>
                  <a:cubicBezTo>
                    <a:pt x="2092" y="544"/>
                    <a:pt x="2883" y="258"/>
                    <a:pt x="3689" y="258"/>
                  </a:cubicBezTo>
                  <a:cubicBezTo>
                    <a:pt x="3751" y="258"/>
                    <a:pt x="3814" y="260"/>
                    <a:pt x="3876" y="263"/>
                  </a:cubicBezTo>
                  <a:cubicBezTo>
                    <a:pt x="4364" y="299"/>
                    <a:pt x="4840" y="418"/>
                    <a:pt x="5293" y="609"/>
                  </a:cubicBezTo>
                  <a:cubicBezTo>
                    <a:pt x="5313" y="618"/>
                    <a:pt x="5332" y="622"/>
                    <a:pt x="5351" y="622"/>
                  </a:cubicBezTo>
                  <a:cubicBezTo>
                    <a:pt x="5479" y="622"/>
                    <a:pt x="5569" y="434"/>
                    <a:pt x="5424" y="382"/>
                  </a:cubicBezTo>
                  <a:cubicBezTo>
                    <a:pt x="4880" y="137"/>
                    <a:pt x="4278" y="1"/>
                    <a:pt x="3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7"/>
            <p:cNvSpPr/>
            <p:nvPr/>
          </p:nvSpPr>
          <p:spPr>
            <a:xfrm>
              <a:off x="5504475" y="2939750"/>
              <a:ext cx="139100" cy="106475"/>
            </a:xfrm>
            <a:custGeom>
              <a:avLst/>
              <a:gdLst/>
              <a:ahLst/>
              <a:cxnLst/>
              <a:rect l="l" t="t" r="r" b="b"/>
              <a:pathLst>
                <a:path w="5564" h="4259" extrusionOk="0">
                  <a:moveTo>
                    <a:pt x="1795" y="0"/>
                  </a:moveTo>
                  <a:cubicBezTo>
                    <a:pt x="1761" y="0"/>
                    <a:pt x="1728" y="1"/>
                    <a:pt x="1694" y="2"/>
                  </a:cubicBezTo>
                  <a:cubicBezTo>
                    <a:pt x="1158" y="37"/>
                    <a:pt x="634" y="168"/>
                    <a:pt x="146" y="394"/>
                  </a:cubicBezTo>
                  <a:cubicBezTo>
                    <a:pt x="1" y="457"/>
                    <a:pt x="91" y="646"/>
                    <a:pt x="211" y="646"/>
                  </a:cubicBezTo>
                  <a:cubicBezTo>
                    <a:pt x="229" y="646"/>
                    <a:pt x="247" y="642"/>
                    <a:pt x="265" y="633"/>
                  </a:cubicBezTo>
                  <a:cubicBezTo>
                    <a:pt x="766" y="405"/>
                    <a:pt x="1319" y="279"/>
                    <a:pt x="1871" y="279"/>
                  </a:cubicBezTo>
                  <a:cubicBezTo>
                    <a:pt x="2185" y="279"/>
                    <a:pt x="2499" y="320"/>
                    <a:pt x="2801" y="406"/>
                  </a:cubicBezTo>
                  <a:cubicBezTo>
                    <a:pt x="3706" y="668"/>
                    <a:pt x="4409" y="1323"/>
                    <a:pt x="4825" y="2157"/>
                  </a:cubicBezTo>
                  <a:cubicBezTo>
                    <a:pt x="5123" y="2764"/>
                    <a:pt x="5254" y="3454"/>
                    <a:pt x="5302" y="4133"/>
                  </a:cubicBezTo>
                  <a:cubicBezTo>
                    <a:pt x="5308" y="4216"/>
                    <a:pt x="5373" y="4258"/>
                    <a:pt x="5437" y="4258"/>
                  </a:cubicBezTo>
                  <a:cubicBezTo>
                    <a:pt x="5501" y="4258"/>
                    <a:pt x="5564" y="4216"/>
                    <a:pt x="5564" y="4133"/>
                  </a:cubicBezTo>
                  <a:cubicBezTo>
                    <a:pt x="5492" y="2954"/>
                    <a:pt x="5147" y="1752"/>
                    <a:pt x="4266" y="930"/>
                  </a:cubicBezTo>
                  <a:cubicBezTo>
                    <a:pt x="3600" y="310"/>
                    <a:pt x="2701" y="0"/>
                    <a:pt x="17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7"/>
            <p:cNvSpPr/>
            <p:nvPr/>
          </p:nvSpPr>
          <p:spPr>
            <a:xfrm>
              <a:off x="5415700" y="3060050"/>
              <a:ext cx="97350" cy="73975"/>
            </a:xfrm>
            <a:custGeom>
              <a:avLst/>
              <a:gdLst/>
              <a:ahLst/>
              <a:cxnLst/>
              <a:rect l="l" t="t" r="r" b="b"/>
              <a:pathLst>
                <a:path w="3894" h="2959" extrusionOk="0">
                  <a:moveTo>
                    <a:pt x="2551" y="1"/>
                  </a:moveTo>
                  <a:cubicBezTo>
                    <a:pt x="2321" y="1"/>
                    <a:pt x="2090" y="31"/>
                    <a:pt x="1864" y="95"/>
                  </a:cubicBezTo>
                  <a:cubicBezTo>
                    <a:pt x="1197" y="285"/>
                    <a:pt x="661" y="762"/>
                    <a:pt x="363" y="1369"/>
                  </a:cubicBezTo>
                  <a:cubicBezTo>
                    <a:pt x="137" y="1833"/>
                    <a:pt x="42" y="2321"/>
                    <a:pt x="6" y="2833"/>
                  </a:cubicBezTo>
                  <a:cubicBezTo>
                    <a:pt x="0" y="2917"/>
                    <a:pt x="63" y="2958"/>
                    <a:pt x="130" y="2958"/>
                  </a:cubicBezTo>
                  <a:cubicBezTo>
                    <a:pt x="197" y="2958"/>
                    <a:pt x="268" y="2917"/>
                    <a:pt x="280" y="2833"/>
                  </a:cubicBezTo>
                  <a:cubicBezTo>
                    <a:pt x="316" y="2083"/>
                    <a:pt x="542" y="1321"/>
                    <a:pt x="1090" y="809"/>
                  </a:cubicBezTo>
                  <a:cubicBezTo>
                    <a:pt x="1517" y="417"/>
                    <a:pt x="2055" y="237"/>
                    <a:pt x="2619" y="237"/>
                  </a:cubicBezTo>
                  <a:cubicBezTo>
                    <a:pt x="2637" y="237"/>
                    <a:pt x="2655" y="237"/>
                    <a:pt x="2673" y="238"/>
                  </a:cubicBezTo>
                  <a:cubicBezTo>
                    <a:pt x="2995" y="262"/>
                    <a:pt x="3328" y="333"/>
                    <a:pt x="3626" y="464"/>
                  </a:cubicBezTo>
                  <a:cubicBezTo>
                    <a:pt x="3656" y="483"/>
                    <a:pt x="3684" y="491"/>
                    <a:pt x="3711" y="491"/>
                  </a:cubicBezTo>
                  <a:cubicBezTo>
                    <a:pt x="3830" y="491"/>
                    <a:pt x="3893" y="322"/>
                    <a:pt x="3757" y="274"/>
                  </a:cubicBezTo>
                  <a:cubicBezTo>
                    <a:pt x="3375" y="98"/>
                    <a:pt x="2963" y="1"/>
                    <a:pt x="25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7"/>
            <p:cNvSpPr/>
            <p:nvPr/>
          </p:nvSpPr>
          <p:spPr>
            <a:xfrm>
              <a:off x="5504100" y="3059975"/>
              <a:ext cx="97350" cy="74350"/>
            </a:xfrm>
            <a:custGeom>
              <a:avLst/>
              <a:gdLst/>
              <a:ahLst/>
              <a:cxnLst/>
              <a:rect l="l" t="t" r="r" b="b"/>
              <a:pathLst>
                <a:path w="3894" h="2974" extrusionOk="0">
                  <a:moveTo>
                    <a:pt x="1303" y="1"/>
                  </a:moveTo>
                  <a:cubicBezTo>
                    <a:pt x="1271" y="1"/>
                    <a:pt x="1240" y="2"/>
                    <a:pt x="1209" y="3"/>
                  </a:cubicBezTo>
                  <a:cubicBezTo>
                    <a:pt x="828" y="27"/>
                    <a:pt x="471" y="110"/>
                    <a:pt x="125" y="277"/>
                  </a:cubicBezTo>
                  <a:cubicBezTo>
                    <a:pt x="1" y="328"/>
                    <a:pt x="84" y="516"/>
                    <a:pt x="210" y="516"/>
                  </a:cubicBezTo>
                  <a:cubicBezTo>
                    <a:pt x="229" y="516"/>
                    <a:pt x="248" y="512"/>
                    <a:pt x="268" y="503"/>
                  </a:cubicBezTo>
                  <a:cubicBezTo>
                    <a:pt x="603" y="350"/>
                    <a:pt x="972" y="271"/>
                    <a:pt x="1338" y="271"/>
                  </a:cubicBezTo>
                  <a:cubicBezTo>
                    <a:pt x="1544" y="271"/>
                    <a:pt x="1750" y="296"/>
                    <a:pt x="1947" y="348"/>
                  </a:cubicBezTo>
                  <a:cubicBezTo>
                    <a:pt x="2542" y="515"/>
                    <a:pt x="3019" y="943"/>
                    <a:pt x="3293" y="1491"/>
                  </a:cubicBezTo>
                  <a:cubicBezTo>
                    <a:pt x="3495" y="1908"/>
                    <a:pt x="3590" y="2384"/>
                    <a:pt x="3614" y="2848"/>
                  </a:cubicBezTo>
                  <a:cubicBezTo>
                    <a:pt x="3620" y="2932"/>
                    <a:pt x="3691" y="2973"/>
                    <a:pt x="3760" y="2973"/>
                  </a:cubicBezTo>
                  <a:cubicBezTo>
                    <a:pt x="3828" y="2973"/>
                    <a:pt x="3894" y="2932"/>
                    <a:pt x="3888" y="2848"/>
                  </a:cubicBezTo>
                  <a:cubicBezTo>
                    <a:pt x="3840" y="2051"/>
                    <a:pt x="3602" y="1217"/>
                    <a:pt x="2995" y="646"/>
                  </a:cubicBezTo>
                  <a:cubicBezTo>
                    <a:pt x="2530" y="226"/>
                    <a:pt x="1925" y="1"/>
                    <a:pt x="13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7"/>
            <p:cNvSpPr/>
            <p:nvPr/>
          </p:nvSpPr>
          <p:spPr>
            <a:xfrm>
              <a:off x="5044075" y="2372450"/>
              <a:ext cx="467950" cy="485800"/>
            </a:xfrm>
            <a:custGeom>
              <a:avLst/>
              <a:gdLst/>
              <a:ahLst/>
              <a:cxnLst/>
              <a:rect l="l" t="t" r="r" b="b"/>
              <a:pathLst>
                <a:path w="18718" h="19432" extrusionOk="0">
                  <a:moveTo>
                    <a:pt x="7862" y="5438"/>
                  </a:moveTo>
                  <a:cubicBezTo>
                    <a:pt x="8146" y="5438"/>
                    <a:pt x="8413" y="5635"/>
                    <a:pt x="8501" y="5930"/>
                  </a:cubicBezTo>
                  <a:cubicBezTo>
                    <a:pt x="8537" y="6049"/>
                    <a:pt x="8573" y="6168"/>
                    <a:pt x="8609" y="6287"/>
                  </a:cubicBezTo>
                  <a:cubicBezTo>
                    <a:pt x="8716" y="6632"/>
                    <a:pt x="8501" y="7001"/>
                    <a:pt x="8144" y="7108"/>
                  </a:cubicBezTo>
                  <a:cubicBezTo>
                    <a:pt x="8087" y="7124"/>
                    <a:pt x="8028" y="7132"/>
                    <a:pt x="7971" y="7132"/>
                  </a:cubicBezTo>
                  <a:cubicBezTo>
                    <a:pt x="7683" y="7132"/>
                    <a:pt x="7412" y="6942"/>
                    <a:pt x="7323" y="6644"/>
                  </a:cubicBezTo>
                  <a:cubicBezTo>
                    <a:pt x="7299" y="6525"/>
                    <a:pt x="7251" y="6406"/>
                    <a:pt x="7227" y="6287"/>
                  </a:cubicBezTo>
                  <a:cubicBezTo>
                    <a:pt x="7120" y="5942"/>
                    <a:pt x="7323" y="5572"/>
                    <a:pt x="7680" y="5465"/>
                  </a:cubicBezTo>
                  <a:cubicBezTo>
                    <a:pt x="7740" y="5446"/>
                    <a:pt x="7802" y="5438"/>
                    <a:pt x="7862" y="5438"/>
                  </a:cubicBezTo>
                  <a:close/>
                  <a:moveTo>
                    <a:pt x="4831" y="9586"/>
                  </a:moveTo>
                  <a:cubicBezTo>
                    <a:pt x="5036" y="9586"/>
                    <a:pt x="5228" y="9726"/>
                    <a:pt x="5287" y="9930"/>
                  </a:cubicBezTo>
                  <a:cubicBezTo>
                    <a:pt x="5322" y="10025"/>
                    <a:pt x="5334" y="10109"/>
                    <a:pt x="5358" y="10180"/>
                  </a:cubicBezTo>
                  <a:cubicBezTo>
                    <a:pt x="5441" y="10442"/>
                    <a:pt x="5287" y="10704"/>
                    <a:pt x="5037" y="10775"/>
                  </a:cubicBezTo>
                  <a:cubicBezTo>
                    <a:pt x="4990" y="10791"/>
                    <a:pt x="4943" y="10798"/>
                    <a:pt x="4897" y="10798"/>
                  </a:cubicBezTo>
                  <a:cubicBezTo>
                    <a:pt x="4692" y="10798"/>
                    <a:pt x="4500" y="10658"/>
                    <a:pt x="4441" y="10454"/>
                  </a:cubicBezTo>
                  <a:cubicBezTo>
                    <a:pt x="4406" y="10359"/>
                    <a:pt x="4394" y="10275"/>
                    <a:pt x="4370" y="10204"/>
                  </a:cubicBezTo>
                  <a:cubicBezTo>
                    <a:pt x="4287" y="9942"/>
                    <a:pt x="4441" y="9680"/>
                    <a:pt x="4691" y="9609"/>
                  </a:cubicBezTo>
                  <a:cubicBezTo>
                    <a:pt x="4738" y="9593"/>
                    <a:pt x="4785" y="9586"/>
                    <a:pt x="4831" y="9586"/>
                  </a:cubicBezTo>
                  <a:close/>
                  <a:moveTo>
                    <a:pt x="9404" y="11275"/>
                  </a:moveTo>
                  <a:cubicBezTo>
                    <a:pt x="9907" y="11275"/>
                    <a:pt x="10385" y="11608"/>
                    <a:pt x="10525" y="12109"/>
                  </a:cubicBezTo>
                  <a:cubicBezTo>
                    <a:pt x="10692" y="12704"/>
                    <a:pt x="10335" y="13335"/>
                    <a:pt x="9740" y="13502"/>
                  </a:cubicBezTo>
                  <a:lnTo>
                    <a:pt x="9109" y="13681"/>
                  </a:lnTo>
                  <a:cubicBezTo>
                    <a:pt x="9009" y="13708"/>
                    <a:pt x="8909" y="13722"/>
                    <a:pt x="8810" y="13722"/>
                  </a:cubicBezTo>
                  <a:cubicBezTo>
                    <a:pt x="8316" y="13722"/>
                    <a:pt x="7854" y="13391"/>
                    <a:pt x="7716" y="12895"/>
                  </a:cubicBezTo>
                  <a:cubicBezTo>
                    <a:pt x="7549" y="12299"/>
                    <a:pt x="7906" y="11657"/>
                    <a:pt x="8501" y="11490"/>
                  </a:cubicBezTo>
                  <a:lnTo>
                    <a:pt x="9121" y="11311"/>
                  </a:lnTo>
                  <a:cubicBezTo>
                    <a:pt x="9214" y="11287"/>
                    <a:pt x="9310" y="11275"/>
                    <a:pt x="9404" y="11275"/>
                  </a:cubicBezTo>
                  <a:close/>
                  <a:moveTo>
                    <a:pt x="10450" y="13940"/>
                  </a:moveTo>
                  <a:cubicBezTo>
                    <a:pt x="10646" y="13940"/>
                    <a:pt x="10823" y="14064"/>
                    <a:pt x="10883" y="14264"/>
                  </a:cubicBezTo>
                  <a:cubicBezTo>
                    <a:pt x="10942" y="14502"/>
                    <a:pt x="10811" y="14752"/>
                    <a:pt x="10573" y="14812"/>
                  </a:cubicBezTo>
                  <a:cubicBezTo>
                    <a:pt x="10502" y="14847"/>
                    <a:pt x="10406" y="14859"/>
                    <a:pt x="10335" y="14883"/>
                  </a:cubicBezTo>
                  <a:cubicBezTo>
                    <a:pt x="10296" y="14893"/>
                    <a:pt x="10258" y="14897"/>
                    <a:pt x="10220" y="14897"/>
                  </a:cubicBezTo>
                  <a:cubicBezTo>
                    <a:pt x="10024" y="14897"/>
                    <a:pt x="9847" y="14773"/>
                    <a:pt x="9787" y="14574"/>
                  </a:cubicBezTo>
                  <a:cubicBezTo>
                    <a:pt x="9728" y="14335"/>
                    <a:pt x="9859" y="14097"/>
                    <a:pt x="10097" y="14026"/>
                  </a:cubicBezTo>
                  <a:cubicBezTo>
                    <a:pt x="10168" y="13990"/>
                    <a:pt x="10264" y="13978"/>
                    <a:pt x="10335" y="13954"/>
                  </a:cubicBezTo>
                  <a:cubicBezTo>
                    <a:pt x="10374" y="13945"/>
                    <a:pt x="10412" y="13940"/>
                    <a:pt x="10450" y="13940"/>
                  </a:cubicBezTo>
                  <a:close/>
                  <a:moveTo>
                    <a:pt x="7008" y="1"/>
                  </a:moveTo>
                  <a:cubicBezTo>
                    <a:pt x="6046" y="1"/>
                    <a:pt x="5030" y="408"/>
                    <a:pt x="4072" y="1346"/>
                  </a:cubicBezTo>
                  <a:cubicBezTo>
                    <a:pt x="0" y="5525"/>
                    <a:pt x="810" y="14431"/>
                    <a:pt x="3036" y="19384"/>
                  </a:cubicBezTo>
                  <a:lnTo>
                    <a:pt x="3120" y="19431"/>
                  </a:lnTo>
                  <a:cubicBezTo>
                    <a:pt x="8501" y="18729"/>
                    <a:pt x="16526" y="14788"/>
                    <a:pt x="17979" y="9144"/>
                  </a:cubicBezTo>
                  <a:cubicBezTo>
                    <a:pt x="18718" y="5939"/>
                    <a:pt x="16549" y="4103"/>
                    <a:pt x="13897" y="4103"/>
                  </a:cubicBezTo>
                  <a:cubicBezTo>
                    <a:pt x="13258" y="4103"/>
                    <a:pt x="12591" y="4210"/>
                    <a:pt x="11930" y="4429"/>
                  </a:cubicBezTo>
                  <a:lnTo>
                    <a:pt x="11252" y="4048"/>
                  </a:lnTo>
                  <a:cubicBezTo>
                    <a:pt x="10716" y="1705"/>
                    <a:pt x="8976" y="1"/>
                    <a:pt x="7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7"/>
            <p:cNvSpPr/>
            <p:nvPr/>
          </p:nvSpPr>
          <p:spPr>
            <a:xfrm>
              <a:off x="5124875" y="2465425"/>
              <a:ext cx="218525" cy="380075"/>
            </a:xfrm>
            <a:custGeom>
              <a:avLst/>
              <a:gdLst/>
              <a:ahLst/>
              <a:cxnLst/>
              <a:rect l="l" t="t" r="r" b="b"/>
              <a:pathLst>
                <a:path w="8741" h="15203" extrusionOk="0">
                  <a:moveTo>
                    <a:pt x="8564" y="0"/>
                  </a:moveTo>
                  <a:cubicBezTo>
                    <a:pt x="8525" y="0"/>
                    <a:pt x="8486" y="20"/>
                    <a:pt x="8460" y="67"/>
                  </a:cubicBezTo>
                  <a:cubicBezTo>
                    <a:pt x="7365" y="1984"/>
                    <a:pt x="6293" y="3925"/>
                    <a:pt x="5210" y="5842"/>
                  </a:cubicBezTo>
                  <a:cubicBezTo>
                    <a:pt x="4126" y="7795"/>
                    <a:pt x="3019" y="9723"/>
                    <a:pt x="1936" y="11676"/>
                  </a:cubicBezTo>
                  <a:cubicBezTo>
                    <a:pt x="1317" y="12795"/>
                    <a:pt x="685" y="13891"/>
                    <a:pt x="66" y="15010"/>
                  </a:cubicBezTo>
                  <a:cubicBezTo>
                    <a:pt x="0" y="15109"/>
                    <a:pt x="95" y="15203"/>
                    <a:pt x="183" y="15203"/>
                  </a:cubicBezTo>
                  <a:cubicBezTo>
                    <a:pt x="221" y="15203"/>
                    <a:pt x="259" y="15184"/>
                    <a:pt x="281" y="15141"/>
                  </a:cubicBezTo>
                  <a:lnTo>
                    <a:pt x="3591" y="9247"/>
                  </a:lnTo>
                  <a:lnTo>
                    <a:pt x="6853" y="3437"/>
                  </a:lnTo>
                  <a:cubicBezTo>
                    <a:pt x="7460" y="2353"/>
                    <a:pt x="8067" y="1270"/>
                    <a:pt x="8675" y="198"/>
                  </a:cubicBezTo>
                  <a:cubicBezTo>
                    <a:pt x="8741" y="99"/>
                    <a:pt x="8652" y="0"/>
                    <a:pt x="85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7"/>
            <p:cNvSpPr/>
            <p:nvPr/>
          </p:nvSpPr>
          <p:spPr>
            <a:xfrm>
              <a:off x="5117425" y="2459300"/>
              <a:ext cx="199325" cy="58475"/>
            </a:xfrm>
            <a:custGeom>
              <a:avLst/>
              <a:gdLst/>
              <a:ahLst/>
              <a:cxnLst/>
              <a:rect l="l" t="t" r="r" b="b"/>
              <a:pathLst>
                <a:path w="7973" h="2339" extrusionOk="0">
                  <a:moveTo>
                    <a:pt x="3571" y="1"/>
                  </a:moveTo>
                  <a:cubicBezTo>
                    <a:pt x="2911" y="1"/>
                    <a:pt x="2254" y="151"/>
                    <a:pt x="1638" y="491"/>
                  </a:cubicBezTo>
                  <a:cubicBezTo>
                    <a:pt x="983" y="848"/>
                    <a:pt x="460" y="1396"/>
                    <a:pt x="67" y="2003"/>
                  </a:cubicBezTo>
                  <a:cubicBezTo>
                    <a:pt x="0" y="2111"/>
                    <a:pt x="91" y="2202"/>
                    <a:pt x="180" y="2202"/>
                  </a:cubicBezTo>
                  <a:cubicBezTo>
                    <a:pt x="218" y="2202"/>
                    <a:pt x="256" y="2185"/>
                    <a:pt x="281" y="2146"/>
                  </a:cubicBezTo>
                  <a:cubicBezTo>
                    <a:pt x="960" y="1146"/>
                    <a:pt x="1948" y="396"/>
                    <a:pt x="3162" y="277"/>
                  </a:cubicBezTo>
                  <a:cubicBezTo>
                    <a:pt x="3286" y="266"/>
                    <a:pt x="3410" y="261"/>
                    <a:pt x="3533" y="261"/>
                  </a:cubicBezTo>
                  <a:cubicBezTo>
                    <a:pt x="4493" y="261"/>
                    <a:pt x="5447" y="580"/>
                    <a:pt x="6270" y="1086"/>
                  </a:cubicBezTo>
                  <a:cubicBezTo>
                    <a:pt x="6806" y="1408"/>
                    <a:pt x="7294" y="1825"/>
                    <a:pt x="7711" y="2301"/>
                  </a:cubicBezTo>
                  <a:cubicBezTo>
                    <a:pt x="7734" y="2327"/>
                    <a:pt x="7762" y="2339"/>
                    <a:pt x="7789" y="2339"/>
                  </a:cubicBezTo>
                  <a:cubicBezTo>
                    <a:pt x="7883" y="2339"/>
                    <a:pt x="7972" y="2203"/>
                    <a:pt x="7889" y="2110"/>
                  </a:cubicBezTo>
                  <a:cubicBezTo>
                    <a:pt x="6831" y="908"/>
                    <a:pt x="5194" y="1"/>
                    <a:pt x="35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7"/>
            <p:cNvSpPr/>
            <p:nvPr/>
          </p:nvSpPr>
          <p:spPr>
            <a:xfrm>
              <a:off x="5309250" y="2512550"/>
              <a:ext cx="125975" cy="167750"/>
            </a:xfrm>
            <a:custGeom>
              <a:avLst/>
              <a:gdLst/>
              <a:ahLst/>
              <a:cxnLst/>
              <a:rect l="l" t="t" r="r" b="b"/>
              <a:pathLst>
                <a:path w="5039" h="6710" extrusionOk="0">
                  <a:moveTo>
                    <a:pt x="198" y="1"/>
                  </a:moveTo>
                  <a:cubicBezTo>
                    <a:pt x="63" y="1"/>
                    <a:pt x="1" y="221"/>
                    <a:pt x="157" y="254"/>
                  </a:cubicBezTo>
                  <a:cubicBezTo>
                    <a:pt x="2240" y="623"/>
                    <a:pt x="4479" y="2159"/>
                    <a:pt x="4598" y="4445"/>
                  </a:cubicBezTo>
                  <a:cubicBezTo>
                    <a:pt x="4633" y="5160"/>
                    <a:pt x="4455" y="5862"/>
                    <a:pt x="4157" y="6517"/>
                  </a:cubicBezTo>
                  <a:cubicBezTo>
                    <a:pt x="4107" y="6616"/>
                    <a:pt x="4207" y="6710"/>
                    <a:pt x="4293" y="6710"/>
                  </a:cubicBezTo>
                  <a:cubicBezTo>
                    <a:pt x="4330" y="6710"/>
                    <a:pt x="4365" y="6691"/>
                    <a:pt x="4383" y="6648"/>
                  </a:cubicBezTo>
                  <a:cubicBezTo>
                    <a:pt x="4919" y="5505"/>
                    <a:pt x="5038" y="4231"/>
                    <a:pt x="4514" y="3064"/>
                  </a:cubicBezTo>
                  <a:cubicBezTo>
                    <a:pt x="4038" y="2004"/>
                    <a:pt x="3133" y="1183"/>
                    <a:pt x="2121" y="647"/>
                  </a:cubicBezTo>
                  <a:cubicBezTo>
                    <a:pt x="1526" y="338"/>
                    <a:pt x="883" y="111"/>
                    <a:pt x="228" y="4"/>
                  </a:cubicBezTo>
                  <a:cubicBezTo>
                    <a:pt x="218" y="2"/>
                    <a:pt x="208" y="1"/>
                    <a:pt x="1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7"/>
            <p:cNvSpPr/>
            <p:nvPr/>
          </p:nvSpPr>
          <p:spPr>
            <a:xfrm>
              <a:off x="5096200" y="2568050"/>
              <a:ext cx="166800" cy="61050"/>
            </a:xfrm>
            <a:custGeom>
              <a:avLst/>
              <a:gdLst/>
              <a:ahLst/>
              <a:cxnLst/>
              <a:rect l="l" t="t" r="r" b="b"/>
              <a:pathLst>
                <a:path w="6672" h="2442" extrusionOk="0">
                  <a:moveTo>
                    <a:pt x="3564" y="0"/>
                  </a:moveTo>
                  <a:cubicBezTo>
                    <a:pt x="2845" y="0"/>
                    <a:pt x="2138" y="234"/>
                    <a:pt x="1535" y="654"/>
                  </a:cubicBezTo>
                  <a:cubicBezTo>
                    <a:pt x="928" y="1070"/>
                    <a:pt x="451" y="1630"/>
                    <a:pt x="58" y="2237"/>
                  </a:cubicBezTo>
                  <a:cubicBezTo>
                    <a:pt x="0" y="2345"/>
                    <a:pt x="87" y="2441"/>
                    <a:pt x="177" y="2441"/>
                  </a:cubicBezTo>
                  <a:cubicBezTo>
                    <a:pt x="216" y="2441"/>
                    <a:pt x="256" y="2423"/>
                    <a:pt x="285" y="2380"/>
                  </a:cubicBezTo>
                  <a:cubicBezTo>
                    <a:pt x="880" y="1451"/>
                    <a:pt x="1725" y="618"/>
                    <a:pt x="2833" y="332"/>
                  </a:cubicBezTo>
                  <a:cubicBezTo>
                    <a:pt x="3066" y="276"/>
                    <a:pt x="3304" y="249"/>
                    <a:pt x="3542" y="249"/>
                  </a:cubicBezTo>
                  <a:cubicBezTo>
                    <a:pt x="4164" y="249"/>
                    <a:pt x="4784" y="433"/>
                    <a:pt x="5309" y="761"/>
                  </a:cubicBezTo>
                  <a:cubicBezTo>
                    <a:pt x="5726" y="1023"/>
                    <a:pt x="6083" y="1356"/>
                    <a:pt x="6381" y="1761"/>
                  </a:cubicBezTo>
                  <a:cubicBezTo>
                    <a:pt x="6411" y="1810"/>
                    <a:pt x="6455" y="1831"/>
                    <a:pt x="6497" y="1831"/>
                  </a:cubicBezTo>
                  <a:cubicBezTo>
                    <a:pt x="6588" y="1831"/>
                    <a:pt x="6672" y="1739"/>
                    <a:pt x="6607" y="1642"/>
                  </a:cubicBezTo>
                  <a:cubicBezTo>
                    <a:pt x="6059" y="904"/>
                    <a:pt x="5273" y="308"/>
                    <a:pt x="4345" y="94"/>
                  </a:cubicBezTo>
                  <a:cubicBezTo>
                    <a:pt x="4086" y="31"/>
                    <a:pt x="3824" y="0"/>
                    <a:pt x="35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7"/>
            <p:cNvSpPr/>
            <p:nvPr/>
          </p:nvSpPr>
          <p:spPr>
            <a:xfrm>
              <a:off x="5255425" y="2608475"/>
              <a:ext cx="96450" cy="149225"/>
            </a:xfrm>
            <a:custGeom>
              <a:avLst/>
              <a:gdLst/>
              <a:ahLst/>
              <a:cxnLst/>
              <a:rect l="l" t="t" r="r" b="b"/>
              <a:pathLst>
                <a:path w="3858" h="5969" extrusionOk="0">
                  <a:moveTo>
                    <a:pt x="155" y="1"/>
                  </a:moveTo>
                  <a:cubicBezTo>
                    <a:pt x="1" y="1"/>
                    <a:pt x="27" y="239"/>
                    <a:pt x="178" y="251"/>
                  </a:cubicBezTo>
                  <a:cubicBezTo>
                    <a:pt x="1048" y="322"/>
                    <a:pt x="1881" y="680"/>
                    <a:pt x="2488" y="1299"/>
                  </a:cubicBezTo>
                  <a:cubicBezTo>
                    <a:pt x="3143" y="1965"/>
                    <a:pt x="3453" y="2870"/>
                    <a:pt x="3393" y="3799"/>
                  </a:cubicBezTo>
                  <a:cubicBezTo>
                    <a:pt x="3357" y="4478"/>
                    <a:pt x="3131" y="5144"/>
                    <a:pt x="2833" y="5775"/>
                  </a:cubicBezTo>
                  <a:cubicBezTo>
                    <a:pt x="2784" y="5875"/>
                    <a:pt x="2872" y="5968"/>
                    <a:pt x="2958" y="5968"/>
                  </a:cubicBezTo>
                  <a:cubicBezTo>
                    <a:pt x="2997" y="5968"/>
                    <a:pt x="3034" y="5950"/>
                    <a:pt x="3060" y="5906"/>
                  </a:cubicBezTo>
                  <a:cubicBezTo>
                    <a:pt x="3560" y="4847"/>
                    <a:pt x="3857" y="3632"/>
                    <a:pt x="3500" y="2477"/>
                  </a:cubicBezTo>
                  <a:cubicBezTo>
                    <a:pt x="3214" y="1573"/>
                    <a:pt x="2548" y="846"/>
                    <a:pt x="1702" y="418"/>
                  </a:cubicBezTo>
                  <a:cubicBezTo>
                    <a:pt x="1226" y="180"/>
                    <a:pt x="702" y="37"/>
                    <a:pt x="166" y="1"/>
                  </a:cubicBezTo>
                  <a:cubicBezTo>
                    <a:pt x="163" y="1"/>
                    <a:pt x="159" y="1"/>
                    <a:pt x="1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7"/>
            <p:cNvSpPr/>
            <p:nvPr/>
          </p:nvSpPr>
          <p:spPr>
            <a:xfrm>
              <a:off x="5089450" y="2682775"/>
              <a:ext cx="116725" cy="43800"/>
            </a:xfrm>
            <a:custGeom>
              <a:avLst/>
              <a:gdLst/>
              <a:ahLst/>
              <a:cxnLst/>
              <a:rect l="l" t="t" r="r" b="b"/>
              <a:pathLst>
                <a:path w="4669" h="1752" extrusionOk="0">
                  <a:moveTo>
                    <a:pt x="2488" y="1"/>
                  </a:moveTo>
                  <a:cubicBezTo>
                    <a:pt x="1982" y="1"/>
                    <a:pt x="1491" y="165"/>
                    <a:pt x="1079" y="446"/>
                  </a:cubicBezTo>
                  <a:cubicBezTo>
                    <a:pt x="662" y="732"/>
                    <a:pt x="328" y="1125"/>
                    <a:pt x="67" y="1553"/>
                  </a:cubicBezTo>
                  <a:cubicBezTo>
                    <a:pt x="1" y="1652"/>
                    <a:pt x="89" y="1751"/>
                    <a:pt x="181" y="1751"/>
                  </a:cubicBezTo>
                  <a:cubicBezTo>
                    <a:pt x="222" y="1751"/>
                    <a:pt x="263" y="1732"/>
                    <a:pt x="293" y="1684"/>
                  </a:cubicBezTo>
                  <a:cubicBezTo>
                    <a:pt x="777" y="929"/>
                    <a:pt x="1506" y="267"/>
                    <a:pt x="2470" y="267"/>
                  </a:cubicBezTo>
                  <a:cubicBezTo>
                    <a:pt x="2478" y="267"/>
                    <a:pt x="2487" y="267"/>
                    <a:pt x="2495" y="267"/>
                  </a:cubicBezTo>
                  <a:cubicBezTo>
                    <a:pt x="3234" y="267"/>
                    <a:pt x="3936" y="684"/>
                    <a:pt x="4365" y="1279"/>
                  </a:cubicBezTo>
                  <a:cubicBezTo>
                    <a:pt x="4394" y="1312"/>
                    <a:pt x="4433" y="1326"/>
                    <a:pt x="4471" y="1326"/>
                  </a:cubicBezTo>
                  <a:cubicBezTo>
                    <a:pt x="4571" y="1326"/>
                    <a:pt x="4668" y="1231"/>
                    <a:pt x="4591" y="1137"/>
                  </a:cubicBezTo>
                  <a:cubicBezTo>
                    <a:pt x="4198" y="613"/>
                    <a:pt x="3650" y="208"/>
                    <a:pt x="3031" y="65"/>
                  </a:cubicBezTo>
                  <a:cubicBezTo>
                    <a:pt x="2850" y="21"/>
                    <a:pt x="2668" y="1"/>
                    <a:pt x="24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7"/>
            <p:cNvSpPr/>
            <p:nvPr/>
          </p:nvSpPr>
          <p:spPr>
            <a:xfrm>
              <a:off x="5198250" y="2709975"/>
              <a:ext cx="67600" cy="103975"/>
            </a:xfrm>
            <a:custGeom>
              <a:avLst/>
              <a:gdLst/>
              <a:ahLst/>
              <a:cxnLst/>
              <a:rect l="l" t="t" r="r" b="b"/>
              <a:pathLst>
                <a:path w="2704" h="4159" extrusionOk="0">
                  <a:moveTo>
                    <a:pt x="134" y="1"/>
                  </a:moveTo>
                  <a:cubicBezTo>
                    <a:pt x="1" y="1"/>
                    <a:pt x="4" y="252"/>
                    <a:pt x="167" y="275"/>
                  </a:cubicBezTo>
                  <a:cubicBezTo>
                    <a:pt x="894" y="334"/>
                    <a:pt x="1620" y="715"/>
                    <a:pt x="2013" y="1346"/>
                  </a:cubicBezTo>
                  <a:cubicBezTo>
                    <a:pt x="2513" y="2156"/>
                    <a:pt x="2334" y="3144"/>
                    <a:pt x="1930" y="3966"/>
                  </a:cubicBezTo>
                  <a:cubicBezTo>
                    <a:pt x="1880" y="4065"/>
                    <a:pt x="1974" y="4158"/>
                    <a:pt x="2060" y="4158"/>
                  </a:cubicBezTo>
                  <a:cubicBezTo>
                    <a:pt x="2098" y="4158"/>
                    <a:pt x="2134" y="4140"/>
                    <a:pt x="2156" y="4097"/>
                  </a:cubicBezTo>
                  <a:cubicBezTo>
                    <a:pt x="2513" y="3370"/>
                    <a:pt x="2703" y="2525"/>
                    <a:pt x="2453" y="1727"/>
                  </a:cubicBezTo>
                  <a:cubicBezTo>
                    <a:pt x="2263" y="1108"/>
                    <a:pt x="1787" y="584"/>
                    <a:pt x="1203" y="299"/>
                  </a:cubicBezTo>
                  <a:cubicBezTo>
                    <a:pt x="882" y="132"/>
                    <a:pt x="525" y="49"/>
                    <a:pt x="144" y="1"/>
                  </a:cubicBezTo>
                  <a:cubicBezTo>
                    <a:pt x="140" y="1"/>
                    <a:pt x="137" y="1"/>
                    <a:pt x="1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7"/>
            <p:cNvSpPr/>
            <p:nvPr/>
          </p:nvSpPr>
          <p:spPr>
            <a:xfrm>
              <a:off x="5008950" y="2895500"/>
              <a:ext cx="378025" cy="391975"/>
            </a:xfrm>
            <a:custGeom>
              <a:avLst/>
              <a:gdLst/>
              <a:ahLst/>
              <a:cxnLst/>
              <a:rect l="l" t="t" r="r" b="b"/>
              <a:pathLst>
                <a:path w="15121" h="15679" extrusionOk="0">
                  <a:moveTo>
                    <a:pt x="6344" y="4397"/>
                  </a:moveTo>
                  <a:cubicBezTo>
                    <a:pt x="6581" y="4397"/>
                    <a:pt x="6799" y="4545"/>
                    <a:pt x="6858" y="4784"/>
                  </a:cubicBezTo>
                  <a:cubicBezTo>
                    <a:pt x="6882" y="4891"/>
                    <a:pt x="6918" y="4974"/>
                    <a:pt x="6942" y="5082"/>
                  </a:cubicBezTo>
                  <a:cubicBezTo>
                    <a:pt x="7025" y="5355"/>
                    <a:pt x="6858" y="5665"/>
                    <a:pt x="6573" y="5736"/>
                  </a:cubicBezTo>
                  <a:cubicBezTo>
                    <a:pt x="6526" y="5748"/>
                    <a:pt x="6479" y="5754"/>
                    <a:pt x="6433" y="5754"/>
                  </a:cubicBezTo>
                  <a:cubicBezTo>
                    <a:pt x="6196" y="5754"/>
                    <a:pt x="5978" y="5606"/>
                    <a:pt x="5918" y="5367"/>
                  </a:cubicBezTo>
                  <a:cubicBezTo>
                    <a:pt x="5894" y="5260"/>
                    <a:pt x="5858" y="5177"/>
                    <a:pt x="5834" y="5070"/>
                  </a:cubicBezTo>
                  <a:cubicBezTo>
                    <a:pt x="5751" y="4784"/>
                    <a:pt x="5918" y="4486"/>
                    <a:pt x="6204" y="4415"/>
                  </a:cubicBezTo>
                  <a:cubicBezTo>
                    <a:pt x="6250" y="4403"/>
                    <a:pt x="6297" y="4397"/>
                    <a:pt x="6344" y="4397"/>
                  </a:cubicBezTo>
                  <a:close/>
                  <a:moveTo>
                    <a:pt x="3896" y="7745"/>
                  </a:moveTo>
                  <a:cubicBezTo>
                    <a:pt x="4067" y="7745"/>
                    <a:pt x="4214" y="7857"/>
                    <a:pt x="4263" y="8034"/>
                  </a:cubicBezTo>
                  <a:cubicBezTo>
                    <a:pt x="4275" y="8106"/>
                    <a:pt x="4310" y="8165"/>
                    <a:pt x="4322" y="8237"/>
                  </a:cubicBezTo>
                  <a:cubicBezTo>
                    <a:pt x="4370" y="8427"/>
                    <a:pt x="4251" y="8653"/>
                    <a:pt x="4060" y="8713"/>
                  </a:cubicBezTo>
                  <a:cubicBezTo>
                    <a:pt x="4023" y="8723"/>
                    <a:pt x="3986" y="8728"/>
                    <a:pt x="3950" y="8728"/>
                  </a:cubicBezTo>
                  <a:cubicBezTo>
                    <a:pt x="3780" y="8728"/>
                    <a:pt x="3633" y="8618"/>
                    <a:pt x="3584" y="8451"/>
                  </a:cubicBezTo>
                  <a:cubicBezTo>
                    <a:pt x="3572" y="8368"/>
                    <a:pt x="3537" y="8308"/>
                    <a:pt x="3525" y="8237"/>
                  </a:cubicBezTo>
                  <a:cubicBezTo>
                    <a:pt x="3465" y="8034"/>
                    <a:pt x="3584" y="7820"/>
                    <a:pt x="3787" y="7760"/>
                  </a:cubicBezTo>
                  <a:cubicBezTo>
                    <a:pt x="3824" y="7750"/>
                    <a:pt x="3861" y="7745"/>
                    <a:pt x="3896" y="7745"/>
                  </a:cubicBezTo>
                  <a:close/>
                  <a:moveTo>
                    <a:pt x="7595" y="9110"/>
                  </a:moveTo>
                  <a:cubicBezTo>
                    <a:pt x="7996" y="9110"/>
                    <a:pt x="8380" y="9376"/>
                    <a:pt x="8490" y="9784"/>
                  </a:cubicBezTo>
                  <a:cubicBezTo>
                    <a:pt x="8632" y="10261"/>
                    <a:pt x="8335" y="10785"/>
                    <a:pt x="7859" y="10916"/>
                  </a:cubicBezTo>
                  <a:cubicBezTo>
                    <a:pt x="7692" y="10963"/>
                    <a:pt x="7525" y="11011"/>
                    <a:pt x="7347" y="11047"/>
                  </a:cubicBezTo>
                  <a:cubicBezTo>
                    <a:pt x="7266" y="11069"/>
                    <a:pt x="7185" y="11079"/>
                    <a:pt x="7104" y="11079"/>
                  </a:cubicBezTo>
                  <a:cubicBezTo>
                    <a:pt x="6705" y="11079"/>
                    <a:pt x="6324" y="10821"/>
                    <a:pt x="6215" y="10415"/>
                  </a:cubicBezTo>
                  <a:cubicBezTo>
                    <a:pt x="6084" y="9939"/>
                    <a:pt x="6370" y="9415"/>
                    <a:pt x="6858" y="9284"/>
                  </a:cubicBezTo>
                  <a:cubicBezTo>
                    <a:pt x="7025" y="9237"/>
                    <a:pt x="7180" y="9189"/>
                    <a:pt x="7358" y="9142"/>
                  </a:cubicBezTo>
                  <a:cubicBezTo>
                    <a:pt x="7437" y="9120"/>
                    <a:pt x="7516" y="9110"/>
                    <a:pt x="7595" y="9110"/>
                  </a:cubicBezTo>
                  <a:close/>
                  <a:moveTo>
                    <a:pt x="8447" y="11257"/>
                  </a:moveTo>
                  <a:cubicBezTo>
                    <a:pt x="8600" y="11257"/>
                    <a:pt x="8738" y="11366"/>
                    <a:pt x="8787" y="11523"/>
                  </a:cubicBezTo>
                  <a:cubicBezTo>
                    <a:pt x="8835" y="11725"/>
                    <a:pt x="8716" y="11928"/>
                    <a:pt x="8537" y="11975"/>
                  </a:cubicBezTo>
                  <a:cubicBezTo>
                    <a:pt x="8478" y="11987"/>
                    <a:pt x="8406" y="11999"/>
                    <a:pt x="8347" y="12035"/>
                  </a:cubicBezTo>
                  <a:cubicBezTo>
                    <a:pt x="8313" y="12045"/>
                    <a:pt x="8280" y="12050"/>
                    <a:pt x="8246" y="12050"/>
                  </a:cubicBezTo>
                  <a:cubicBezTo>
                    <a:pt x="8090" y="12050"/>
                    <a:pt x="7943" y="11940"/>
                    <a:pt x="7894" y="11773"/>
                  </a:cubicBezTo>
                  <a:cubicBezTo>
                    <a:pt x="7835" y="11582"/>
                    <a:pt x="7954" y="11392"/>
                    <a:pt x="8156" y="11332"/>
                  </a:cubicBezTo>
                  <a:cubicBezTo>
                    <a:pt x="8216" y="11320"/>
                    <a:pt x="8287" y="11297"/>
                    <a:pt x="8347" y="11273"/>
                  </a:cubicBezTo>
                  <a:cubicBezTo>
                    <a:pt x="8380" y="11262"/>
                    <a:pt x="8414" y="11257"/>
                    <a:pt x="8447" y="11257"/>
                  </a:cubicBezTo>
                  <a:close/>
                  <a:moveTo>
                    <a:pt x="5647" y="1"/>
                  </a:moveTo>
                  <a:cubicBezTo>
                    <a:pt x="4872" y="1"/>
                    <a:pt x="4055" y="328"/>
                    <a:pt x="3287" y="1081"/>
                  </a:cubicBezTo>
                  <a:cubicBezTo>
                    <a:pt x="0" y="4462"/>
                    <a:pt x="643" y="11666"/>
                    <a:pt x="2453" y="15654"/>
                  </a:cubicBezTo>
                  <a:lnTo>
                    <a:pt x="2513" y="15678"/>
                  </a:lnTo>
                  <a:cubicBezTo>
                    <a:pt x="6858" y="15142"/>
                    <a:pt x="13347" y="11963"/>
                    <a:pt x="14526" y="7391"/>
                  </a:cubicBezTo>
                  <a:cubicBezTo>
                    <a:pt x="15120" y="4804"/>
                    <a:pt x="13370" y="3312"/>
                    <a:pt x="11224" y="3312"/>
                  </a:cubicBezTo>
                  <a:cubicBezTo>
                    <a:pt x="10704" y="3312"/>
                    <a:pt x="10160" y="3400"/>
                    <a:pt x="9621" y="3581"/>
                  </a:cubicBezTo>
                  <a:lnTo>
                    <a:pt x="9085" y="3284"/>
                  </a:lnTo>
                  <a:cubicBezTo>
                    <a:pt x="8645" y="1379"/>
                    <a:pt x="7236" y="1"/>
                    <a:pt x="56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37"/>
            <p:cNvSpPr/>
            <p:nvPr/>
          </p:nvSpPr>
          <p:spPr>
            <a:xfrm>
              <a:off x="5073075" y="2969950"/>
              <a:ext cx="178450" cy="308775"/>
            </a:xfrm>
            <a:custGeom>
              <a:avLst/>
              <a:gdLst/>
              <a:ahLst/>
              <a:cxnLst/>
              <a:rect l="l" t="t" r="r" b="b"/>
              <a:pathLst>
                <a:path w="7138" h="12351" extrusionOk="0">
                  <a:moveTo>
                    <a:pt x="6952" y="1"/>
                  </a:moveTo>
                  <a:cubicBezTo>
                    <a:pt x="6913" y="1"/>
                    <a:pt x="6875" y="20"/>
                    <a:pt x="6853" y="68"/>
                  </a:cubicBezTo>
                  <a:cubicBezTo>
                    <a:pt x="5091" y="3187"/>
                    <a:pt x="3341" y="6330"/>
                    <a:pt x="1579" y="9462"/>
                  </a:cubicBezTo>
                  <a:cubicBezTo>
                    <a:pt x="1079" y="10355"/>
                    <a:pt x="567" y="11259"/>
                    <a:pt x="67" y="12152"/>
                  </a:cubicBezTo>
                  <a:cubicBezTo>
                    <a:pt x="1" y="12251"/>
                    <a:pt x="95" y="12350"/>
                    <a:pt x="182" y="12350"/>
                  </a:cubicBezTo>
                  <a:cubicBezTo>
                    <a:pt x="221" y="12350"/>
                    <a:pt x="259" y="12331"/>
                    <a:pt x="281" y="12283"/>
                  </a:cubicBezTo>
                  <a:cubicBezTo>
                    <a:pt x="2055" y="9128"/>
                    <a:pt x="3829" y="5985"/>
                    <a:pt x="5603" y="2830"/>
                  </a:cubicBezTo>
                  <a:lnTo>
                    <a:pt x="7079" y="199"/>
                  </a:lnTo>
                  <a:cubicBezTo>
                    <a:pt x="7137" y="100"/>
                    <a:pt x="7041" y="1"/>
                    <a:pt x="6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7"/>
            <p:cNvSpPr/>
            <p:nvPr/>
          </p:nvSpPr>
          <p:spPr>
            <a:xfrm>
              <a:off x="5066825" y="2964800"/>
              <a:ext cx="163175" cy="48850"/>
            </a:xfrm>
            <a:custGeom>
              <a:avLst/>
              <a:gdLst/>
              <a:ahLst/>
              <a:cxnLst/>
              <a:rect l="l" t="t" r="r" b="b"/>
              <a:pathLst>
                <a:path w="6527" h="1954" extrusionOk="0">
                  <a:moveTo>
                    <a:pt x="2929" y="1"/>
                  </a:moveTo>
                  <a:cubicBezTo>
                    <a:pt x="2391" y="1"/>
                    <a:pt x="1855" y="124"/>
                    <a:pt x="1353" y="405"/>
                  </a:cubicBezTo>
                  <a:cubicBezTo>
                    <a:pt x="817" y="702"/>
                    <a:pt x="400" y="1131"/>
                    <a:pt x="67" y="1643"/>
                  </a:cubicBezTo>
                  <a:cubicBezTo>
                    <a:pt x="0" y="1742"/>
                    <a:pt x="90" y="1830"/>
                    <a:pt x="179" y="1830"/>
                  </a:cubicBezTo>
                  <a:cubicBezTo>
                    <a:pt x="217" y="1830"/>
                    <a:pt x="256" y="1813"/>
                    <a:pt x="281" y="1774"/>
                  </a:cubicBezTo>
                  <a:cubicBezTo>
                    <a:pt x="817" y="964"/>
                    <a:pt x="1626" y="369"/>
                    <a:pt x="2591" y="285"/>
                  </a:cubicBezTo>
                  <a:cubicBezTo>
                    <a:pt x="2705" y="273"/>
                    <a:pt x="2819" y="267"/>
                    <a:pt x="2933" y="267"/>
                  </a:cubicBezTo>
                  <a:cubicBezTo>
                    <a:pt x="3698" y="267"/>
                    <a:pt x="4448" y="536"/>
                    <a:pt x="5091" y="940"/>
                  </a:cubicBezTo>
                  <a:cubicBezTo>
                    <a:pt x="5520" y="1202"/>
                    <a:pt x="5913" y="1536"/>
                    <a:pt x="6234" y="1905"/>
                  </a:cubicBezTo>
                  <a:cubicBezTo>
                    <a:pt x="6263" y="1939"/>
                    <a:pt x="6297" y="1954"/>
                    <a:pt x="6330" y="1954"/>
                  </a:cubicBezTo>
                  <a:cubicBezTo>
                    <a:pt x="6432" y="1954"/>
                    <a:pt x="6527" y="1813"/>
                    <a:pt x="6436" y="1714"/>
                  </a:cubicBezTo>
                  <a:cubicBezTo>
                    <a:pt x="5567" y="735"/>
                    <a:pt x="4242" y="1"/>
                    <a:pt x="2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7"/>
            <p:cNvSpPr/>
            <p:nvPr/>
          </p:nvSpPr>
          <p:spPr>
            <a:xfrm>
              <a:off x="5222250" y="3007900"/>
              <a:ext cx="103725" cy="136875"/>
            </a:xfrm>
            <a:custGeom>
              <a:avLst/>
              <a:gdLst/>
              <a:ahLst/>
              <a:cxnLst/>
              <a:rect l="l" t="t" r="r" b="b"/>
              <a:pathLst>
                <a:path w="4149" h="5475" extrusionOk="0">
                  <a:moveTo>
                    <a:pt x="197" y="1"/>
                  </a:moveTo>
                  <a:cubicBezTo>
                    <a:pt x="48" y="1"/>
                    <a:pt x="1" y="230"/>
                    <a:pt x="160" y="264"/>
                  </a:cubicBezTo>
                  <a:cubicBezTo>
                    <a:pt x="1839" y="562"/>
                    <a:pt x="3637" y="1788"/>
                    <a:pt x="3732" y="3633"/>
                  </a:cubicBezTo>
                  <a:cubicBezTo>
                    <a:pt x="3756" y="4205"/>
                    <a:pt x="3625" y="4765"/>
                    <a:pt x="3387" y="5277"/>
                  </a:cubicBezTo>
                  <a:cubicBezTo>
                    <a:pt x="3337" y="5376"/>
                    <a:pt x="3436" y="5475"/>
                    <a:pt x="3521" y="5475"/>
                  </a:cubicBezTo>
                  <a:cubicBezTo>
                    <a:pt x="3559" y="5475"/>
                    <a:pt x="3594" y="5455"/>
                    <a:pt x="3613" y="5408"/>
                  </a:cubicBezTo>
                  <a:cubicBezTo>
                    <a:pt x="4041" y="4467"/>
                    <a:pt x="4149" y="3443"/>
                    <a:pt x="3708" y="2491"/>
                  </a:cubicBezTo>
                  <a:cubicBezTo>
                    <a:pt x="3327" y="1633"/>
                    <a:pt x="2577" y="955"/>
                    <a:pt x="1743" y="526"/>
                  </a:cubicBezTo>
                  <a:cubicBezTo>
                    <a:pt x="1267" y="276"/>
                    <a:pt x="755" y="97"/>
                    <a:pt x="219" y="2"/>
                  </a:cubicBezTo>
                  <a:cubicBezTo>
                    <a:pt x="212" y="1"/>
                    <a:pt x="205" y="1"/>
                    <a:pt x="1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7"/>
            <p:cNvSpPr/>
            <p:nvPr/>
          </p:nvSpPr>
          <p:spPr>
            <a:xfrm>
              <a:off x="5049750" y="3053150"/>
              <a:ext cx="137025" cy="50700"/>
            </a:xfrm>
            <a:custGeom>
              <a:avLst/>
              <a:gdLst/>
              <a:ahLst/>
              <a:cxnLst/>
              <a:rect l="l" t="t" r="r" b="b"/>
              <a:pathLst>
                <a:path w="5481" h="2028" extrusionOk="0">
                  <a:moveTo>
                    <a:pt x="2918" y="0"/>
                  </a:moveTo>
                  <a:cubicBezTo>
                    <a:pt x="2322" y="0"/>
                    <a:pt x="1743" y="194"/>
                    <a:pt x="1250" y="538"/>
                  </a:cubicBezTo>
                  <a:cubicBezTo>
                    <a:pt x="762" y="871"/>
                    <a:pt x="369" y="1323"/>
                    <a:pt x="59" y="1823"/>
                  </a:cubicBezTo>
                  <a:cubicBezTo>
                    <a:pt x="1" y="1931"/>
                    <a:pt x="88" y="2028"/>
                    <a:pt x="178" y="2028"/>
                  </a:cubicBezTo>
                  <a:cubicBezTo>
                    <a:pt x="217" y="2028"/>
                    <a:pt x="256" y="2010"/>
                    <a:pt x="285" y="1966"/>
                  </a:cubicBezTo>
                  <a:cubicBezTo>
                    <a:pt x="762" y="1216"/>
                    <a:pt x="1428" y="550"/>
                    <a:pt x="2321" y="323"/>
                  </a:cubicBezTo>
                  <a:cubicBezTo>
                    <a:pt x="2510" y="278"/>
                    <a:pt x="2700" y="256"/>
                    <a:pt x="2889" y="256"/>
                  </a:cubicBezTo>
                  <a:cubicBezTo>
                    <a:pt x="3393" y="256"/>
                    <a:pt x="3889" y="409"/>
                    <a:pt x="4322" y="669"/>
                  </a:cubicBezTo>
                  <a:cubicBezTo>
                    <a:pt x="4643" y="871"/>
                    <a:pt x="4941" y="1145"/>
                    <a:pt x="5179" y="1466"/>
                  </a:cubicBezTo>
                  <a:cubicBezTo>
                    <a:pt x="5207" y="1505"/>
                    <a:pt x="5247" y="1521"/>
                    <a:pt x="5287" y="1521"/>
                  </a:cubicBezTo>
                  <a:cubicBezTo>
                    <a:pt x="5384" y="1521"/>
                    <a:pt x="5481" y="1428"/>
                    <a:pt x="5405" y="1335"/>
                  </a:cubicBezTo>
                  <a:cubicBezTo>
                    <a:pt x="4941" y="728"/>
                    <a:pt x="4298" y="252"/>
                    <a:pt x="3548" y="73"/>
                  </a:cubicBezTo>
                  <a:cubicBezTo>
                    <a:pt x="3338" y="24"/>
                    <a:pt x="3127" y="0"/>
                    <a:pt x="29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7"/>
            <p:cNvSpPr/>
            <p:nvPr/>
          </p:nvSpPr>
          <p:spPr>
            <a:xfrm>
              <a:off x="5178900" y="3085325"/>
              <a:ext cx="79500" cy="122325"/>
            </a:xfrm>
            <a:custGeom>
              <a:avLst/>
              <a:gdLst/>
              <a:ahLst/>
              <a:cxnLst/>
              <a:rect l="l" t="t" r="r" b="b"/>
              <a:pathLst>
                <a:path w="3180" h="4893" extrusionOk="0">
                  <a:moveTo>
                    <a:pt x="168" y="0"/>
                  </a:moveTo>
                  <a:cubicBezTo>
                    <a:pt x="1" y="0"/>
                    <a:pt x="4" y="263"/>
                    <a:pt x="168" y="275"/>
                  </a:cubicBezTo>
                  <a:cubicBezTo>
                    <a:pt x="846" y="334"/>
                    <a:pt x="1537" y="608"/>
                    <a:pt x="2025" y="1108"/>
                  </a:cubicBezTo>
                  <a:cubicBezTo>
                    <a:pt x="2549" y="1632"/>
                    <a:pt x="2799" y="2358"/>
                    <a:pt x="2751" y="3096"/>
                  </a:cubicBezTo>
                  <a:cubicBezTo>
                    <a:pt x="2727" y="3656"/>
                    <a:pt x="2549" y="4204"/>
                    <a:pt x="2311" y="4692"/>
                  </a:cubicBezTo>
                  <a:cubicBezTo>
                    <a:pt x="2254" y="4798"/>
                    <a:pt x="2341" y="4892"/>
                    <a:pt x="2425" y="4892"/>
                  </a:cubicBezTo>
                  <a:cubicBezTo>
                    <a:pt x="2464" y="4892"/>
                    <a:pt x="2502" y="4872"/>
                    <a:pt x="2525" y="4823"/>
                  </a:cubicBezTo>
                  <a:cubicBezTo>
                    <a:pt x="2942" y="3965"/>
                    <a:pt x="3180" y="2965"/>
                    <a:pt x="2882" y="2025"/>
                  </a:cubicBezTo>
                  <a:cubicBezTo>
                    <a:pt x="2644" y="1298"/>
                    <a:pt x="2108" y="691"/>
                    <a:pt x="1430" y="346"/>
                  </a:cubicBezTo>
                  <a:cubicBezTo>
                    <a:pt x="1037" y="155"/>
                    <a:pt x="608" y="36"/>
                    <a:pt x="179" y="1"/>
                  </a:cubicBezTo>
                  <a:cubicBezTo>
                    <a:pt x="176" y="0"/>
                    <a:pt x="172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7"/>
            <p:cNvSpPr/>
            <p:nvPr/>
          </p:nvSpPr>
          <p:spPr>
            <a:xfrm>
              <a:off x="5044500" y="3145450"/>
              <a:ext cx="96150" cy="36525"/>
            </a:xfrm>
            <a:custGeom>
              <a:avLst/>
              <a:gdLst/>
              <a:ahLst/>
              <a:cxnLst/>
              <a:rect l="l" t="t" r="r" b="b"/>
              <a:pathLst>
                <a:path w="3846" h="1461" extrusionOk="0">
                  <a:moveTo>
                    <a:pt x="2043" y="1"/>
                  </a:moveTo>
                  <a:cubicBezTo>
                    <a:pt x="1174" y="1"/>
                    <a:pt x="507" y="572"/>
                    <a:pt x="67" y="1263"/>
                  </a:cubicBezTo>
                  <a:cubicBezTo>
                    <a:pt x="1" y="1362"/>
                    <a:pt x="89" y="1461"/>
                    <a:pt x="177" y="1461"/>
                  </a:cubicBezTo>
                  <a:cubicBezTo>
                    <a:pt x="216" y="1461"/>
                    <a:pt x="255" y="1441"/>
                    <a:pt x="281" y="1394"/>
                  </a:cubicBezTo>
                  <a:cubicBezTo>
                    <a:pt x="670" y="793"/>
                    <a:pt x="1268" y="263"/>
                    <a:pt x="2018" y="263"/>
                  </a:cubicBezTo>
                  <a:cubicBezTo>
                    <a:pt x="2026" y="263"/>
                    <a:pt x="2035" y="263"/>
                    <a:pt x="2043" y="263"/>
                  </a:cubicBezTo>
                  <a:cubicBezTo>
                    <a:pt x="2638" y="263"/>
                    <a:pt x="3186" y="596"/>
                    <a:pt x="3543" y="1072"/>
                  </a:cubicBezTo>
                  <a:cubicBezTo>
                    <a:pt x="3571" y="1110"/>
                    <a:pt x="3611" y="1126"/>
                    <a:pt x="3650" y="1126"/>
                  </a:cubicBezTo>
                  <a:cubicBezTo>
                    <a:pt x="3748" y="1126"/>
                    <a:pt x="3846" y="1031"/>
                    <a:pt x="3770" y="929"/>
                  </a:cubicBezTo>
                  <a:cubicBezTo>
                    <a:pt x="3365" y="382"/>
                    <a:pt x="2734" y="1"/>
                    <a:pt x="20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7"/>
            <p:cNvSpPr/>
            <p:nvPr/>
          </p:nvSpPr>
          <p:spPr>
            <a:xfrm>
              <a:off x="5132475" y="3167475"/>
              <a:ext cx="57475" cy="85525"/>
            </a:xfrm>
            <a:custGeom>
              <a:avLst/>
              <a:gdLst/>
              <a:ahLst/>
              <a:cxnLst/>
              <a:rect l="l" t="t" r="r" b="b"/>
              <a:pathLst>
                <a:path w="2299" h="3421" extrusionOk="0">
                  <a:moveTo>
                    <a:pt x="146" y="0"/>
                  </a:moveTo>
                  <a:cubicBezTo>
                    <a:pt x="1" y="0"/>
                    <a:pt x="4" y="263"/>
                    <a:pt x="155" y="275"/>
                  </a:cubicBezTo>
                  <a:cubicBezTo>
                    <a:pt x="739" y="334"/>
                    <a:pt x="1322" y="632"/>
                    <a:pt x="1632" y="1144"/>
                  </a:cubicBezTo>
                  <a:cubicBezTo>
                    <a:pt x="2036" y="1787"/>
                    <a:pt x="1882" y="2573"/>
                    <a:pt x="1572" y="3227"/>
                  </a:cubicBezTo>
                  <a:cubicBezTo>
                    <a:pt x="1522" y="3327"/>
                    <a:pt x="1616" y="3420"/>
                    <a:pt x="1702" y="3420"/>
                  </a:cubicBezTo>
                  <a:cubicBezTo>
                    <a:pt x="1740" y="3420"/>
                    <a:pt x="1776" y="3402"/>
                    <a:pt x="1798" y="3358"/>
                  </a:cubicBezTo>
                  <a:cubicBezTo>
                    <a:pt x="2156" y="2608"/>
                    <a:pt x="2298" y="1739"/>
                    <a:pt x="1858" y="1001"/>
                  </a:cubicBezTo>
                  <a:cubicBezTo>
                    <a:pt x="1501" y="406"/>
                    <a:pt x="846" y="84"/>
                    <a:pt x="155" y="1"/>
                  </a:cubicBezTo>
                  <a:cubicBezTo>
                    <a:pt x="152" y="1"/>
                    <a:pt x="149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7"/>
            <p:cNvSpPr/>
            <p:nvPr/>
          </p:nvSpPr>
          <p:spPr>
            <a:xfrm>
              <a:off x="5550725" y="2431325"/>
              <a:ext cx="378300" cy="392100"/>
            </a:xfrm>
            <a:custGeom>
              <a:avLst/>
              <a:gdLst/>
              <a:ahLst/>
              <a:cxnLst/>
              <a:rect l="l" t="t" r="r" b="b"/>
              <a:pathLst>
                <a:path w="15132" h="15684" extrusionOk="0">
                  <a:moveTo>
                    <a:pt x="8794" y="4403"/>
                  </a:moveTo>
                  <a:cubicBezTo>
                    <a:pt x="8839" y="4403"/>
                    <a:pt x="8884" y="4409"/>
                    <a:pt x="8928" y="4420"/>
                  </a:cubicBezTo>
                  <a:cubicBezTo>
                    <a:pt x="9202" y="4491"/>
                    <a:pt x="9369" y="4789"/>
                    <a:pt x="9298" y="5075"/>
                  </a:cubicBezTo>
                  <a:cubicBezTo>
                    <a:pt x="9262" y="5182"/>
                    <a:pt x="9238" y="5265"/>
                    <a:pt x="9202" y="5372"/>
                  </a:cubicBezTo>
                  <a:cubicBezTo>
                    <a:pt x="9143" y="5608"/>
                    <a:pt x="8930" y="5763"/>
                    <a:pt x="8697" y="5763"/>
                  </a:cubicBezTo>
                  <a:cubicBezTo>
                    <a:pt x="8648" y="5763"/>
                    <a:pt x="8597" y="5756"/>
                    <a:pt x="8547" y="5742"/>
                  </a:cubicBezTo>
                  <a:cubicBezTo>
                    <a:pt x="8274" y="5670"/>
                    <a:pt x="8107" y="5372"/>
                    <a:pt x="8178" y="5087"/>
                  </a:cubicBezTo>
                  <a:cubicBezTo>
                    <a:pt x="8214" y="4991"/>
                    <a:pt x="8238" y="4896"/>
                    <a:pt x="8274" y="4789"/>
                  </a:cubicBezTo>
                  <a:cubicBezTo>
                    <a:pt x="8334" y="4558"/>
                    <a:pt x="8555" y="4403"/>
                    <a:pt x="8794" y="4403"/>
                  </a:cubicBezTo>
                  <a:close/>
                  <a:moveTo>
                    <a:pt x="11240" y="7750"/>
                  </a:moveTo>
                  <a:cubicBezTo>
                    <a:pt x="11275" y="7750"/>
                    <a:pt x="11310" y="7755"/>
                    <a:pt x="11345" y="7766"/>
                  </a:cubicBezTo>
                  <a:cubicBezTo>
                    <a:pt x="11560" y="7825"/>
                    <a:pt x="11679" y="8039"/>
                    <a:pt x="11619" y="8242"/>
                  </a:cubicBezTo>
                  <a:cubicBezTo>
                    <a:pt x="11607" y="8325"/>
                    <a:pt x="11572" y="8385"/>
                    <a:pt x="11560" y="8456"/>
                  </a:cubicBezTo>
                  <a:cubicBezTo>
                    <a:pt x="11511" y="8623"/>
                    <a:pt x="11356" y="8733"/>
                    <a:pt x="11190" y="8733"/>
                  </a:cubicBezTo>
                  <a:cubicBezTo>
                    <a:pt x="11155" y="8733"/>
                    <a:pt x="11119" y="8729"/>
                    <a:pt x="11083" y="8718"/>
                  </a:cubicBezTo>
                  <a:cubicBezTo>
                    <a:pt x="10869" y="8659"/>
                    <a:pt x="10750" y="8456"/>
                    <a:pt x="10810" y="8242"/>
                  </a:cubicBezTo>
                  <a:cubicBezTo>
                    <a:pt x="10833" y="8170"/>
                    <a:pt x="10857" y="8111"/>
                    <a:pt x="10869" y="8039"/>
                  </a:cubicBezTo>
                  <a:cubicBezTo>
                    <a:pt x="10918" y="7862"/>
                    <a:pt x="11073" y="7750"/>
                    <a:pt x="11240" y="7750"/>
                  </a:cubicBezTo>
                  <a:close/>
                  <a:moveTo>
                    <a:pt x="7516" y="9123"/>
                  </a:moveTo>
                  <a:cubicBezTo>
                    <a:pt x="7598" y="9123"/>
                    <a:pt x="7680" y="9134"/>
                    <a:pt x="7762" y="9159"/>
                  </a:cubicBezTo>
                  <a:cubicBezTo>
                    <a:pt x="7928" y="9194"/>
                    <a:pt x="8095" y="9242"/>
                    <a:pt x="8274" y="9290"/>
                  </a:cubicBezTo>
                  <a:cubicBezTo>
                    <a:pt x="8750" y="9421"/>
                    <a:pt x="9048" y="9944"/>
                    <a:pt x="8905" y="10421"/>
                  </a:cubicBezTo>
                  <a:cubicBezTo>
                    <a:pt x="8795" y="10821"/>
                    <a:pt x="8408" y="11095"/>
                    <a:pt x="8004" y="11095"/>
                  </a:cubicBezTo>
                  <a:cubicBezTo>
                    <a:pt x="7927" y="11095"/>
                    <a:pt x="7850" y="11085"/>
                    <a:pt x="7774" y="11064"/>
                  </a:cubicBezTo>
                  <a:cubicBezTo>
                    <a:pt x="7619" y="11016"/>
                    <a:pt x="7452" y="10968"/>
                    <a:pt x="7273" y="10921"/>
                  </a:cubicBezTo>
                  <a:cubicBezTo>
                    <a:pt x="6797" y="10790"/>
                    <a:pt x="6500" y="10266"/>
                    <a:pt x="6631" y="9790"/>
                  </a:cubicBezTo>
                  <a:cubicBezTo>
                    <a:pt x="6739" y="9395"/>
                    <a:pt x="7118" y="9123"/>
                    <a:pt x="7516" y="9123"/>
                  </a:cubicBezTo>
                  <a:close/>
                  <a:moveTo>
                    <a:pt x="6706" y="11290"/>
                  </a:moveTo>
                  <a:cubicBezTo>
                    <a:pt x="6736" y="11290"/>
                    <a:pt x="6767" y="11294"/>
                    <a:pt x="6797" y="11302"/>
                  </a:cubicBezTo>
                  <a:cubicBezTo>
                    <a:pt x="6857" y="11314"/>
                    <a:pt x="6928" y="11326"/>
                    <a:pt x="6988" y="11361"/>
                  </a:cubicBezTo>
                  <a:cubicBezTo>
                    <a:pt x="7178" y="11421"/>
                    <a:pt x="7285" y="11611"/>
                    <a:pt x="7238" y="11802"/>
                  </a:cubicBezTo>
                  <a:cubicBezTo>
                    <a:pt x="7188" y="11962"/>
                    <a:pt x="7045" y="12063"/>
                    <a:pt x="6888" y="12063"/>
                  </a:cubicBezTo>
                  <a:cubicBezTo>
                    <a:pt x="6858" y="12063"/>
                    <a:pt x="6828" y="12059"/>
                    <a:pt x="6797" y="12052"/>
                  </a:cubicBezTo>
                  <a:cubicBezTo>
                    <a:pt x="6738" y="12040"/>
                    <a:pt x="6666" y="12028"/>
                    <a:pt x="6607" y="11992"/>
                  </a:cubicBezTo>
                  <a:cubicBezTo>
                    <a:pt x="6404" y="11933"/>
                    <a:pt x="6285" y="11742"/>
                    <a:pt x="6345" y="11552"/>
                  </a:cubicBezTo>
                  <a:cubicBezTo>
                    <a:pt x="6395" y="11392"/>
                    <a:pt x="6546" y="11290"/>
                    <a:pt x="6706" y="11290"/>
                  </a:cubicBezTo>
                  <a:close/>
                  <a:moveTo>
                    <a:pt x="9472" y="1"/>
                  </a:moveTo>
                  <a:cubicBezTo>
                    <a:pt x="7879" y="1"/>
                    <a:pt x="6475" y="1384"/>
                    <a:pt x="6035" y="3289"/>
                  </a:cubicBezTo>
                  <a:lnTo>
                    <a:pt x="5499" y="3587"/>
                  </a:lnTo>
                  <a:cubicBezTo>
                    <a:pt x="4969" y="3412"/>
                    <a:pt x="4434" y="3327"/>
                    <a:pt x="3920" y="3327"/>
                  </a:cubicBezTo>
                  <a:cubicBezTo>
                    <a:pt x="1769" y="3327"/>
                    <a:pt x="0" y="4811"/>
                    <a:pt x="606" y="7397"/>
                  </a:cubicBezTo>
                  <a:cubicBezTo>
                    <a:pt x="1785" y="11968"/>
                    <a:pt x="8274" y="15147"/>
                    <a:pt x="12619" y="15683"/>
                  </a:cubicBezTo>
                  <a:lnTo>
                    <a:pt x="12679" y="15659"/>
                  </a:lnTo>
                  <a:cubicBezTo>
                    <a:pt x="14477" y="11647"/>
                    <a:pt x="15132" y="4468"/>
                    <a:pt x="11845" y="1086"/>
                  </a:cubicBezTo>
                  <a:cubicBezTo>
                    <a:pt x="11069" y="329"/>
                    <a:pt x="10248" y="1"/>
                    <a:pt x="94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7"/>
            <p:cNvSpPr/>
            <p:nvPr/>
          </p:nvSpPr>
          <p:spPr>
            <a:xfrm>
              <a:off x="5686250" y="2506350"/>
              <a:ext cx="178450" cy="308775"/>
            </a:xfrm>
            <a:custGeom>
              <a:avLst/>
              <a:gdLst/>
              <a:ahLst/>
              <a:cxnLst/>
              <a:rect l="l" t="t" r="r" b="b"/>
              <a:pathLst>
                <a:path w="7138" h="12351" extrusionOk="0">
                  <a:moveTo>
                    <a:pt x="188" y="0"/>
                  </a:moveTo>
                  <a:cubicBezTo>
                    <a:pt x="96" y="0"/>
                    <a:pt x="0" y="97"/>
                    <a:pt x="67" y="205"/>
                  </a:cubicBezTo>
                  <a:cubicBezTo>
                    <a:pt x="1817" y="3324"/>
                    <a:pt x="3579" y="6467"/>
                    <a:pt x="5329" y="9587"/>
                  </a:cubicBezTo>
                  <a:cubicBezTo>
                    <a:pt x="5841" y="10480"/>
                    <a:pt x="6341" y="11396"/>
                    <a:pt x="6853" y="12289"/>
                  </a:cubicBezTo>
                  <a:cubicBezTo>
                    <a:pt x="6878" y="12333"/>
                    <a:pt x="6917" y="12351"/>
                    <a:pt x="6956" y="12351"/>
                  </a:cubicBezTo>
                  <a:cubicBezTo>
                    <a:pt x="7045" y="12351"/>
                    <a:pt x="7137" y="12254"/>
                    <a:pt x="7079" y="12146"/>
                  </a:cubicBezTo>
                  <a:cubicBezTo>
                    <a:pt x="5305" y="8991"/>
                    <a:pt x="3531" y="5860"/>
                    <a:pt x="1757" y="2705"/>
                  </a:cubicBezTo>
                  <a:lnTo>
                    <a:pt x="293" y="62"/>
                  </a:lnTo>
                  <a:cubicBezTo>
                    <a:pt x="268" y="18"/>
                    <a:pt x="228" y="0"/>
                    <a:pt x="1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7"/>
            <p:cNvSpPr/>
            <p:nvPr/>
          </p:nvSpPr>
          <p:spPr>
            <a:xfrm>
              <a:off x="5707950" y="2500950"/>
              <a:ext cx="163375" cy="48825"/>
            </a:xfrm>
            <a:custGeom>
              <a:avLst/>
              <a:gdLst/>
              <a:ahLst/>
              <a:cxnLst/>
              <a:rect l="l" t="t" r="r" b="b"/>
              <a:pathLst>
                <a:path w="6535" h="1953" extrusionOk="0">
                  <a:moveTo>
                    <a:pt x="3588" y="1"/>
                  </a:moveTo>
                  <a:cubicBezTo>
                    <a:pt x="2792" y="1"/>
                    <a:pt x="2007" y="267"/>
                    <a:pt x="1342" y="671"/>
                  </a:cubicBezTo>
                  <a:cubicBezTo>
                    <a:pt x="877" y="944"/>
                    <a:pt x="449" y="1313"/>
                    <a:pt x="92" y="1706"/>
                  </a:cubicBezTo>
                  <a:cubicBezTo>
                    <a:pt x="0" y="1816"/>
                    <a:pt x="90" y="1953"/>
                    <a:pt x="186" y="1953"/>
                  </a:cubicBezTo>
                  <a:cubicBezTo>
                    <a:pt x="215" y="1953"/>
                    <a:pt x="245" y="1940"/>
                    <a:pt x="270" y="1909"/>
                  </a:cubicBezTo>
                  <a:cubicBezTo>
                    <a:pt x="1084" y="984"/>
                    <a:pt x="2335" y="262"/>
                    <a:pt x="3584" y="262"/>
                  </a:cubicBezTo>
                  <a:cubicBezTo>
                    <a:pt x="4072" y="262"/>
                    <a:pt x="4559" y="372"/>
                    <a:pt x="5021" y="623"/>
                  </a:cubicBezTo>
                  <a:cubicBezTo>
                    <a:pt x="5521" y="897"/>
                    <a:pt x="5926" y="1313"/>
                    <a:pt x="6235" y="1766"/>
                  </a:cubicBezTo>
                  <a:cubicBezTo>
                    <a:pt x="6265" y="1807"/>
                    <a:pt x="6309" y="1825"/>
                    <a:pt x="6352" y="1825"/>
                  </a:cubicBezTo>
                  <a:cubicBezTo>
                    <a:pt x="6446" y="1825"/>
                    <a:pt x="6535" y="1741"/>
                    <a:pt x="6461" y="1635"/>
                  </a:cubicBezTo>
                  <a:cubicBezTo>
                    <a:pt x="5890" y="790"/>
                    <a:pt x="5045" y="159"/>
                    <a:pt x="4021" y="28"/>
                  </a:cubicBezTo>
                  <a:cubicBezTo>
                    <a:pt x="3876" y="9"/>
                    <a:pt x="3732" y="1"/>
                    <a:pt x="35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7"/>
            <p:cNvSpPr/>
            <p:nvPr/>
          </p:nvSpPr>
          <p:spPr>
            <a:xfrm>
              <a:off x="5615275" y="2544100"/>
              <a:ext cx="100350" cy="136700"/>
            </a:xfrm>
            <a:custGeom>
              <a:avLst/>
              <a:gdLst/>
              <a:ahLst/>
              <a:cxnLst/>
              <a:rect l="l" t="t" r="r" b="b"/>
              <a:pathLst>
                <a:path w="4014" h="5468" extrusionOk="0">
                  <a:moveTo>
                    <a:pt x="3821" y="1"/>
                  </a:moveTo>
                  <a:cubicBezTo>
                    <a:pt x="3810" y="1"/>
                    <a:pt x="3798" y="2"/>
                    <a:pt x="3787" y="4"/>
                  </a:cubicBezTo>
                  <a:cubicBezTo>
                    <a:pt x="1965" y="326"/>
                    <a:pt x="96" y="1695"/>
                    <a:pt x="12" y="3671"/>
                  </a:cubicBezTo>
                  <a:cubicBezTo>
                    <a:pt x="0" y="4267"/>
                    <a:pt x="155" y="4862"/>
                    <a:pt x="405" y="5398"/>
                  </a:cubicBezTo>
                  <a:cubicBezTo>
                    <a:pt x="428" y="5447"/>
                    <a:pt x="466" y="5467"/>
                    <a:pt x="505" y="5467"/>
                  </a:cubicBezTo>
                  <a:cubicBezTo>
                    <a:pt x="590" y="5467"/>
                    <a:pt x="680" y="5372"/>
                    <a:pt x="631" y="5267"/>
                  </a:cubicBezTo>
                  <a:cubicBezTo>
                    <a:pt x="227" y="4386"/>
                    <a:pt x="131" y="3409"/>
                    <a:pt x="560" y="2516"/>
                  </a:cubicBezTo>
                  <a:cubicBezTo>
                    <a:pt x="953" y="1731"/>
                    <a:pt x="1632" y="1111"/>
                    <a:pt x="2429" y="719"/>
                  </a:cubicBezTo>
                  <a:cubicBezTo>
                    <a:pt x="2870" y="492"/>
                    <a:pt x="3358" y="326"/>
                    <a:pt x="3858" y="242"/>
                  </a:cubicBezTo>
                  <a:cubicBezTo>
                    <a:pt x="4014" y="220"/>
                    <a:pt x="3972" y="1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37"/>
            <p:cNvSpPr/>
            <p:nvPr/>
          </p:nvSpPr>
          <p:spPr>
            <a:xfrm>
              <a:off x="5751300" y="2588850"/>
              <a:ext cx="137025" cy="50675"/>
            </a:xfrm>
            <a:custGeom>
              <a:avLst/>
              <a:gdLst/>
              <a:ahLst/>
              <a:cxnLst/>
              <a:rect l="l" t="t" r="r" b="b"/>
              <a:pathLst>
                <a:path w="5481" h="2027" extrusionOk="0">
                  <a:moveTo>
                    <a:pt x="2574" y="0"/>
                  </a:moveTo>
                  <a:cubicBezTo>
                    <a:pt x="2020" y="0"/>
                    <a:pt x="1469" y="166"/>
                    <a:pt x="1001" y="453"/>
                  </a:cubicBezTo>
                  <a:cubicBezTo>
                    <a:pt x="632" y="691"/>
                    <a:pt x="322" y="988"/>
                    <a:pt x="60" y="1334"/>
                  </a:cubicBezTo>
                  <a:cubicBezTo>
                    <a:pt x="1" y="1444"/>
                    <a:pt x="98" y="1542"/>
                    <a:pt x="198" y="1542"/>
                  </a:cubicBezTo>
                  <a:cubicBezTo>
                    <a:pt x="239" y="1542"/>
                    <a:pt x="279" y="1526"/>
                    <a:pt x="310" y="1488"/>
                  </a:cubicBezTo>
                  <a:cubicBezTo>
                    <a:pt x="727" y="929"/>
                    <a:pt x="1322" y="500"/>
                    <a:pt x="1989" y="334"/>
                  </a:cubicBezTo>
                  <a:cubicBezTo>
                    <a:pt x="2179" y="287"/>
                    <a:pt x="2370" y="265"/>
                    <a:pt x="2560" y="265"/>
                  </a:cubicBezTo>
                  <a:cubicBezTo>
                    <a:pt x="3098" y="265"/>
                    <a:pt x="3624" y="442"/>
                    <a:pt x="4073" y="750"/>
                  </a:cubicBezTo>
                  <a:cubicBezTo>
                    <a:pt x="4525" y="1072"/>
                    <a:pt x="4894" y="1500"/>
                    <a:pt x="5192" y="1965"/>
                  </a:cubicBezTo>
                  <a:cubicBezTo>
                    <a:pt x="5217" y="2008"/>
                    <a:pt x="5256" y="2026"/>
                    <a:pt x="5296" y="2026"/>
                  </a:cubicBezTo>
                  <a:cubicBezTo>
                    <a:pt x="5388" y="2026"/>
                    <a:pt x="5481" y="1930"/>
                    <a:pt x="5406" y="1822"/>
                  </a:cubicBezTo>
                  <a:cubicBezTo>
                    <a:pt x="4894" y="1024"/>
                    <a:pt x="4156" y="298"/>
                    <a:pt x="3191" y="72"/>
                  </a:cubicBezTo>
                  <a:cubicBezTo>
                    <a:pt x="2988" y="23"/>
                    <a:pt x="2781" y="0"/>
                    <a:pt x="25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37"/>
            <p:cNvSpPr/>
            <p:nvPr/>
          </p:nvSpPr>
          <p:spPr>
            <a:xfrm>
              <a:off x="5682550" y="2621875"/>
              <a:ext cx="76525" cy="121825"/>
            </a:xfrm>
            <a:custGeom>
              <a:avLst/>
              <a:gdLst/>
              <a:ahLst/>
              <a:cxnLst/>
              <a:rect l="l" t="t" r="r" b="b"/>
              <a:pathLst>
                <a:path w="3061" h="4873" extrusionOk="0">
                  <a:moveTo>
                    <a:pt x="2905" y="0"/>
                  </a:moveTo>
                  <a:cubicBezTo>
                    <a:pt x="2901" y="0"/>
                    <a:pt x="2897" y="0"/>
                    <a:pt x="2893" y="1"/>
                  </a:cubicBezTo>
                  <a:cubicBezTo>
                    <a:pt x="2131" y="72"/>
                    <a:pt x="1393" y="370"/>
                    <a:pt x="857" y="906"/>
                  </a:cubicBezTo>
                  <a:cubicBezTo>
                    <a:pt x="274" y="1489"/>
                    <a:pt x="0" y="2287"/>
                    <a:pt x="48" y="3096"/>
                  </a:cubicBezTo>
                  <a:cubicBezTo>
                    <a:pt x="84" y="3692"/>
                    <a:pt x="274" y="4275"/>
                    <a:pt x="536" y="4811"/>
                  </a:cubicBezTo>
                  <a:cubicBezTo>
                    <a:pt x="561" y="4854"/>
                    <a:pt x="598" y="4872"/>
                    <a:pt x="636" y="4872"/>
                  </a:cubicBezTo>
                  <a:cubicBezTo>
                    <a:pt x="723" y="4872"/>
                    <a:pt x="812" y="4776"/>
                    <a:pt x="762" y="4668"/>
                  </a:cubicBezTo>
                  <a:cubicBezTo>
                    <a:pt x="381" y="3882"/>
                    <a:pt x="155" y="2965"/>
                    <a:pt x="429" y="2084"/>
                  </a:cubicBezTo>
                  <a:cubicBezTo>
                    <a:pt x="643" y="1418"/>
                    <a:pt x="1143" y="882"/>
                    <a:pt x="1774" y="560"/>
                  </a:cubicBezTo>
                  <a:cubicBezTo>
                    <a:pt x="2131" y="382"/>
                    <a:pt x="2501" y="286"/>
                    <a:pt x="2905" y="251"/>
                  </a:cubicBezTo>
                  <a:cubicBezTo>
                    <a:pt x="3057" y="239"/>
                    <a:pt x="3060" y="0"/>
                    <a:pt x="29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7"/>
            <p:cNvSpPr/>
            <p:nvPr/>
          </p:nvSpPr>
          <p:spPr>
            <a:xfrm>
              <a:off x="5797425" y="2681700"/>
              <a:ext cx="96550" cy="36700"/>
            </a:xfrm>
            <a:custGeom>
              <a:avLst/>
              <a:gdLst/>
              <a:ahLst/>
              <a:cxnLst/>
              <a:rect l="l" t="t" r="r" b="b"/>
              <a:pathLst>
                <a:path w="3862" h="1468" extrusionOk="0">
                  <a:moveTo>
                    <a:pt x="1811" y="1"/>
                  </a:moveTo>
                  <a:cubicBezTo>
                    <a:pt x="1108" y="1"/>
                    <a:pt x="489" y="394"/>
                    <a:pt x="84" y="941"/>
                  </a:cubicBezTo>
                  <a:cubicBezTo>
                    <a:pt x="0" y="1034"/>
                    <a:pt x="95" y="1127"/>
                    <a:pt x="195" y="1127"/>
                  </a:cubicBezTo>
                  <a:cubicBezTo>
                    <a:pt x="237" y="1127"/>
                    <a:pt x="279" y="1111"/>
                    <a:pt x="311" y="1072"/>
                  </a:cubicBezTo>
                  <a:cubicBezTo>
                    <a:pt x="668" y="596"/>
                    <a:pt x="1215" y="275"/>
                    <a:pt x="1811" y="275"/>
                  </a:cubicBezTo>
                  <a:cubicBezTo>
                    <a:pt x="2573" y="275"/>
                    <a:pt x="3168" y="811"/>
                    <a:pt x="3561" y="1406"/>
                  </a:cubicBezTo>
                  <a:cubicBezTo>
                    <a:pt x="3590" y="1449"/>
                    <a:pt x="3632" y="1467"/>
                    <a:pt x="3673" y="1467"/>
                  </a:cubicBezTo>
                  <a:cubicBezTo>
                    <a:pt x="3769" y="1467"/>
                    <a:pt x="3862" y="1371"/>
                    <a:pt x="3787" y="1263"/>
                  </a:cubicBezTo>
                  <a:cubicBezTo>
                    <a:pt x="3347" y="584"/>
                    <a:pt x="2668" y="1"/>
                    <a:pt x="1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7"/>
            <p:cNvSpPr/>
            <p:nvPr/>
          </p:nvSpPr>
          <p:spPr>
            <a:xfrm>
              <a:off x="5747725" y="2704000"/>
              <a:ext cx="57775" cy="85375"/>
            </a:xfrm>
            <a:custGeom>
              <a:avLst/>
              <a:gdLst/>
              <a:ahLst/>
              <a:cxnLst/>
              <a:rect l="l" t="t" r="r" b="b"/>
              <a:pathLst>
                <a:path w="2311" h="3415" extrusionOk="0">
                  <a:moveTo>
                    <a:pt x="2165" y="0"/>
                  </a:moveTo>
                  <a:cubicBezTo>
                    <a:pt x="2158" y="0"/>
                    <a:pt x="2151" y="1"/>
                    <a:pt x="2144" y="2"/>
                  </a:cubicBezTo>
                  <a:cubicBezTo>
                    <a:pt x="1465" y="61"/>
                    <a:pt x="810" y="407"/>
                    <a:pt x="453" y="1002"/>
                  </a:cubicBezTo>
                  <a:cubicBezTo>
                    <a:pt x="1" y="1728"/>
                    <a:pt x="155" y="2621"/>
                    <a:pt x="513" y="3347"/>
                  </a:cubicBezTo>
                  <a:cubicBezTo>
                    <a:pt x="535" y="3395"/>
                    <a:pt x="571" y="3414"/>
                    <a:pt x="609" y="3414"/>
                  </a:cubicBezTo>
                  <a:cubicBezTo>
                    <a:pt x="694" y="3414"/>
                    <a:pt x="785" y="3316"/>
                    <a:pt x="727" y="3217"/>
                  </a:cubicBezTo>
                  <a:cubicBezTo>
                    <a:pt x="417" y="2562"/>
                    <a:pt x="275" y="1776"/>
                    <a:pt x="667" y="1133"/>
                  </a:cubicBezTo>
                  <a:cubicBezTo>
                    <a:pt x="989" y="633"/>
                    <a:pt x="1549" y="335"/>
                    <a:pt x="2144" y="264"/>
                  </a:cubicBezTo>
                  <a:cubicBezTo>
                    <a:pt x="2303" y="241"/>
                    <a:pt x="2310" y="0"/>
                    <a:pt x="2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7"/>
            <p:cNvSpPr/>
            <p:nvPr/>
          </p:nvSpPr>
          <p:spPr>
            <a:xfrm>
              <a:off x="5578700" y="2877200"/>
              <a:ext cx="378300" cy="392100"/>
            </a:xfrm>
            <a:custGeom>
              <a:avLst/>
              <a:gdLst/>
              <a:ahLst/>
              <a:cxnLst/>
              <a:rect l="l" t="t" r="r" b="b"/>
              <a:pathLst>
                <a:path w="15132" h="15684" extrusionOk="0">
                  <a:moveTo>
                    <a:pt x="8787" y="4380"/>
                  </a:moveTo>
                  <a:cubicBezTo>
                    <a:pt x="8830" y="4380"/>
                    <a:pt x="8874" y="4385"/>
                    <a:pt x="8917" y="4397"/>
                  </a:cubicBezTo>
                  <a:cubicBezTo>
                    <a:pt x="9202" y="4468"/>
                    <a:pt x="9369" y="4766"/>
                    <a:pt x="9298" y="5052"/>
                  </a:cubicBezTo>
                  <a:cubicBezTo>
                    <a:pt x="9262" y="5159"/>
                    <a:pt x="9238" y="5242"/>
                    <a:pt x="9202" y="5349"/>
                  </a:cubicBezTo>
                  <a:cubicBezTo>
                    <a:pt x="9144" y="5585"/>
                    <a:pt x="8930" y="5740"/>
                    <a:pt x="8697" y="5740"/>
                  </a:cubicBezTo>
                  <a:cubicBezTo>
                    <a:pt x="8648" y="5740"/>
                    <a:pt x="8598" y="5733"/>
                    <a:pt x="8548" y="5718"/>
                  </a:cubicBezTo>
                  <a:cubicBezTo>
                    <a:pt x="8262" y="5647"/>
                    <a:pt x="8107" y="5349"/>
                    <a:pt x="8179" y="5063"/>
                  </a:cubicBezTo>
                  <a:cubicBezTo>
                    <a:pt x="8202" y="4968"/>
                    <a:pt x="8238" y="4873"/>
                    <a:pt x="8262" y="4766"/>
                  </a:cubicBezTo>
                  <a:cubicBezTo>
                    <a:pt x="8332" y="4535"/>
                    <a:pt x="8555" y="4380"/>
                    <a:pt x="8787" y="4380"/>
                  </a:cubicBezTo>
                  <a:close/>
                  <a:moveTo>
                    <a:pt x="11239" y="7751"/>
                  </a:moveTo>
                  <a:cubicBezTo>
                    <a:pt x="11274" y="7751"/>
                    <a:pt x="11310" y="7756"/>
                    <a:pt x="11346" y="7766"/>
                  </a:cubicBezTo>
                  <a:cubicBezTo>
                    <a:pt x="11560" y="7826"/>
                    <a:pt x="11679" y="8028"/>
                    <a:pt x="11619" y="8242"/>
                  </a:cubicBezTo>
                  <a:cubicBezTo>
                    <a:pt x="11596" y="8314"/>
                    <a:pt x="11572" y="8373"/>
                    <a:pt x="11560" y="8445"/>
                  </a:cubicBezTo>
                  <a:cubicBezTo>
                    <a:pt x="11511" y="8622"/>
                    <a:pt x="11356" y="8734"/>
                    <a:pt x="11189" y="8734"/>
                  </a:cubicBezTo>
                  <a:cubicBezTo>
                    <a:pt x="11154" y="8734"/>
                    <a:pt x="11119" y="8729"/>
                    <a:pt x="11084" y="8719"/>
                  </a:cubicBezTo>
                  <a:cubicBezTo>
                    <a:pt x="10869" y="8659"/>
                    <a:pt x="10750" y="8433"/>
                    <a:pt x="10810" y="8242"/>
                  </a:cubicBezTo>
                  <a:cubicBezTo>
                    <a:pt x="10822" y="8171"/>
                    <a:pt x="10857" y="8111"/>
                    <a:pt x="10869" y="8028"/>
                  </a:cubicBezTo>
                  <a:cubicBezTo>
                    <a:pt x="10918" y="7861"/>
                    <a:pt x="11073" y="7751"/>
                    <a:pt x="11239" y="7751"/>
                  </a:cubicBezTo>
                  <a:close/>
                  <a:moveTo>
                    <a:pt x="7531" y="9116"/>
                  </a:moveTo>
                  <a:cubicBezTo>
                    <a:pt x="7608" y="9116"/>
                    <a:pt x="7685" y="9126"/>
                    <a:pt x="7762" y="9147"/>
                  </a:cubicBezTo>
                  <a:cubicBezTo>
                    <a:pt x="7929" y="9195"/>
                    <a:pt x="8083" y="9242"/>
                    <a:pt x="8262" y="9278"/>
                  </a:cubicBezTo>
                  <a:cubicBezTo>
                    <a:pt x="8738" y="9421"/>
                    <a:pt x="9036" y="9933"/>
                    <a:pt x="8905" y="10409"/>
                  </a:cubicBezTo>
                  <a:cubicBezTo>
                    <a:pt x="8795" y="10809"/>
                    <a:pt x="8408" y="11083"/>
                    <a:pt x="8005" y="11083"/>
                  </a:cubicBezTo>
                  <a:cubicBezTo>
                    <a:pt x="7928" y="11083"/>
                    <a:pt x="7850" y="11073"/>
                    <a:pt x="7774" y="11052"/>
                  </a:cubicBezTo>
                  <a:cubicBezTo>
                    <a:pt x="7607" y="11005"/>
                    <a:pt x="7452" y="10969"/>
                    <a:pt x="7274" y="10921"/>
                  </a:cubicBezTo>
                  <a:cubicBezTo>
                    <a:pt x="6797" y="10790"/>
                    <a:pt x="6500" y="10266"/>
                    <a:pt x="6631" y="9790"/>
                  </a:cubicBezTo>
                  <a:cubicBezTo>
                    <a:pt x="6741" y="9390"/>
                    <a:pt x="7128" y="9116"/>
                    <a:pt x="7531" y="9116"/>
                  </a:cubicBezTo>
                  <a:close/>
                  <a:moveTo>
                    <a:pt x="6702" y="11267"/>
                  </a:moveTo>
                  <a:cubicBezTo>
                    <a:pt x="6733" y="11267"/>
                    <a:pt x="6765" y="11271"/>
                    <a:pt x="6797" y="11278"/>
                  </a:cubicBezTo>
                  <a:cubicBezTo>
                    <a:pt x="6857" y="11290"/>
                    <a:pt x="6928" y="11302"/>
                    <a:pt x="6988" y="11338"/>
                  </a:cubicBezTo>
                  <a:cubicBezTo>
                    <a:pt x="7178" y="11398"/>
                    <a:pt x="7286" y="11588"/>
                    <a:pt x="7238" y="11779"/>
                  </a:cubicBezTo>
                  <a:cubicBezTo>
                    <a:pt x="7186" y="11945"/>
                    <a:pt x="7035" y="12047"/>
                    <a:pt x="6871" y="12047"/>
                  </a:cubicBezTo>
                  <a:cubicBezTo>
                    <a:pt x="6846" y="12047"/>
                    <a:pt x="6822" y="12045"/>
                    <a:pt x="6797" y="12040"/>
                  </a:cubicBezTo>
                  <a:cubicBezTo>
                    <a:pt x="6738" y="12017"/>
                    <a:pt x="6655" y="12005"/>
                    <a:pt x="6595" y="11981"/>
                  </a:cubicBezTo>
                  <a:cubicBezTo>
                    <a:pt x="6405" y="11933"/>
                    <a:pt x="6285" y="11719"/>
                    <a:pt x="6345" y="11528"/>
                  </a:cubicBezTo>
                  <a:cubicBezTo>
                    <a:pt x="6395" y="11368"/>
                    <a:pt x="6537" y="11267"/>
                    <a:pt x="6702" y="11267"/>
                  </a:cubicBezTo>
                  <a:close/>
                  <a:moveTo>
                    <a:pt x="9467" y="1"/>
                  </a:moveTo>
                  <a:cubicBezTo>
                    <a:pt x="7878" y="1"/>
                    <a:pt x="6476" y="1381"/>
                    <a:pt x="6035" y="3277"/>
                  </a:cubicBezTo>
                  <a:lnTo>
                    <a:pt x="5500" y="3575"/>
                  </a:lnTo>
                  <a:cubicBezTo>
                    <a:pt x="4972" y="3401"/>
                    <a:pt x="4438" y="3317"/>
                    <a:pt x="3927" y="3317"/>
                  </a:cubicBezTo>
                  <a:cubicBezTo>
                    <a:pt x="1773" y="3317"/>
                    <a:pt x="0" y="4809"/>
                    <a:pt x="606" y="7397"/>
                  </a:cubicBezTo>
                  <a:cubicBezTo>
                    <a:pt x="1773" y="11957"/>
                    <a:pt x="8262" y="15148"/>
                    <a:pt x="12608" y="15684"/>
                  </a:cubicBezTo>
                  <a:lnTo>
                    <a:pt x="12667" y="15648"/>
                  </a:lnTo>
                  <a:cubicBezTo>
                    <a:pt x="14477" y="11648"/>
                    <a:pt x="15132" y="4456"/>
                    <a:pt x="11834" y="1087"/>
                  </a:cubicBezTo>
                  <a:cubicBezTo>
                    <a:pt x="11061" y="329"/>
                    <a:pt x="10242" y="1"/>
                    <a:pt x="9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7"/>
            <p:cNvSpPr/>
            <p:nvPr/>
          </p:nvSpPr>
          <p:spPr>
            <a:xfrm>
              <a:off x="5714250" y="2951725"/>
              <a:ext cx="178325" cy="308700"/>
            </a:xfrm>
            <a:custGeom>
              <a:avLst/>
              <a:gdLst/>
              <a:ahLst/>
              <a:cxnLst/>
              <a:rect l="l" t="t" r="r" b="b"/>
              <a:pathLst>
                <a:path w="7133" h="12348" extrusionOk="0">
                  <a:moveTo>
                    <a:pt x="178" y="1"/>
                  </a:moveTo>
                  <a:cubicBezTo>
                    <a:pt x="91" y="1"/>
                    <a:pt x="1" y="95"/>
                    <a:pt x="66" y="201"/>
                  </a:cubicBezTo>
                  <a:cubicBezTo>
                    <a:pt x="1816" y="3321"/>
                    <a:pt x="3578" y="6464"/>
                    <a:pt x="5328" y="9595"/>
                  </a:cubicBezTo>
                  <a:cubicBezTo>
                    <a:pt x="5840" y="10488"/>
                    <a:pt x="6340" y="11393"/>
                    <a:pt x="6852" y="12286"/>
                  </a:cubicBezTo>
                  <a:cubicBezTo>
                    <a:pt x="6878" y="12330"/>
                    <a:pt x="6917" y="12348"/>
                    <a:pt x="6955" y="12348"/>
                  </a:cubicBezTo>
                  <a:cubicBezTo>
                    <a:pt x="7044" y="12348"/>
                    <a:pt x="7133" y="12254"/>
                    <a:pt x="7067" y="12155"/>
                  </a:cubicBezTo>
                  <a:cubicBezTo>
                    <a:pt x="5304" y="9000"/>
                    <a:pt x="3530" y="5857"/>
                    <a:pt x="1756" y="2702"/>
                  </a:cubicBezTo>
                  <a:lnTo>
                    <a:pt x="280" y="70"/>
                  </a:lnTo>
                  <a:cubicBezTo>
                    <a:pt x="257" y="21"/>
                    <a:pt x="218" y="1"/>
                    <a:pt x="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7"/>
            <p:cNvSpPr/>
            <p:nvPr/>
          </p:nvSpPr>
          <p:spPr>
            <a:xfrm>
              <a:off x="5735925" y="2946825"/>
              <a:ext cx="163200" cy="48550"/>
            </a:xfrm>
            <a:custGeom>
              <a:avLst/>
              <a:gdLst/>
              <a:ahLst/>
              <a:cxnLst/>
              <a:rect l="l" t="t" r="r" b="b"/>
              <a:pathLst>
                <a:path w="6528" h="1942" extrusionOk="0">
                  <a:moveTo>
                    <a:pt x="3576" y="0"/>
                  </a:moveTo>
                  <a:cubicBezTo>
                    <a:pt x="2784" y="0"/>
                    <a:pt x="2004" y="258"/>
                    <a:pt x="1342" y="659"/>
                  </a:cubicBezTo>
                  <a:cubicBezTo>
                    <a:pt x="878" y="945"/>
                    <a:pt x="449" y="1302"/>
                    <a:pt x="92" y="1707"/>
                  </a:cubicBezTo>
                  <a:cubicBezTo>
                    <a:pt x="1" y="1807"/>
                    <a:pt x="90" y="1941"/>
                    <a:pt x="185" y="1941"/>
                  </a:cubicBezTo>
                  <a:cubicBezTo>
                    <a:pt x="215" y="1941"/>
                    <a:pt x="245" y="1928"/>
                    <a:pt x="270" y="1897"/>
                  </a:cubicBezTo>
                  <a:cubicBezTo>
                    <a:pt x="1083" y="982"/>
                    <a:pt x="2334" y="263"/>
                    <a:pt x="3578" y="263"/>
                  </a:cubicBezTo>
                  <a:cubicBezTo>
                    <a:pt x="4065" y="263"/>
                    <a:pt x="4551" y="372"/>
                    <a:pt x="5009" y="623"/>
                  </a:cubicBezTo>
                  <a:cubicBezTo>
                    <a:pt x="5521" y="885"/>
                    <a:pt x="5926" y="1302"/>
                    <a:pt x="6235" y="1766"/>
                  </a:cubicBezTo>
                  <a:cubicBezTo>
                    <a:pt x="6261" y="1806"/>
                    <a:pt x="6300" y="1823"/>
                    <a:pt x="6340" y="1823"/>
                  </a:cubicBezTo>
                  <a:cubicBezTo>
                    <a:pt x="6433" y="1823"/>
                    <a:pt x="6528" y="1735"/>
                    <a:pt x="6462" y="1635"/>
                  </a:cubicBezTo>
                  <a:cubicBezTo>
                    <a:pt x="5890" y="778"/>
                    <a:pt x="5045" y="159"/>
                    <a:pt x="4021" y="28"/>
                  </a:cubicBezTo>
                  <a:cubicBezTo>
                    <a:pt x="3873" y="9"/>
                    <a:pt x="3724" y="0"/>
                    <a:pt x="3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7"/>
            <p:cNvSpPr/>
            <p:nvPr/>
          </p:nvSpPr>
          <p:spPr>
            <a:xfrm>
              <a:off x="5643250" y="2989400"/>
              <a:ext cx="100075" cy="136775"/>
            </a:xfrm>
            <a:custGeom>
              <a:avLst/>
              <a:gdLst/>
              <a:ahLst/>
              <a:cxnLst/>
              <a:rect l="l" t="t" r="r" b="b"/>
              <a:pathLst>
                <a:path w="4003" h="5471" extrusionOk="0">
                  <a:moveTo>
                    <a:pt x="3806" y="1"/>
                  </a:moveTo>
                  <a:cubicBezTo>
                    <a:pt x="3796" y="1"/>
                    <a:pt x="3786" y="2"/>
                    <a:pt x="3775" y="4"/>
                  </a:cubicBezTo>
                  <a:cubicBezTo>
                    <a:pt x="1965" y="325"/>
                    <a:pt x="84" y="1695"/>
                    <a:pt x="13" y="3683"/>
                  </a:cubicBezTo>
                  <a:cubicBezTo>
                    <a:pt x="1" y="4278"/>
                    <a:pt x="143" y="4874"/>
                    <a:pt x="405" y="5409"/>
                  </a:cubicBezTo>
                  <a:cubicBezTo>
                    <a:pt x="427" y="5453"/>
                    <a:pt x="463" y="5471"/>
                    <a:pt x="500" y="5471"/>
                  </a:cubicBezTo>
                  <a:cubicBezTo>
                    <a:pt x="585" y="5471"/>
                    <a:pt x="678" y="5374"/>
                    <a:pt x="620" y="5266"/>
                  </a:cubicBezTo>
                  <a:cubicBezTo>
                    <a:pt x="215" y="4397"/>
                    <a:pt x="132" y="3409"/>
                    <a:pt x="560" y="2516"/>
                  </a:cubicBezTo>
                  <a:cubicBezTo>
                    <a:pt x="953" y="1730"/>
                    <a:pt x="1632" y="1123"/>
                    <a:pt x="2418" y="718"/>
                  </a:cubicBezTo>
                  <a:cubicBezTo>
                    <a:pt x="2870" y="492"/>
                    <a:pt x="3358" y="325"/>
                    <a:pt x="3846" y="242"/>
                  </a:cubicBezTo>
                  <a:cubicBezTo>
                    <a:pt x="4003" y="242"/>
                    <a:pt x="3960" y="1"/>
                    <a:pt x="38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7"/>
            <p:cNvSpPr/>
            <p:nvPr/>
          </p:nvSpPr>
          <p:spPr>
            <a:xfrm>
              <a:off x="5779300" y="3034425"/>
              <a:ext cx="137000" cy="50700"/>
            </a:xfrm>
            <a:custGeom>
              <a:avLst/>
              <a:gdLst/>
              <a:ahLst/>
              <a:cxnLst/>
              <a:rect l="l" t="t" r="r" b="b"/>
              <a:pathLst>
                <a:path w="5480" h="2028" extrusionOk="0">
                  <a:moveTo>
                    <a:pt x="2577" y="1"/>
                  </a:moveTo>
                  <a:cubicBezTo>
                    <a:pt x="2021" y="1"/>
                    <a:pt x="1469" y="170"/>
                    <a:pt x="1000" y="465"/>
                  </a:cubicBezTo>
                  <a:cubicBezTo>
                    <a:pt x="631" y="703"/>
                    <a:pt x="321" y="1001"/>
                    <a:pt x="59" y="1346"/>
                  </a:cubicBezTo>
                  <a:cubicBezTo>
                    <a:pt x="0" y="1448"/>
                    <a:pt x="97" y="1543"/>
                    <a:pt x="192" y="1543"/>
                  </a:cubicBezTo>
                  <a:cubicBezTo>
                    <a:pt x="231" y="1543"/>
                    <a:pt x="270" y="1527"/>
                    <a:pt x="297" y="1489"/>
                  </a:cubicBezTo>
                  <a:cubicBezTo>
                    <a:pt x="714" y="941"/>
                    <a:pt x="1309" y="513"/>
                    <a:pt x="1988" y="346"/>
                  </a:cubicBezTo>
                  <a:cubicBezTo>
                    <a:pt x="2178" y="299"/>
                    <a:pt x="2369" y="277"/>
                    <a:pt x="2558" y="277"/>
                  </a:cubicBezTo>
                  <a:cubicBezTo>
                    <a:pt x="3092" y="277"/>
                    <a:pt x="3614" y="455"/>
                    <a:pt x="4072" y="763"/>
                  </a:cubicBezTo>
                  <a:cubicBezTo>
                    <a:pt x="4524" y="1072"/>
                    <a:pt x="4881" y="1501"/>
                    <a:pt x="5179" y="1965"/>
                  </a:cubicBezTo>
                  <a:cubicBezTo>
                    <a:pt x="5208" y="2009"/>
                    <a:pt x="5251" y="2027"/>
                    <a:pt x="5292" y="2027"/>
                  </a:cubicBezTo>
                  <a:cubicBezTo>
                    <a:pt x="5387" y="2027"/>
                    <a:pt x="5480" y="1934"/>
                    <a:pt x="5405" y="1834"/>
                  </a:cubicBezTo>
                  <a:cubicBezTo>
                    <a:pt x="4881" y="1025"/>
                    <a:pt x="4155" y="298"/>
                    <a:pt x="3191" y="72"/>
                  </a:cubicBezTo>
                  <a:cubicBezTo>
                    <a:pt x="2988" y="24"/>
                    <a:pt x="2782" y="1"/>
                    <a:pt x="25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7"/>
            <p:cNvSpPr/>
            <p:nvPr/>
          </p:nvSpPr>
          <p:spPr>
            <a:xfrm>
              <a:off x="5710525" y="3067175"/>
              <a:ext cx="76225" cy="121825"/>
            </a:xfrm>
            <a:custGeom>
              <a:avLst/>
              <a:gdLst/>
              <a:ahLst/>
              <a:cxnLst/>
              <a:rect l="l" t="t" r="r" b="b"/>
              <a:pathLst>
                <a:path w="3049" h="4873" extrusionOk="0">
                  <a:moveTo>
                    <a:pt x="2904" y="0"/>
                  </a:moveTo>
                  <a:cubicBezTo>
                    <a:pt x="2900" y="0"/>
                    <a:pt x="2897" y="0"/>
                    <a:pt x="2894" y="0"/>
                  </a:cubicBezTo>
                  <a:cubicBezTo>
                    <a:pt x="2132" y="72"/>
                    <a:pt x="1382" y="370"/>
                    <a:pt x="846" y="905"/>
                  </a:cubicBezTo>
                  <a:cubicBezTo>
                    <a:pt x="274" y="1489"/>
                    <a:pt x="0" y="2286"/>
                    <a:pt x="48" y="3096"/>
                  </a:cubicBezTo>
                  <a:cubicBezTo>
                    <a:pt x="72" y="3691"/>
                    <a:pt x="274" y="4275"/>
                    <a:pt x="536" y="4811"/>
                  </a:cubicBezTo>
                  <a:cubicBezTo>
                    <a:pt x="558" y="4854"/>
                    <a:pt x="594" y="4872"/>
                    <a:pt x="632" y="4872"/>
                  </a:cubicBezTo>
                  <a:cubicBezTo>
                    <a:pt x="718" y="4872"/>
                    <a:pt x="812" y="4779"/>
                    <a:pt x="762" y="4680"/>
                  </a:cubicBezTo>
                  <a:cubicBezTo>
                    <a:pt x="370" y="3882"/>
                    <a:pt x="155" y="2965"/>
                    <a:pt x="429" y="2084"/>
                  </a:cubicBezTo>
                  <a:cubicBezTo>
                    <a:pt x="643" y="1417"/>
                    <a:pt x="1143" y="881"/>
                    <a:pt x="1774" y="572"/>
                  </a:cubicBezTo>
                  <a:cubicBezTo>
                    <a:pt x="2132" y="393"/>
                    <a:pt x="2501" y="286"/>
                    <a:pt x="2906" y="250"/>
                  </a:cubicBezTo>
                  <a:cubicBezTo>
                    <a:pt x="3045" y="250"/>
                    <a:pt x="3048" y="0"/>
                    <a:pt x="2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7"/>
            <p:cNvSpPr/>
            <p:nvPr/>
          </p:nvSpPr>
          <p:spPr>
            <a:xfrm>
              <a:off x="5825400" y="3127000"/>
              <a:ext cx="96550" cy="36700"/>
            </a:xfrm>
            <a:custGeom>
              <a:avLst/>
              <a:gdLst/>
              <a:ahLst/>
              <a:cxnLst/>
              <a:rect l="l" t="t" r="r" b="b"/>
              <a:pathLst>
                <a:path w="3862" h="1468" extrusionOk="0">
                  <a:moveTo>
                    <a:pt x="1811" y="1"/>
                  </a:moveTo>
                  <a:cubicBezTo>
                    <a:pt x="1109" y="1"/>
                    <a:pt x="477" y="393"/>
                    <a:pt x="85" y="941"/>
                  </a:cubicBezTo>
                  <a:cubicBezTo>
                    <a:pt x="1" y="1033"/>
                    <a:pt x="94" y="1132"/>
                    <a:pt x="190" y="1132"/>
                  </a:cubicBezTo>
                  <a:cubicBezTo>
                    <a:pt x="230" y="1132"/>
                    <a:pt x="271" y="1114"/>
                    <a:pt x="299" y="1072"/>
                  </a:cubicBezTo>
                  <a:cubicBezTo>
                    <a:pt x="656" y="596"/>
                    <a:pt x="1216" y="274"/>
                    <a:pt x="1811" y="274"/>
                  </a:cubicBezTo>
                  <a:cubicBezTo>
                    <a:pt x="2561" y="274"/>
                    <a:pt x="3156" y="810"/>
                    <a:pt x="3561" y="1406"/>
                  </a:cubicBezTo>
                  <a:cubicBezTo>
                    <a:pt x="3587" y="1449"/>
                    <a:pt x="3628" y="1467"/>
                    <a:pt x="3669" y="1467"/>
                  </a:cubicBezTo>
                  <a:cubicBezTo>
                    <a:pt x="3764" y="1467"/>
                    <a:pt x="3862" y="1374"/>
                    <a:pt x="3787" y="1275"/>
                  </a:cubicBezTo>
                  <a:cubicBezTo>
                    <a:pt x="3335" y="584"/>
                    <a:pt x="2668" y="1"/>
                    <a:pt x="1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7"/>
            <p:cNvSpPr/>
            <p:nvPr/>
          </p:nvSpPr>
          <p:spPr>
            <a:xfrm>
              <a:off x="5775700" y="3149325"/>
              <a:ext cx="57775" cy="85500"/>
            </a:xfrm>
            <a:custGeom>
              <a:avLst/>
              <a:gdLst/>
              <a:ahLst/>
              <a:cxnLst/>
              <a:rect l="l" t="t" r="r" b="b"/>
              <a:pathLst>
                <a:path w="2311" h="3420" extrusionOk="0">
                  <a:moveTo>
                    <a:pt x="2154" y="0"/>
                  </a:moveTo>
                  <a:cubicBezTo>
                    <a:pt x="2151" y="0"/>
                    <a:pt x="2148" y="0"/>
                    <a:pt x="2144" y="1"/>
                  </a:cubicBezTo>
                  <a:cubicBezTo>
                    <a:pt x="1453" y="60"/>
                    <a:pt x="799" y="405"/>
                    <a:pt x="441" y="1001"/>
                  </a:cubicBezTo>
                  <a:cubicBezTo>
                    <a:pt x="1" y="1727"/>
                    <a:pt x="144" y="2620"/>
                    <a:pt x="501" y="3358"/>
                  </a:cubicBezTo>
                  <a:cubicBezTo>
                    <a:pt x="526" y="3401"/>
                    <a:pt x="563" y="3420"/>
                    <a:pt x="601" y="3420"/>
                  </a:cubicBezTo>
                  <a:cubicBezTo>
                    <a:pt x="688" y="3420"/>
                    <a:pt x="777" y="3323"/>
                    <a:pt x="727" y="3215"/>
                  </a:cubicBezTo>
                  <a:cubicBezTo>
                    <a:pt x="418" y="2560"/>
                    <a:pt x="263" y="1775"/>
                    <a:pt x="668" y="1132"/>
                  </a:cubicBezTo>
                  <a:cubicBezTo>
                    <a:pt x="977" y="632"/>
                    <a:pt x="1549" y="334"/>
                    <a:pt x="2144" y="274"/>
                  </a:cubicBezTo>
                  <a:cubicBezTo>
                    <a:pt x="2307" y="263"/>
                    <a:pt x="2311" y="0"/>
                    <a:pt x="21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95" name="Google Shape;1695;p37"/>
          <p:cNvGrpSpPr/>
          <p:nvPr/>
        </p:nvGrpSpPr>
        <p:grpSpPr>
          <a:xfrm rot="9439248">
            <a:off x="3514134" y="1690612"/>
            <a:ext cx="607948" cy="801529"/>
            <a:chOff x="4326425" y="5583250"/>
            <a:chExt cx="744150" cy="981100"/>
          </a:xfrm>
        </p:grpSpPr>
        <p:sp>
          <p:nvSpPr>
            <p:cNvPr id="1696" name="Google Shape;1696;p37"/>
            <p:cNvSpPr/>
            <p:nvPr/>
          </p:nvSpPr>
          <p:spPr>
            <a:xfrm>
              <a:off x="4939300" y="6115475"/>
              <a:ext cx="90500" cy="306300"/>
            </a:xfrm>
            <a:custGeom>
              <a:avLst/>
              <a:gdLst/>
              <a:ahLst/>
              <a:cxnLst/>
              <a:rect l="l" t="t" r="r" b="b"/>
              <a:pathLst>
                <a:path w="3620" h="12252" extrusionOk="0">
                  <a:moveTo>
                    <a:pt x="3239" y="0"/>
                  </a:moveTo>
                  <a:lnTo>
                    <a:pt x="3239" y="0"/>
                  </a:lnTo>
                  <a:cubicBezTo>
                    <a:pt x="143" y="4024"/>
                    <a:pt x="0" y="8180"/>
                    <a:pt x="1334" y="12252"/>
                  </a:cubicBezTo>
                  <a:cubicBezTo>
                    <a:pt x="2096" y="9930"/>
                    <a:pt x="2524" y="7608"/>
                    <a:pt x="2977" y="5215"/>
                  </a:cubicBezTo>
                  <a:cubicBezTo>
                    <a:pt x="3286" y="3501"/>
                    <a:pt x="3620" y="1703"/>
                    <a:pt x="3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7"/>
            <p:cNvSpPr/>
            <p:nvPr/>
          </p:nvSpPr>
          <p:spPr>
            <a:xfrm>
              <a:off x="4965500" y="6115175"/>
              <a:ext cx="54775" cy="305125"/>
            </a:xfrm>
            <a:custGeom>
              <a:avLst/>
              <a:gdLst/>
              <a:ahLst/>
              <a:cxnLst/>
              <a:rect l="l" t="t" r="r" b="b"/>
              <a:pathLst>
                <a:path w="2191" h="12205" extrusionOk="0">
                  <a:moveTo>
                    <a:pt x="2191" y="0"/>
                  </a:moveTo>
                  <a:lnTo>
                    <a:pt x="2191" y="0"/>
                  </a:lnTo>
                  <a:cubicBezTo>
                    <a:pt x="1334" y="1905"/>
                    <a:pt x="667" y="3905"/>
                    <a:pt x="333" y="5953"/>
                  </a:cubicBezTo>
                  <a:cubicBezTo>
                    <a:pt x="0" y="8037"/>
                    <a:pt x="48" y="10132"/>
                    <a:pt x="274" y="12204"/>
                  </a:cubicBezTo>
                  <a:cubicBezTo>
                    <a:pt x="405" y="10120"/>
                    <a:pt x="441" y="8049"/>
                    <a:pt x="786" y="6025"/>
                  </a:cubicBezTo>
                  <a:cubicBezTo>
                    <a:pt x="1107" y="4001"/>
                    <a:pt x="1691" y="2024"/>
                    <a:pt x="2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7"/>
            <p:cNvSpPr/>
            <p:nvPr/>
          </p:nvSpPr>
          <p:spPr>
            <a:xfrm>
              <a:off x="4799100" y="6040150"/>
              <a:ext cx="81875" cy="309000"/>
            </a:xfrm>
            <a:custGeom>
              <a:avLst/>
              <a:gdLst/>
              <a:ahLst/>
              <a:cxnLst/>
              <a:rect l="l" t="t" r="r" b="b"/>
              <a:pathLst>
                <a:path w="3275" h="12360" extrusionOk="0">
                  <a:moveTo>
                    <a:pt x="2084" y="1"/>
                  </a:moveTo>
                  <a:lnTo>
                    <a:pt x="2084" y="1"/>
                  </a:lnTo>
                  <a:cubicBezTo>
                    <a:pt x="0" y="4620"/>
                    <a:pt x="810" y="8704"/>
                    <a:pt x="3060" y="12359"/>
                  </a:cubicBezTo>
                  <a:cubicBezTo>
                    <a:pt x="3275" y="9919"/>
                    <a:pt x="3156" y="7573"/>
                    <a:pt x="3013" y="5120"/>
                  </a:cubicBezTo>
                  <a:cubicBezTo>
                    <a:pt x="2929" y="3394"/>
                    <a:pt x="2834" y="1561"/>
                    <a:pt x="20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7"/>
            <p:cNvSpPr/>
            <p:nvPr/>
          </p:nvSpPr>
          <p:spPr>
            <a:xfrm>
              <a:off x="4836600" y="6040150"/>
              <a:ext cx="37825" cy="307500"/>
            </a:xfrm>
            <a:custGeom>
              <a:avLst/>
              <a:gdLst/>
              <a:ahLst/>
              <a:cxnLst/>
              <a:rect l="l" t="t" r="r" b="b"/>
              <a:pathLst>
                <a:path w="1513" h="12300" extrusionOk="0">
                  <a:moveTo>
                    <a:pt x="584" y="1"/>
                  </a:moveTo>
                  <a:lnTo>
                    <a:pt x="584" y="1"/>
                  </a:lnTo>
                  <a:cubicBezTo>
                    <a:pt x="191" y="2037"/>
                    <a:pt x="1" y="4132"/>
                    <a:pt x="132" y="6216"/>
                  </a:cubicBezTo>
                  <a:cubicBezTo>
                    <a:pt x="286" y="8311"/>
                    <a:pt x="810" y="10335"/>
                    <a:pt x="1513" y="12300"/>
                  </a:cubicBezTo>
                  <a:cubicBezTo>
                    <a:pt x="1179" y="10252"/>
                    <a:pt x="727" y="8240"/>
                    <a:pt x="596" y="6192"/>
                  </a:cubicBezTo>
                  <a:cubicBezTo>
                    <a:pt x="441" y="4144"/>
                    <a:pt x="548" y="2084"/>
                    <a:pt x="5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7"/>
            <p:cNvSpPr/>
            <p:nvPr/>
          </p:nvSpPr>
          <p:spPr>
            <a:xfrm>
              <a:off x="4717850" y="5983600"/>
              <a:ext cx="82175" cy="308700"/>
            </a:xfrm>
            <a:custGeom>
              <a:avLst/>
              <a:gdLst/>
              <a:ahLst/>
              <a:cxnLst/>
              <a:rect l="l" t="t" r="r" b="b"/>
              <a:pathLst>
                <a:path w="3287" h="12348" extrusionOk="0">
                  <a:moveTo>
                    <a:pt x="2798" y="1"/>
                  </a:moveTo>
                  <a:cubicBezTo>
                    <a:pt x="0" y="4227"/>
                    <a:pt x="155" y="8371"/>
                    <a:pt x="1774" y="12347"/>
                  </a:cubicBezTo>
                  <a:cubicBezTo>
                    <a:pt x="2369" y="9966"/>
                    <a:pt x="2619" y="7633"/>
                    <a:pt x="2893" y="5204"/>
                  </a:cubicBezTo>
                  <a:cubicBezTo>
                    <a:pt x="3084" y="3477"/>
                    <a:pt x="3286" y="1668"/>
                    <a:pt x="2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7"/>
            <p:cNvSpPr/>
            <p:nvPr/>
          </p:nvSpPr>
          <p:spPr>
            <a:xfrm>
              <a:off x="4747300" y="5983000"/>
              <a:ext cx="40525" cy="307800"/>
            </a:xfrm>
            <a:custGeom>
              <a:avLst/>
              <a:gdLst/>
              <a:ahLst/>
              <a:cxnLst/>
              <a:rect l="l" t="t" r="r" b="b"/>
              <a:pathLst>
                <a:path w="1621" h="12312" extrusionOk="0">
                  <a:moveTo>
                    <a:pt x="1620" y="1"/>
                  </a:moveTo>
                  <a:lnTo>
                    <a:pt x="1620" y="1"/>
                  </a:lnTo>
                  <a:cubicBezTo>
                    <a:pt x="906" y="1953"/>
                    <a:pt x="370" y="3989"/>
                    <a:pt x="179" y="6073"/>
                  </a:cubicBezTo>
                  <a:cubicBezTo>
                    <a:pt x="1" y="8180"/>
                    <a:pt x="191" y="10276"/>
                    <a:pt x="560" y="12312"/>
                  </a:cubicBezTo>
                  <a:cubicBezTo>
                    <a:pt x="560" y="10228"/>
                    <a:pt x="441" y="8157"/>
                    <a:pt x="644" y="6121"/>
                  </a:cubicBezTo>
                  <a:cubicBezTo>
                    <a:pt x="810" y="4085"/>
                    <a:pt x="1251" y="2061"/>
                    <a:pt x="16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7"/>
            <p:cNvSpPr/>
            <p:nvPr/>
          </p:nvSpPr>
          <p:spPr>
            <a:xfrm>
              <a:off x="4627350" y="5900250"/>
              <a:ext cx="103900" cy="301250"/>
            </a:xfrm>
            <a:custGeom>
              <a:avLst/>
              <a:gdLst/>
              <a:ahLst/>
              <a:cxnLst/>
              <a:rect l="l" t="t" r="r" b="b"/>
              <a:pathLst>
                <a:path w="4156" h="12050" extrusionOk="0">
                  <a:moveTo>
                    <a:pt x="3918" y="1"/>
                  </a:moveTo>
                  <a:cubicBezTo>
                    <a:pt x="513" y="3751"/>
                    <a:pt x="1" y="7871"/>
                    <a:pt x="1001" y="12050"/>
                  </a:cubicBezTo>
                  <a:cubicBezTo>
                    <a:pt x="1953" y="9800"/>
                    <a:pt x="2560" y="7526"/>
                    <a:pt x="3203" y="5156"/>
                  </a:cubicBezTo>
                  <a:cubicBezTo>
                    <a:pt x="3668" y="3478"/>
                    <a:pt x="4156" y="1727"/>
                    <a:pt x="39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7"/>
            <p:cNvSpPr/>
            <p:nvPr/>
          </p:nvSpPr>
          <p:spPr>
            <a:xfrm>
              <a:off x="4650575" y="5900250"/>
              <a:ext cx="74725" cy="299775"/>
            </a:xfrm>
            <a:custGeom>
              <a:avLst/>
              <a:gdLst/>
              <a:ahLst/>
              <a:cxnLst/>
              <a:rect l="l" t="t" r="r" b="b"/>
              <a:pathLst>
                <a:path w="2989" h="11991" extrusionOk="0">
                  <a:moveTo>
                    <a:pt x="2989" y="1"/>
                  </a:moveTo>
                  <a:cubicBezTo>
                    <a:pt x="1977" y="1811"/>
                    <a:pt x="1143" y="3751"/>
                    <a:pt x="619" y="5775"/>
                  </a:cubicBezTo>
                  <a:cubicBezTo>
                    <a:pt x="119" y="7811"/>
                    <a:pt x="0" y="9907"/>
                    <a:pt x="36" y="11990"/>
                  </a:cubicBezTo>
                  <a:cubicBezTo>
                    <a:pt x="357" y="9943"/>
                    <a:pt x="560" y="7883"/>
                    <a:pt x="1072" y="5894"/>
                  </a:cubicBezTo>
                  <a:cubicBezTo>
                    <a:pt x="1560" y="3894"/>
                    <a:pt x="2310" y="1965"/>
                    <a:pt x="29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7"/>
            <p:cNvSpPr/>
            <p:nvPr/>
          </p:nvSpPr>
          <p:spPr>
            <a:xfrm>
              <a:off x="4565450" y="5756500"/>
              <a:ext cx="136925" cy="279525"/>
            </a:xfrm>
            <a:custGeom>
              <a:avLst/>
              <a:gdLst/>
              <a:ahLst/>
              <a:cxnLst/>
              <a:rect l="l" t="t" r="r" b="b"/>
              <a:pathLst>
                <a:path w="5477" h="11181" extrusionOk="0">
                  <a:moveTo>
                    <a:pt x="5477" y="0"/>
                  </a:moveTo>
                  <a:lnTo>
                    <a:pt x="5477" y="0"/>
                  </a:lnTo>
                  <a:cubicBezTo>
                    <a:pt x="1345" y="2953"/>
                    <a:pt x="0" y="6894"/>
                    <a:pt x="95" y="11180"/>
                  </a:cubicBezTo>
                  <a:cubicBezTo>
                    <a:pt x="1500" y="9168"/>
                    <a:pt x="2572" y="7072"/>
                    <a:pt x="3703" y="4894"/>
                  </a:cubicBezTo>
                  <a:cubicBezTo>
                    <a:pt x="4489" y="3346"/>
                    <a:pt x="5334" y="1727"/>
                    <a:pt x="5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7"/>
            <p:cNvSpPr/>
            <p:nvPr/>
          </p:nvSpPr>
          <p:spPr>
            <a:xfrm>
              <a:off x="4567525" y="5756500"/>
              <a:ext cx="134275" cy="278025"/>
            </a:xfrm>
            <a:custGeom>
              <a:avLst/>
              <a:gdLst/>
              <a:ahLst/>
              <a:cxnLst/>
              <a:rect l="l" t="t" r="r" b="b"/>
              <a:pathLst>
                <a:path w="5371" h="11121" extrusionOk="0">
                  <a:moveTo>
                    <a:pt x="5370" y="0"/>
                  </a:moveTo>
                  <a:lnTo>
                    <a:pt x="5370" y="0"/>
                  </a:lnTo>
                  <a:cubicBezTo>
                    <a:pt x="4013" y="1560"/>
                    <a:pt x="2798" y="3274"/>
                    <a:pt x="1858" y="5156"/>
                  </a:cubicBezTo>
                  <a:cubicBezTo>
                    <a:pt x="953" y="7061"/>
                    <a:pt x="393" y="9085"/>
                    <a:pt x="0" y="11121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7" y="3513"/>
                    <a:pt x="4299" y="1786"/>
                    <a:pt x="5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7"/>
            <p:cNvSpPr/>
            <p:nvPr/>
          </p:nvSpPr>
          <p:spPr>
            <a:xfrm>
              <a:off x="4535075" y="5601125"/>
              <a:ext cx="136950" cy="279225"/>
            </a:xfrm>
            <a:custGeom>
              <a:avLst/>
              <a:gdLst/>
              <a:ahLst/>
              <a:cxnLst/>
              <a:rect l="l" t="t" r="r" b="b"/>
              <a:pathLst>
                <a:path w="5478" h="11169" extrusionOk="0">
                  <a:moveTo>
                    <a:pt x="5478" y="0"/>
                  </a:moveTo>
                  <a:lnTo>
                    <a:pt x="5478" y="0"/>
                  </a:lnTo>
                  <a:cubicBezTo>
                    <a:pt x="1358" y="2941"/>
                    <a:pt x="1" y="6882"/>
                    <a:pt x="108" y="11168"/>
                  </a:cubicBezTo>
                  <a:cubicBezTo>
                    <a:pt x="1513" y="9168"/>
                    <a:pt x="2596" y="7061"/>
                    <a:pt x="3703" y="4894"/>
                  </a:cubicBezTo>
                  <a:cubicBezTo>
                    <a:pt x="4501" y="3346"/>
                    <a:pt x="5347" y="1727"/>
                    <a:pt x="5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7"/>
            <p:cNvSpPr/>
            <p:nvPr/>
          </p:nvSpPr>
          <p:spPr>
            <a:xfrm>
              <a:off x="4537750" y="5601125"/>
              <a:ext cx="134275" cy="277725"/>
            </a:xfrm>
            <a:custGeom>
              <a:avLst/>
              <a:gdLst/>
              <a:ahLst/>
              <a:cxnLst/>
              <a:rect l="l" t="t" r="r" b="b"/>
              <a:pathLst>
                <a:path w="5371" h="11109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4001" y="1560"/>
                    <a:pt x="2787" y="3274"/>
                    <a:pt x="1858" y="5144"/>
                  </a:cubicBezTo>
                  <a:cubicBezTo>
                    <a:pt x="953" y="7049"/>
                    <a:pt x="394" y="9073"/>
                    <a:pt x="1" y="11109"/>
                  </a:cubicBezTo>
                  <a:cubicBezTo>
                    <a:pt x="727" y="9168"/>
                    <a:pt x="1370" y="7203"/>
                    <a:pt x="2275" y="5358"/>
                  </a:cubicBezTo>
                  <a:cubicBezTo>
                    <a:pt x="3168" y="3501"/>
                    <a:pt x="4299" y="1786"/>
                    <a:pt x="5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7"/>
            <p:cNvSpPr/>
            <p:nvPr/>
          </p:nvSpPr>
          <p:spPr>
            <a:xfrm>
              <a:off x="4345475" y="5636525"/>
              <a:ext cx="192000" cy="243525"/>
            </a:xfrm>
            <a:custGeom>
              <a:avLst/>
              <a:gdLst/>
              <a:ahLst/>
              <a:cxnLst/>
              <a:rect l="l" t="t" r="r" b="b"/>
              <a:pathLst>
                <a:path w="7680" h="9741" extrusionOk="0">
                  <a:moveTo>
                    <a:pt x="0" y="1"/>
                  </a:moveTo>
                  <a:cubicBezTo>
                    <a:pt x="500" y="1668"/>
                    <a:pt x="1679" y="3073"/>
                    <a:pt x="2798" y="4394"/>
                  </a:cubicBezTo>
                  <a:cubicBezTo>
                    <a:pt x="4358" y="6287"/>
                    <a:pt x="5858" y="8109"/>
                    <a:pt x="7680" y="9740"/>
                  </a:cubicBezTo>
                  <a:cubicBezTo>
                    <a:pt x="6846" y="5525"/>
                    <a:pt x="4668" y="1989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7"/>
            <p:cNvSpPr/>
            <p:nvPr/>
          </p:nvSpPr>
          <p:spPr>
            <a:xfrm>
              <a:off x="4345475" y="5636825"/>
              <a:ext cx="192000" cy="242025"/>
            </a:xfrm>
            <a:custGeom>
              <a:avLst/>
              <a:gdLst/>
              <a:ahLst/>
              <a:cxnLst/>
              <a:rect l="l" t="t" r="r" b="b"/>
              <a:pathLst>
                <a:path w="7680" h="9681" extrusionOk="0">
                  <a:moveTo>
                    <a:pt x="0" y="1"/>
                  </a:moveTo>
                  <a:lnTo>
                    <a:pt x="0" y="1"/>
                  </a:lnTo>
                  <a:cubicBezTo>
                    <a:pt x="1429" y="1501"/>
                    <a:pt x="2917" y="2942"/>
                    <a:pt x="4191" y="4561"/>
                  </a:cubicBezTo>
                  <a:cubicBezTo>
                    <a:pt x="5489" y="6156"/>
                    <a:pt x="6537" y="7942"/>
                    <a:pt x="7680" y="9681"/>
                  </a:cubicBezTo>
                  <a:cubicBezTo>
                    <a:pt x="6846" y="7764"/>
                    <a:pt x="5858" y="5918"/>
                    <a:pt x="4549" y="4263"/>
                  </a:cubicBezTo>
                  <a:cubicBezTo>
                    <a:pt x="3239" y="2632"/>
                    <a:pt x="1679" y="1227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7"/>
            <p:cNvSpPr/>
            <p:nvPr/>
          </p:nvSpPr>
          <p:spPr>
            <a:xfrm>
              <a:off x="4326425" y="5838650"/>
              <a:ext cx="239625" cy="197075"/>
            </a:xfrm>
            <a:custGeom>
              <a:avLst/>
              <a:gdLst/>
              <a:ahLst/>
              <a:cxnLst/>
              <a:rect l="l" t="t" r="r" b="b"/>
              <a:pathLst>
                <a:path w="9585" h="7883" extrusionOk="0">
                  <a:moveTo>
                    <a:pt x="0" y="0"/>
                  </a:moveTo>
                  <a:cubicBezTo>
                    <a:pt x="846" y="1524"/>
                    <a:pt x="2310" y="2643"/>
                    <a:pt x="3679" y="3691"/>
                  </a:cubicBezTo>
                  <a:cubicBezTo>
                    <a:pt x="5608" y="5215"/>
                    <a:pt x="7477" y="6656"/>
                    <a:pt x="9585" y="7882"/>
                  </a:cubicBezTo>
                  <a:cubicBezTo>
                    <a:pt x="7858" y="3941"/>
                    <a:pt x="4989" y="9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7"/>
            <p:cNvSpPr/>
            <p:nvPr/>
          </p:nvSpPr>
          <p:spPr>
            <a:xfrm>
              <a:off x="4326425" y="5839250"/>
              <a:ext cx="239625" cy="195275"/>
            </a:xfrm>
            <a:custGeom>
              <a:avLst/>
              <a:gdLst/>
              <a:ahLst/>
              <a:cxnLst/>
              <a:rect l="l" t="t" r="r" b="b"/>
              <a:pathLst>
                <a:path w="9585" h="7811" extrusionOk="0">
                  <a:moveTo>
                    <a:pt x="0" y="0"/>
                  </a:moveTo>
                  <a:lnTo>
                    <a:pt x="0" y="0"/>
                  </a:lnTo>
                  <a:cubicBezTo>
                    <a:pt x="1727" y="1155"/>
                    <a:pt x="3489" y="2238"/>
                    <a:pt x="5084" y="3548"/>
                  </a:cubicBezTo>
                  <a:cubicBezTo>
                    <a:pt x="6680" y="4834"/>
                    <a:pt x="8097" y="6346"/>
                    <a:pt x="9585" y="7811"/>
                  </a:cubicBezTo>
                  <a:cubicBezTo>
                    <a:pt x="8359" y="6132"/>
                    <a:pt x="7013" y="4524"/>
                    <a:pt x="5370" y="3191"/>
                  </a:cubicBezTo>
                  <a:cubicBezTo>
                    <a:pt x="3727" y="1881"/>
                    <a:pt x="1905" y="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7"/>
            <p:cNvSpPr/>
            <p:nvPr/>
          </p:nvSpPr>
          <p:spPr>
            <a:xfrm>
              <a:off x="4371375" y="6076050"/>
              <a:ext cx="281000" cy="132600"/>
            </a:xfrm>
            <a:custGeom>
              <a:avLst/>
              <a:gdLst/>
              <a:ahLst/>
              <a:cxnLst/>
              <a:rect l="l" t="t" r="r" b="b"/>
              <a:pathLst>
                <a:path w="11240" h="5304" extrusionOk="0">
                  <a:moveTo>
                    <a:pt x="934" y="0"/>
                  </a:moveTo>
                  <a:cubicBezTo>
                    <a:pt x="628" y="0"/>
                    <a:pt x="317" y="10"/>
                    <a:pt x="0" y="29"/>
                  </a:cubicBezTo>
                  <a:cubicBezTo>
                    <a:pt x="1191" y="1291"/>
                    <a:pt x="2882" y="2006"/>
                    <a:pt x="4465" y="2708"/>
                  </a:cubicBezTo>
                  <a:cubicBezTo>
                    <a:pt x="6715" y="3696"/>
                    <a:pt x="8882" y="4649"/>
                    <a:pt x="11240" y="5304"/>
                  </a:cubicBezTo>
                  <a:cubicBezTo>
                    <a:pt x="8773" y="2134"/>
                    <a:pt x="5501" y="0"/>
                    <a:pt x="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7"/>
            <p:cNvSpPr/>
            <p:nvPr/>
          </p:nvSpPr>
          <p:spPr>
            <a:xfrm>
              <a:off x="4371975" y="6077375"/>
              <a:ext cx="279800" cy="130100"/>
            </a:xfrm>
            <a:custGeom>
              <a:avLst/>
              <a:gdLst/>
              <a:ahLst/>
              <a:cxnLst/>
              <a:rect l="l" t="t" r="r" b="b"/>
              <a:pathLst>
                <a:path w="11192" h="5204" extrusionOk="0">
                  <a:moveTo>
                    <a:pt x="0" y="0"/>
                  </a:moveTo>
                  <a:lnTo>
                    <a:pt x="0" y="0"/>
                  </a:lnTo>
                  <a:cubicBezTo>
                    <a:pt x="1941" y="691"/>
                    <a:pt x="3929" y="1322"/>
                    <a:pt x="5786" y="2179"/>
                  </a:cubicBezTo>
                  <a:cubicBezTo>
                    <a:pt x="7644" y="3036"/>
                    <a:pt x="9382" y="4167"/>
                    <a:pt x="11192" y="5203"/>
                  </a:cubicBezTo>
                  <a:cubicBezTo>
                    <a:pt x="9608" y="3870"/>
                    <a:pt x="7882" y="2655"/>
                    <a:pt x="5977" y="1762"/>
                  </a:cubicBezTo>
                  <a:cubicBezTo>
                    <a:pt x="4072" y="905"/>
                    <a:pt x="2048" y="35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7"/>
            <p:cNvSpPr/>
            <p:nvPr/>
          </p:nvSpPr>
          <p:spPr>
            <a:xfrm>
              <a:off x="4455300" y="6235750"/>
              <a:ext cx="308100" cy="61750"/>
            </a:xfrm>
            <a:custGeom>
              <a:avLst/>
              <a:gdLst/>
              <a:ahLst/>
              <a:cxnLst/>
              <a:rect l="l" t="t" r="r" b="b"/>
              <a:pathLst>
                <a:path w="12324" h="2470" extrusionOk="0">
                  <a:moveTo>
                    <a:pt x="4924" y="0"/>
                  </a:moveTo>
                  <a:cubicBezTo>
                    <a:pt x="3362" y="0"/>
                    <a:pt x="1724" y="317"/>
                    <a:pt x="1" y="1023"/>
                  </a:cubicBezTo>
                  <a:cubicBezTo>
                    <a:pt x="1525" y="1833"/>
                    <a:pt x="3358" y="1976"/>
                    <a:pt x="5085" y="2142"/>
                  </a:cubicBezTo>
                  <a:cubicBezTo>
                    <a:pt x="6989" y="2310"/>
                    <a:pt x="8843" y="2470"/>
                    <a:pt x="10725" y="2470"/>
                  </a:cubicBezTo>
                  <a:cubicBezTo>
                    <a:pt x="11255" y="2470"/>
                    <a:pt x="11787" y="2457"/>
                    <a:pt x="12324" y="2428"/>
                  </a:cubicBezTo>
                  <a:cubicBezTo>
                    <a:pt x="10053" y="932"/>
                    <a:pt x="7601" y="0"/>
                    <a:pt x="49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7"/>
            <p:cNvSpPr/>
            <p:nvPr/>
          </p:nvSpPr>
          <p:spPr>
            <a:xfrm>
              <a:off x="4455300" y="6253050"/>
              <a:ext cx="306925" cy="42525"/>
            </a:xfrm>
            <a:custGeom>
              <a:avLst/>
              <a:gdLst/>
              <a:ahLst/>
              <a:cxnLst/>
              <a:rect l="l" t="t" r="r" b="b"/>
              <a:pathLst>
                <a:path w="12277" h="1701" extrusionOk="0">
                  <a:moveTo>
                    <a:pt x="4017" y="0"/>
                  </a:moveTo>
                  <a:cubicBezTo>
                    <a:pt x="2669" y="0"/>
                    <a:pt x="1325" y="123"/>
                    <a:pt x="1" y="331"/>
                  </a:cubicBezTo>
                  <a:cubicBezTo>
                    <a:pt x="2084" y="379"/>
                    <a:pt x="4144" y="331"/>
                    <a:pt x="6192" y="569"/>
                  </a:cubicBezTo>
                  <a:cubicBezTo>
                    <a:pt x="8228" y="784"/>
                    <a:pt x="10240" y="1284"/>
                    <a:pt x="12276" y="1700"/>
                  </a:cubicBezTo>
                  <a:cubicBezTo>
                    <a:pt x="10335" y="950"/>
                    <a:pt x="8335" y="331"/>
                    <a:pt x="6228" y="117"/>
                  </a:cubicBezTo>
                  <a:cubicBezTo>
                    <a:pt x="5491" y="37"/>
                    <a:pt x="4753" y="0"/>
                    <a:pt x="40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37"/>
            <p:cNvSpPr/>
            <p:nvPr/>
          </p:nvSpPr>
          <p:spPr>
            <a:xfrm>
              <a:off x="4569000" y="6326350"/>
              <a:ext cx="307800" cy="67950"/>
            </a:xfrm>
            <a:custGeom>
              <a:avLst/>
              <a:gdLst/>
              <a:ahLst/>
              <a:cxnLst/>
              <a:rect l="l" t="t" r="r" b="b"/>
              <a:pathLst>
                <a:path w="12312" h="2718" extrusionOk="0">
                  <a:moveTo>
                    <a:pt x="7336" y="0"/>
                  </a:moveTo>
                  <a:cubicBezTo>
                    <a:pt x="4897" y="0"/>
                    <a:pt x="2438" y="734"/>
                    <a:pt x="1" y="2507"/>
                  </a:cubicBezTo>
                  <a:cubicBezTo>
                    <a:pt x="615" y="2659"/>
                    <a:pt x="1248" y="2718"/>
                    <a:pt x="1888" y="2718"/>
                  </a:cubicBezTo>
                  <a:cubicBezTo>
                    <a:pt x="2998" y="2718"/>
                    <a:pt x="4128" y="2542"/>
                    <a:pt x="5216" y="2376"/>
                  </a:cubicBezTo>
                  <a:cubicBezTo>
                    <a:pt x="7633" y="1983"/>
                    <a:pt x="9955" y="1626"/>
                    <a:pt x="12312" y="935"/>
                  </a:cubicBezTo>
                  <a:cubicBezTo>
                    <a:pt x="10671" y="345"/>
                    <a:pt x="9008" y="0"/>
                    <a:pt x="73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7"/>
            <p:cNvSpPr/>
            <p:nvPr/>
          </p:nvSpPr>
          <p:spPr>
            <a:xfrm>
              <a:off x="4569000" y="6342000"/>
              <a:ext cx="306625" cy="46725"/>
            </a:xfrm>
            <a:custGeom>
              <a:avLst/>
              <a:gdLst/>
              <a:ahLst/>
              <a:cxnLst/>
              <a:rect l="l" t="t" r="r" b="b"/>
              <a:pathLst>
                <a:path w="12265" h="1869" extrusionOk="0">
                  <a:moveTo>
                    <a:pt x="8570" y="0"/>
                  </a:moveTo>
                  <a:cubicBezTo>
                    <a:pt x="7717" y="0"/>
                    <a:pt x="6864" y="48"/>
                    <a:pt x="6014" y="155"/>
                  </a:cubicBezTo>
                  <a:cubicBezTo>
                    <a:pt x="3930" y="452"/>
                    <a:pt x="1918" y="1059"/>
                    <a:pt x="1" y="1869"/>
                  </a:cubicBezTo>
                  <a:cubicBezTo>
                    <a:pt x="2037" y="1405"/>
                    <a:pt x="4037" y="881"/>
                    <a:pt x="6073" y="607"/>
                  </a:cubicBezTo>
                  <a:cubicBezTo>
                    <a:pt x="8109" y="321"/>
                    <a:pt x="10181" y="345"/>
                    <a:pt x="12264" y="262"/>
                  </a:cubicBezTo>
                  <a:cubicBezTo>
                    <a:pt x="11039" y="100"/>
                    <a:pt x="9805" y="0"/>
                    <a:pt x="8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37"/>
            <p:cNvSpPr/>
            <p:nvPr/>
          </p:nvSpPr>
          <p:spPr>
            <a:xfrm>
              <a:off x="4663375" y="6401875"/>
              <a:ext cx="307800" cy="68025"/>
            </a:xfrm>
            <a:custGeom>
              <a:avLst/>
              <a:gdLst/>
              <a:ahLst/>
              <a:cxnLst/>
              <a:rect l="l" t="t" r="r" b="b"/>
              <a:pathLst>
                <a:path w="12312" h="2721" extrusionOk="0">
                  <a:moveTo>
                    <a:pt x="7356" y="1"/>
                  </a:moveTo>
                  <a:cubicBezTo>
                    <a:pt x="4914" y="1"/>
                    <a:pt x="2449" y="734"/>
                    <a:pt x="0" y="2510"/>
                  </a:cubicBezTo>
                  <a:cubicBezTo>
                    <a:pt x="616" y="2662"/>
                    <a:pt x="1247" y="2720"/>
                    <a:pt x="1883" y="2720"/>
                  </a:cubicBezTo>
                  <a:cubicBezTo>
                    <a:pt x="2996" y="2720"/>
                    <a:pt x="4125" y="2541"/>
                    <a:pt x="5215" y="2367"/>
                  </a:cubicBezTo>
                  <a:cubicBezTo>
                    <a:pt x="7644" y="1986"/>
                    <a:pt x="9966" y="1629"/>
                    <a:pt x="12311" y="927"/>
                  </a:cubicBezTo>
                  <a:cubicBezTo>
                    <a:pt x="10679" y="342"/>
                    <a:pt x="9023" y="1"/>
                    <a:pt x="7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37"/>
            <p:cNvSpPr/>
            <p:nvPr/>
          </p:nvSpPr>
          <p:spPr>
            <a:xfrm>
              <a:off x="4663675" y="6417475"/>
              <a:ext cx="306600" cy="46875"/>
            </a:xfrm>
            <a:custGeom>
              <a:avLst/>
              <a:gdLst/>
              <a:ahLst/>
              <a:cxnLst/>
              <a:rect l="l" t="t" r="r" b="b"/>
              <a:pathLst>
                <a:path w="12264" h="1875" extrusionOk="0">
                  <a:moveTo>
                    <a:pt x="8552" y="0"/>
                  </a:moveTo>
                  <a:cubicBezTo>
                    <a:pt x="7705" y="0"/>
                    <a:pt x="6858" y="49"/>
                    <a:pt x="6013" y="160"/>
                  </a:cubicBezTo>
                  <a:cubicBezTo>
                    <a:pt x="3929" y="457"/>
                    <a:pt x="1917" y="1065"/>
                    <a:pt x="0" y="1874"/>
                  </a:cubicBezTo>
                  <a:cubicBezTo>
                    <a:pt x="2036" y="1422"/>
                    <a:pt x="4024" y="886"/>
                    <a:pt x="6072" y="600"/>
                  </a:cubicBezTo>
                  <a:cubicBezTo>
                    <a:pt x="8108" y="326"/>
                    <a:pt x="10180" y="350"/>
                    <a:pt x="12264" y="267"/>
                  </a:cubicBezTo>
                  <a:cubicBezTo>
                    <a:pt x="11032" y="104"/>
                    <a:pt x="9793" y="0"/>
                    <a:pt x="85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37"/>
            <p:cNvSpPr/>
            <p:nvPr/>
          </p:nvSpPr>
          <p:spPr>
            <a:xfrm>
              <a:off x="4517225" y="5583250"/>
              <a:ext cx="553350" cy="981100"/>
            </a:xfrm>
            <a:custGeom>
              <a:avLst/>
              <a:gdLst/>
              <a:ahLst/>
              <a:cxnLst/>
              <a:rect l="l" t="t" r="r" b="b"/>
              <a:pathLst>
                <a:path w="22134" h="39244" extrusionOk="0">
                  <a:moveTo>
                    <a:pt x="226" y="1"/>
                  </a:moveTo>
                  <a:cubicBezTo>
                    <a:pt x="107" y="1"/>
                    <a:pt x="0" y="96"/>
                    <a:pt x="0" y="227"/>
                  </a:cubicBezTo>
                  <a:cubicBezTo>
                    <a:pt x="48" y="3549"/>
                    <a:pt x="96" y="6978"/>
                    <a:pt x="369" y="10323"/>
                  </a:cubicBezTo>
                  <a:cubicBezTo>
                    <a:pt x="596" y="13074"/>
                    <a:pt x="1036" y="16669"/>
                    <a:pt x="2370" y="20063"/>
                  </a:cubicBezTo>
                  <a:cubicBezTo>
                    <a:pt x="3310" y="22444"/>
                    <a:pt x="5108" y="25730"/>
                    <a:pt x="8382" y="27897"/>
                  </a:cubicBezTo>
                  <a:cubicBezTo>
                    <a:pt x="9466" y="28635"/>
                    <a:pt x="10656" y="29183"/>
                    <a:pt x="11823" y="29719"/>
                  </a:cubicBezTo>
                  <a:cubicBezTo>
                    <a:pt x="12657" y="30124"/>
                    <a:pt x="13538" y="30516"/>
                    <a:pt x="14347" y="30981"/>
                  </a:cubicBezTo>
                  <a:cubicBezTo>
                    <a:pt x="17598" y="32814"/>
                    <a:pt x="20181" y="35696"/>
                    <a:pt x="21658" y="39113"/>
                  </a:cubicBezTo>
                  <a:cubicBezTo>
                    <a:pt x="21693" y="39196"/>
                    <a:pt x="21777" y="39244"/>
                    <a:pt x="21872" y="39244"/>
                  </a:cubicBezTo>
                  <a:cubicBezTo>
                    <a:pt x="21896" y="39244"/>
                    <a:pt x="21932" y="39232"/>
                    <a:pt x="21967" y="39220"/>
                  </a:cubicBezTo>
                  <a:cubicBezTo>
                    <a:pt x="22086" y="39184"/>
                    <a:pt x="22134" y="39041"/>
                    <a:pt x="22086" y="38922"/>
                  </a:cubicBezTo>
                  <a:cubicBezTo>
                    <a:pt x="20574" y="35434"/>
                    <a:pt x="17907" y="32469"/>
                    <a:pt x="14585" y="30576"/>
                  </a:cubicBezTo>
                  <a:cubicBezTo>
                    <a:pt x="13752" y="30100"/>
                    <a:pt x="12859" y="29707"/>
                    <a:pt x="12014" y="29302"/>
                  </a:cubicBezTo>
                  <a:cubicBezTo>
                    <a:pt x="10883" y="28766"/>
                    <a:pt x="9692" y="28219"/>
                    <a:pt x="8632" y="27516"/>
                  </a:cubicBezTo>
                  <a:cubicBezTo>
                    <a:pt x="5453" y="25421"/>
                    <a:pt x="3691" y="22194"/>
                    <a:pt x="2786" y="19884"/>
                  </a:cubicBezTo>
                  <a:cubicBezTo>
                    <a:pt x="1477" y="16539"/>
                    <a:pt x="1048" y="12990"/>
                    <a:pt x="822" y="10276"/>
                  </a:cubicBezTo>
                  <a:cubicBezTo>
                    <a:pt x="560" y="6930"/>
                    <a:pt x="488" y="3525"/>
                    <a:pt x="453" y="215"/>
                  </a:cubicBezTo>
                  <a:cubicBezTo>
                    <a:pt x="453" y="96"/>
                    <a:pt x="346" y="1"/>
                    <a:pt x="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21" name="Google Shape;1721;p37"/>
          <p:cNvSpPr/>
          <p:nvPr/>
        </p:nvSpPr>
        <p:spPr>
          <a:xfrm rot="2131633">
            <a:off x="3456976" y="2351337"/>
            <a:ext cx="148962" cy="301767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22" name="Google Shape;1722;p37"/>
          <p:cNvSpPr/>
          <p:nvPr/>
        </p:nvSpPr>
        <p:spPr>
          <a:xfrm rot="-2701591">
            <a:off x="1714707" y="1786883"/>
            <a:ext cx="148958" cy="301789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723" name="Google Shape;1723;p37"/>
          <p:cNvGrpSpPr/>
          <p:nvPr/>
        </p:nvGrpSpPr>
        <p:grpSpPr>
          <a:xfrm rot="-872720">
            <a:off x="5205933" y="1918591"/>
            <a:ext cx="619360" cy="1255249"/>
            <a:chOff x="1803775" y="5029925"/>
            <a:chExt cx="655775" cy="1329050"/>
          </a:xfrm>
        </p:grpSpPr>
        <p:sp>
          <p:nvSpPr>
            <p:cNvPr id="1724" name="Google Shape;1724;p37"/>
            <p:cNvSpPr/>
            <p:nvPr/>
          </p:nvSpPr>
          <p:spPr>
            <a:xfrm>
              <a:off x="1955600" y="5030950"/>
              <a:ext cx="183975" cy="658600"/>
            </a:xfrm>
            <a:custGeom>
              <a:avLst/>
              <a:gdLst/>
              <a:ahLst/>
              <a:cxnLst/>
              <a:rect l="l" t="t" r="r" b="b"/>
              <a:pathLst>
                <a:path w="7359" h="26344" extrusionOk="0">
                  <a:moveTo>
                    <a:pt x="2447" y="1"/>
                  </a:moveTo>
                  <a:cubicBezTo>
                    <a:pt x="2378" y="1"/>
                    <a:pt x="2308" y="6"/>
                    <a:pt x="2238" y="19"/>
                  </a:cubicBezTo>
                  <a:cubicBezTo>
                    <a:pt x="1441" y="138"/>
                    <a:pt x="988" y="959"/>
                    <a:pt x="714" y="1709"/>
                  </a:cubicBezTo>
                  <a:cubicBezTo>
                    <a:pt x="12" y="3769"/>
                    <a:pt x="0" y="6031"/>
                    <a:pt x="655" y="8079"/>
                  </a:cubicBezTo>
                  <a:cubicBezTo>
                    <a:pt x="1107" y="9448"/>
                    <a:pt x="1846" y="10722"/>
                    <a:pt x="2262" y="12103"/>
                  </a:cubicBezTo>
                  <a:cubicBezTo>
                    <a:pt x="3131" y="14925"/>
                    <a:pt x="2631" y="18045"/>
                    <a:pt x="3572" y="20855"/>
                  </a:cubicBezTo>
                  <a:cubicBezTo>
                    <a:pt x="3822" y="21640"/>
                    <a:pt x="5763" y="26343"/>
                    <a:pt x="5763" y="26343"/>
                  </a:cubicBezTo>
                  <a:cubicBezTo>
                    <a:pt x="5763" y="26343"/>
                    <a:pt x="5977" y="23295"/>
                    <a:pt x="6227" y="22533"/>
                  </a:cubicBezTo>
                  <a:cubicBezTo>
                    <a:pt x="6882" y="20462"/>
                    <a:pt x="7358" y="18247"/>
                    <a:pt x="6858" y="16092"/>
                  </a:cubicBezTo>
                  <a:cubicBezTo>
                    <a:pt x="6620" y="15020"/>
                    <a:pt x="6144" y="14008"/>
                    <a:pt x="5834" y="12949"/>
                  </a:cubicBezTo>
                  <a:cubicBezTo>
                    <a:pt x="5120" y="10603"/>
                    <a:pt x="5179" y="8079"/>
                    <a:pt x="5167" y="5626"/>
                  </a:cubicBezTo>
                  <a:cubicBezTo>
                    <a:pt x="5167" y="3841"/>
                    <a:pt x="5036" y="1852"/>
                    <a:pt x="3739" y="614"/>
                  </a:cubicBezTo>
                  <a:cubicBezTo>
                    <a:pt x="3385" y="271"/>
                    <a:pt x="2923" y="1"/>
                    <a:pt x="24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7"/>
            <p:cNvSpPr/>
            <p:nvPr/>
          </p:nvSpPr>
          <p:spPr>
            <a:xfrm>
              <a:off x="2114250" y="5235650"/>
              <a:ext cx="231000" cy="585750"/>
            </a:xfrm>
            <a:custGeom>
              <a:avLst/>
              <a:gdLst/>
              <a:ahLst/>
              <a:cxnLst/>
              <a:rect l="l" t="t" r="r" b="b"/>
              <a:pathLst>
                <a:path w="9240" h="23430" extrusionOk="0">
                  <a:moveTo>
                    <a:pt x="7573" y="1"/>
                  </a:moveTo>
                  <a:cubicBezTo>
                    <a:pt x="7215" y="1"/>
                    <a:pt x="6845" y="121"/>
                    <a:pt x="6549" y="332"/>
                  </a:cubicBezTo>
                  <a:cubicBezTo>
                    <a:pt x="6013" y="701"/>
                    <a:pt x="5667" y="1296"/>
                    <a:pt x="5417" y="1891"/>
                  </a:cubicBezTo>
                  <a:cubicBezTo>
                    <a:pt x="3715" y="5785"/>
                    <a:pt x="4584" y="10476"/>
                    <a:pt x="2643" y="14274"/>
                  </a:cubicBezTo>
                  <a:cubicBezTo>
                    <a:pt x="2286" y="14988"/>
                    <a:pt x="1822" y="15643"/>
                    <a:pt x="1465" y="16369"/>
                  </a:cubicBezTo>
                  <a:cubicBezTo>
                    <a:pt x="857" y="17572"/>
                    <a:pt x="0" y="21299"/>
                    <a:pt x="274" y="23430"/>
                  </a:cubicBezTo>
                  <a:cubicBezTo>
                    <a:pt x="1167" y="21251"/>
                    <a:pt x="2346" y="18858"/>
                    <a:pt x="3548" y="16810"/>
                  </a:cubicBezTo>
                  <a:cubicBezTo>
                    <a:pt x="5834" y="12976"/>
                    <a:pt x="7572" y="8821"/>
                    <a:pt x="8715" y="4511"/>
                  </a:cubicBezTo>
                  <a:cubicBezTo>
                    <a:pt x="9001" y="3451"/>
                    <a:pt x="9239" y="2332"/>
                    <a:pt x="8966" y="1260"/>
                  </a:cubicBezTo>
                  <a:cubicBezTo>
                    <a:pt x="8870" y="879"/>
                    <a:pt x="8692" y="486"/>
                    <a:pt x="8370" y="248"/>
                  </a:cubicBezTo>
                  <a:cubicBezTo>
                    <a:pt x="8142" y="78"/>
                    <a:pt x="7861" y="1"/>
                    <a:pt x="7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7"/>
            <p:cNvSpPr/>
            <p:nvPr/>
          </p:nvSpPr>
          <p:spPr>
            <a:xfrm>
              <a:off x="2142525" y="5476450"/>
              <a:ext cx="239625" cy="558375"/>
            </a:xfrm>
            <a:custGeom>
              <a:avLst/>
              <a:gdLst/>
              <a:ahLst/>
              <a:cxnLst/>
              <a:rect l="l" t="t" r="r" b="b"/>
              <a:pathLst>
                <a:path w="9585" h="22335" extrusionOk="0">
                  <a:moveTo>
                    <a:pt x="8295" y="0"/>
                  </a:moveTo>
                  <a:cubicBezTo>
                    <a:pt x="7885" y="0"/>
                    <a:pt x="7450" y="190"/>
                    <a:pt x="7120" y="475"/>
                  </a:cubicBezTo>
                  <a:cubicBezTo>
                    <a:pt x="5120" y="2201"/>
                    <a:pt x="6096" y="5952"/>
                    <a:pt x="4025" y="7607"/>
                  </a:cubicBezTo>
                  <a:cubicBezTo>
                    <a:pt x="3655" y="7904"/>
                    <a:pt x="3227" y="8095"/>
                    <a:pt x="2882" y="8404"/>
                  </a:cubicBezTo>
                  <a:cubicBezTo>
                    <a:pt x="2048" y="9130"/>
                    <a:pt x="1810" y="10309"/>
                    <a:pt x="1762" y="11428"/>
                  </a:cubicBezTo>
                  <a:cubicBezTo>
                    <a:pt x="1727" y="12524"/>
                    <a:pt x="1822" y="13655"/>
                    <a:pt x="1465" y="14703"/>
                  </a:cubicBezTo>
                  <a:cubicBezTo>
                    <a:pt x="1286" y="15226"/>
                    <a:pt x="1012" y="15703"/>
                    <a:pt x="798" y="16203"/>
                  </a:cubicBezTo>
                  <a:cubicBezTo>
                    <a:pt x="12" y="18048"/>
                    <a:pt x="0" y="20406"/>
                    <a:pt x="417" y="22335"/>
                  </a:cubicBezTo>
                  <a:cubicBezTo>
                    <a:pt x="572" y="19632"/>
                    <a:pt x="2155" y="17393"/>
                    <a:pt x="3477" y="15131"/>
                  </a:cubicBezTo>
                  <a:cubicBezTo>
                    <a:pt x="5156" y="12286"/>
                    <a:pt x="6453" y="9226"/>
                    <a:pt x="7739" y="6178"/>
                  </a:cubicBezTo>
                  <a:cubicBezTo>
                    <a:pt x="8251" y="4940"/>
                    <a:pt x="8775" y="3701"/>
                    <a:pt x="9192" y="2415"/>
                  </a:cubicBezTo>
                  <a:cubicBezTo>
                    <a:pt x="9442" y="1641"/>
                    <a:pt x="9585" y="653"/>
                    <a:pt x="8930" y="189"/>
                  </a:cubicBezTo>
                  <a:cubicBezTo>
                    <a:pt x="8740" y="58"/>
                    <a:pt x="8521" y="0"/>
                    <a:pt x="8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7"/>
            <p:cNvSpPr/>
            <p:nvPr/>
          </p:nvSpPr>
          <p:spPr>
            <a:xfrm>
              <a:off x="2187475" y="5688250"/>
              <a:ext cx="272075" cy="546300"/>
            </a:xfrm>
            <a:custGeom>
              <a:avLst/>
              <a:gdLst/>
              <a:ahLst/>
              <a:cxnLst/>
              <a:rect l="l" t="t" r="r" b="b"/>
              <a:pathLst>
                <a:path w="10883" h="21852" extrusionOk="0">
                  <a:moveTo>
                    <a:pt x="9750" y="1"/>
                  </a:moveTo>
                  <a:cubicBezTo>
                    <a:pt x="9429" y="1"/>
                    <a:pt x="9097" y="124"/>
                    <a:pt x="8823" y="289"/>
                  </a:cubicBezTo>
                  <a:cubicBezTo>
                    <a:pt x="7382" y="1182"/>
                    <a:pt x="6965" y="3075"/>
                    <a:pt x="5941" y="4433"/>
                  </a:cubicBezTo>
                  <a:cubicBezTo>
                    <a:pt x="5417" y="5123"/>
                    <a:pt x="4715" y="5707"/>
                    <a:pt x="4310" y="6481"/>
                  </a:cubicBezTo>
                  <a:cubicBezTo>
                    <a:pt x="3751" y="7588"/>
                    <a:pt x="3881" y="8874"/>
                    <a:pt x="3774" y="10112"/>
                  </a:cubicBezTo>
                  <a:cubicBezTo>
                    <a:pt x="3751" y="10422"/>
                    <a:pt x="3703" y="10743"/>
                    <a:pt x="3560" y="11017"/>
                  </a:cubicBezTo>
                  <a:cubicBezTo>
                    <a:pt x="3358" y="11374"/>
                    <a:pt x="3000" y="11612"/>
                    <a:pt x="2727" y="11898"/>
                  </a:cubicBezTo>
                  <a:cubicBezTo>
                    <a:pt x="1798" y="12850"/>
                    <a:pt x="1655" y="14279"/>
                    <a:pt x="1488" y="15601"/>
                  </a:cubicBezTo>
                  <a:cubicBezTo>
                    <a:pt x="1357" y="16732"/>
                    <a:pt x="1143" y="17851"/>
                    <a:pt x="905" y="18958"/>
                  </a:cubicBezTo>
                  <a:cubicBezTo>
                    <a:pt x="738" y="19673"/>
                    <a:pt x="0" y="21232"/>
                    <a:pt x="369" y="21852"/>
                  </a:cubicBezTo>
                  <a:cubicBezTo>
                    <a:pt x="2941" y="15696"/>
                    <a:pt x="6489" y="10279"/>
                    <a:pt x="9751" y="4457"/>
                  </a:cubicBezTo>
                  <a:cubicBezTo>
                    <a:pt x="10239" y="3576"/>
                    <a:pt x="10716" y="2671"/>
                    <a:pt x="10823" y="1671"/>
                  </a:cubicBezTo>
                  <a:cubicBezTo>
                    <a:pt x="10882" y="1075"/>
                    <a:pt x="10739" y="397"/>
                    <a:pt x="10228" y="111"/>
                  </a:cubicBezTo>
                  <a:cubicBezTo>
                    <a:pt x="10078" y="34"/>
                    <a:pt x="9915" y="1"/>
                    <a:pt x="9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7"/>
            <p:cNvSpPr/>
            <p:nvPr/>
          </p:nvSpPr>
          <p:spPr>
            <a:xfrm>
              <a:off x="1875225" y="5439475"/>
              <a:ext cx="275350" cy="581350"/>
            </a:xfrm>
            <a:custGeom>
              <a:avLst/>
              <a:gdLst/>
              <a:ahLst/>
              <a:cxnLst/>
              <a:rect l="l" t="t" r="r" b="b"/>
              <a:pathLst>
                <a:path w="11014" h="23254" extrusionOk="0">
                  <a:moveTo>
                    <a:pt x="1532" y="0"/>
                  </a:moveTo>
                  <a:cubicBezTo>
                    <a:pt x="1396" y="0"/>
                    <a:pt x="1258" y="23"/>
                    <a:pt x="1120" y="72"/>
                  </a:cubicBezTo>
                  <a:cubicBezTo>
                    <a:pt x="167" y="418"/>
                    <a:pt x="0" y="1668"/>
                    <a:pt x="72" y="2668"/>
                  </a:cubicBezTo>
                  <a:cubicBezTo>
                    <a:pt x="405" y="6859"/>
                    <a:pt x="2215" y="10836"/>
                    <a:pt x="4501" y="14396"/>
                  </a:cubicBezTo>
                  <a:cubicBezTo>
                    <a:pt x="6465" y="17444"/>
                    <a:pt x="8692" y="20456"/>
                    <a:pt x="11014" y="23254"/>
                  </a:cubicBezTo>
                  <a:cubicBezTo>
                    <a:pt x="10966" y="22111"/>
                    <a:pt x="9954" y="20718"/>
                    <a:pt x="9335" y="19801"/>
                  </a:cubicBezTo>
                  <a:cubicBezTo>
                    <a:pt x="8763" y="18968"/>
                    <a:pt x="8132" y="18158"/>
                    <a:pt x="7906" y="17182"/>
                  </a:cubicBezTo>
                  <a:cubicBezTo>
                    <a:pt x="7632" y="15967"/>
                    <a:pt x="8073" y="14598"/>
                    <a:pt x="7454" y="13515"/>
                  </a:cubicBezTo>
                  <a:cubicBezTo>
                    <a:pt x="7001" y="12681"/>
                    <a:pt x="6025" y="12253"/>
                    <a:pt x="5346" y="11586"/>
                  </a:cubicBezTo>
                  <a:cubicBezTo>
                    <a:pt x="4108" y="10371"/>
                    <a:pt x="3858" y="8478"/>
                    <a:pt x="3858" y="6764"/>
                  </a:cubicBezTo>
                  <a:cubicBezTo>
                    <a:pt x="3858" y="5025"/>
                    <a:pt x="4037" y="3240"/>
                    <a:pt x="3406" y="1632"/>
                  </a:cubicBezTo>
                  <a:cubicBezTo>
                    <a:pt x="3089" y="816"/>
                    <a:pt x="2345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7"/>
            <p:cNvSpPr/>
            <p:nvPr/>
          </p:nvSpPr>
          <p:spPr>
            <a:xfrm>
              <a:off x="1803775" y="5791475"/>
              <a:ext cx="395625" cy="436825"/>
            </a:xfrm>
            <a:custGeom>
              <a:avLst/>
              <a:gdLst/>
              <a:ahLst/>
              <a:cxnLst/>
              <a:rect l="l" t="t" r="r" b="b"/>
              <a:pathLst>
                <a:path w="15825" h="17473" extrusionOk="0">
                  <a:moveTo>
                    <a:pt x="1787" y="0"/>
                  </a:moveTo>
                  <a:cubicBezTo>
                    <a:pt x="1712" y="0"/>
                    <a:pt x="1636" y="6"/>
                    <a:pt x="1561" y="18"/>
                  </a:cubicBezTo>
                  <a:cubicBezTo>
                    <a:pt x="489" y="197"/>
                    <a:pt x="1" y="1471"/>
                    <a:pt x="1" y="2566"/>
                  </a:cubicBezTo>
                  <a:cubicBezTo>
                    <a:pt x="13" y="4554"/>
                    <a:pt x="1001" y="6447"/>
                    <a:pt x="2335" y="7924"/>
                  </a:cubicBezTo>
                  <a:cubicBezTo>
                    <a:pt x="3680" y="9388"/>
                    <a:pt x="5347" y="10519"/>
                    <a:pt x="7002" y="11638"/>
                  </a:cubicBezTo>
                  <a:cubicBezTo>
                    <a:pt x="8442" y="12627"/>
                    <a:pt x="9895" y="13591"/>
                    <a:pt x="11371" y="14556"/>
                  </a:cubicBezTo>
                  <a:cubicBezTo>
                    <a:pt x="12752" y="15484"/>
                    <a:pt x="14288" y="16877"/>
                    <a:pt x="15824" y="17473"/>
                  </a:cubicBezTo>
                  <a:cubicBezTo>
                    <a:pt x="15670" y="16258"/>
                    <a:pt x="14824" y="14734"/>
                    <a:pt x="13931" y="13901"/>
                  </a:cubicBezTo>
                  <a:cubicBezTo>
                    <a:pt x="13276" y="13305"/>
                    <a:pt x="12479" y="12901"/>
                    <a:pt x="11836" y="12305"/>
                  </a:cubicBezTo>
                  <a:cubicBezTo>
                    <a:pt x="10395" y="10936"/>
                    <a:pt x="9931" y="8614"/>
                    <a:pt x="8157" y="7721"/>
                  </a:cubicBezTo>
                  <a:cubicBezTo>
                    <a:pt x="7276" y="7293"/>
                    <a:pt x="6180" y="7245"/>
                    <a:pt x="5525" y="6519"/>
                  </a:cubicBezTo>
                  <a:cubicBezTo>
                    <a:pt x="5192" y="6162"/>
                    <a:pt x="5049" y="5673"/>
                    <a:pt x="4894" y="5209"/>
                  </a:cubicBezTo>
                  <a:cubicBezTo>
                    <a:pt x="4644" y="4364"/>
                    <a:pt x="4382" y="3530"/>
                    <a:pt x="4120" y="2685"/>
                  </a:cubicBezTo>
                  <a:cubicBezTo>
                    <a:pt x="3918" y="2030"/>
                    <a:pt x="3728" y="1375"/>
                    <a:pt x="3311" y="840"/>
                  </a:cubicBezTo>
                  <a:cubicBezTo>
                    <a:pt x="2951" y="364"/>
                    <a:pt x="2385" y="0"/>
                    <a:pt x="1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7"/>
            <p:cNvSpPr/>
            <p:nvPr/>
          </p:nvSpPr>
          <p:spPr>
            <a:xfrm>
              <a:off x="2005900" y="5029925"/>
              <a:ext cx="226525" cy="1329050"/>
            </a:xfrm>
            <a:custGeom>
              <a:avLst/>
              <a:gdLst/>
              <a:ahLst/>
              <a:cxnLst/>
              <a:rect l="l" t="t" r="r" b="b"/>
              <a:pathLst>
                <a:path w="9061" h="53162" extrusionOk="0">
                  <a:moveTo>
                    <a:pt x="441" y="0"/>
                  </a:moveTo>
                  <a:lnTo>
                    <a:pt x="0" y="83"/>
                  </a:lnTo>
                  <a:cubicBezTo>
                    <a:pt x="1381" y="6787"/>
                    <a:pt x="2286" y="14180"/>
                    <a:pt x="3239" y="22015"/>
                  </a:cubicBezTo>
                  <a:cubicBezTo>
                    <a:pt x="4548" y="32754"/>
                    <a:pt x="5906" y="43875"/>
                    <a:pt x="8632" y="53161"/>
                  </a:cubicBezTo>
                  <a:lnTo>
                    <a:pt x="9061" y="53042"/>
                  </a:lnTo>
                  <a:cubicBezTo>
                    <a:pt x="6358" y="43779"/>
                    <a:pt x="5001" y="32695"/>
                    <a:pt x="3691" y="21967"/>
                  </a:cubicBezTo>
                  <a:cubicBezTo>
                    <a:pt x="2739" y="14121"/>
                    <a:pt x="1846" y="6727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7"/>
            <p:cNvSpPr/>
            <p:nvPr/>
          </p:nvSpPr>
          <p:spPr>
            <a:xfrm>
              <a:off x="2117225" y="5235900"/>
              <a:ext cx="205700" cy="572100"/>
            </a:xfrm>
            <a:custGeom>
              <a:avLst/>
              <a:gdLst/>
              <a:ahLst/>
              <a:cxnLst/>
              <a:rect l="l" t="t" r="r" b="b"/>
              <a:pathLst>
                <a:path w="8228" h="22884" extrusionOk="0">
                  <a:moveTo>
                    <a:pt x="7834" y="0"/>
                  </a:moveTo>
                  <a:cubicBezTo>
                    <a:pt x="6584" y="1989"/>
                    <a:pt x="6037" y="4596"/>
                    <a:pt x="5513" y="7132"/>
                  </a:cubicBezTo>
                  <a:cubicBezTo>
                    <a:pt x="5215" y="8561"/>
                    <a:pt x="4929" y="9906"/>
                    <a:pt x="4548" y="11109"/>
                  </a:cubicBezTo>
                  <a:cubicBezTo>
                    <a:pt x="4024" y="12704"/>
                    <a:pt x="3286" y="14228"/>
                    <a:pt x="2572" y="15716"/>
                  </a:cubicBezTo>
                  <a:cubicBezTo>
                    <a:pt x="1465" y="17967"/>
                    <a:pt x="357" y="20288"/>
                    <a:pt x="0" y="22824"/>
                  </a:cubicBezTo>
                  <a:lnTo>
                    <a:pt x="453" y="22884"/>
                  </a:lnTo>
                  <a:cubicBezTo>
                    <a:pt x="798" y="20419"/>
                    <a:pt x="1917" y="18133"/>
                    <a:pt x="2989" y="15907"/>
                  </a:cubicBezTo>
                  <a:cubicBezTo>
                    <a:pt x="3703" y="14407"/>
                    <a:pt x="4453" y="12859"/>
                    <a:pt x="4977" y="11252"/>
                  </a:cubicBezTo>
                  <a:cubicBezTo>
                    <a:pt x="5382" y="10025"/>
                    <a:pt x="5668" y="8668"/>
                    <a:pt x="5965" y="7239"/>
                  </a:cubicBezTo>
                  <a:cubicBezTo>
                    <a:pt x="6477" y="4751"/>
                    <a:pt x="7001" y="2179"/>
                    <a:pt x="8227" y="250"/>
                  </a:cubicBezTo>
                  <a:lnTo>
                    <a:pt x="78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7"/>
            <p:cNvSpPr/>
            <p:nvPr/>
          </p:nvSpPr>
          <p:spPr>
            <a:xfrm>
              <a:off x="2144900" y="5476700"/>
              <a:ext cx="224750" cy="525675"/>
            </a:xfrm>
            <a:custGeom>
              <a:avLst/>
              <a:gdLst/>
              <a:ahLst/>
              <a:cxnLst/>
              <a:rect l="l" t="t" r="r" b="b"/>
              <a:pathLst>
                <a:path w="8990" h="21027" extrusionOk="0">
                  <a:moveTo>
                    <a:pt x="8680" y="0"/>
                  </a:moveTo>
                  <a:cubicBezTo>
                    <a:pt x="7239" y="1358"/>
                    <a:pt x="6096" y="3620"/>
                    <a:pt x="5715" y="5930"/>
                  </a:cubicBezTo>
                  <a:cubicBezTo>
                    <a:pt x="5692" y="6084"/>
                    <a:pt x="5680" y="6251"/>
                    <a:pt x="5644" y="6418"/>
                  </a:cubicBezTo>
                  <a:cubicBezTo>
                    <a:pt x="5442" y="7692"/>
                    <a:pt x="5227" y="9001"/>
                    <a:pt x="4513" y="10049"/>
                  </a:cubicBezTo>
                  <a:cubicBezTo>
                    <a:pt x="4394" y="10216"/>
                    <a:pt x="4275" y="10371"/>
                    <a:pt x="4144" y="10537"/>
                  </a:cubicBezTo>
                  <a:cubicBezTo>
                    <a:pt x="3918" y="10823"/>
                    <a:pt x="3679" y="11121"/>
                    <a:pt x="3513" y="11442"/>
                  </a:cubicBezTo>
                  <a:cubicBezTo>
                    <a:pt x="3263" y="11918"/>
                    <a:pt x="3168" y="12442"/>
                    <a:pt x="3084" y="12954"/>
                  </a:cubicBezTo>
                  <a:cubicBezTo>
                    <a:pt x="3037" y="13157"/>
                    <a:pt x="3013" y="13395"/>
                    <a:pt x="2953" y="13609"/>
                  </a:cubicBezTo>
                  <a:cubicBezTo>
                    <a:pt x="2703" y="14621"/>
                    <a:pt x="2144" y="15574"/>
                    <a:pt x="1632" y="16479"/>
                  </a:cubicBezTo>
                  <a:cubicBezTo>
                    <a:pt x="1513" y="16705"/>
                    <a:pt x="1370" y="16907"/>
                    <a:pt x="1251" y="17133"/>
                  </a:cubicBezTo>
                  <a:cubicBezTo>
                    <a:pt x="679" y="18193"/>
                    <a:pt x="0" y="19586"/>
                    <a:pt x="143" y="21027"/>
                  </a:cubicBezTo>
                  <a:lnTo>
                    <a:pt x="584" y="20967"/>
                  </a:lnTo>
                  <a:cubicBezTo>
                    <a:pt x="477" y="19658"/>
                    <a:pt x="1060" y="18395"/>
                    <a:pt x="1655" y="17336"/>
                  </a:cubicBezTo>
                  <a:cubicBezTo>
                    <a:pt x="1774" y="17133"/>
                    <a:pt x="1905" y="16907"/>
                    <a:pt x="2025" y="16705"/>
                  </a:cubicBezTo>
                  <a:cubicBezTo>
                    <a:pt x="2572" y="15764"/>
                    <a:pt x="3132" y="14800"/>
                    <a:pt x="3394" y="13704"/>
                  </a:cubicBezTo>
                  <a:cubicBezTo>
                    <a:pt x="3441" y="13490"/>
                    <a:pt x="3489" y="13252"/>
                    <a:pt x="3525" y="13026"/>
                  </a:cubicBezTo>
                  <a:cubicBezTo>
                    <a:pt x="3620" y="12538"/>
                    <a:pt x="3715" y="12073"/>
                    <a:pt x="3918" y="11657"/>
                  </a:cubicBezTo>
                  <a:cubicBezTo>
                    <a:pt x="4060" y="11371"/>
                    <a:pt x="4275" y="11109"/>
                    <a:pt x="4501" y="10835"/>
                  </a:cubicBezTo>
                  <a:cubicBezTo>
                    <a:pt x="4632" y="10668"/>
                    <a:pt x="4763" y="10514"/>
                    <a:pt x="4882" y="10335"/>
                  </a:cubicBezTo>
                  <a:cubicBezTo>
                    <a:pt x="5680" y="9192"/>
                    <a:pt x="5882" y="7835"/>
                    <a:pt x="6096" y="6501"/>
                  </a:cubicBezTo>
                  <a:cubicBezTo>
                    <a:pt x="6120" y="6346"/>
                    <a:pt x="6132" y="6180"/>
                    <a:pt x="6168" y="6013"/>
                  </a:cubicBezTo>
                  <a:cubicBezTo>
                    <a:pt x="6537" y="3810"/>
                    <a:pt x="7609" y="1643"/>
                    <a:pt x="8990" y="346"/>
                  </a:cubicBezTo>
                  <a:lnTo>
                    <a:pt x="86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7"/>
            <p:cNvSpPr/>
            <p:nvPr/>
          </p:nvSpPr>
          <p:spPr>
            <a:xfrm>
              <a:off x="1821950" y="5686250"/>
              <a:ext cx="624500" cy="553650"/>
            </a:xfrm>
            <a:custGeom>
              <a:avLst/>
              <a:gdLst/>
              <a:ahLst/>
              <a:cxnLst/>
              <a:rect l="l" t="t" r="r" b="b"/>
              <a:pathLst>
                <a:path w="24980" h="22146" extrusionOk="0">
                  <a:moveTo>
                    <a:pt x="24694" y="0"/>
                  </a:moveTo>
                  <a:cubicBezTo>
                    <a:pt x="23420" y="1012"/>
                    <a:pt x="22610" y="2810"/>
                    <a:pt x="22241" y="3798"/>
                  </a:cubicBezTo>
                  <a:cubicBezTo>
                    <a:pt x="22110" y="4120"/>
                    <a:pt x="22003" y="4453"/>
                    <a:pt x="21884" y="4775"/>
                  </a:cubicBezTo>
                  <a:cubicBezTo>
                    <a:pt x="21539" y="5739"/>
                    <a:pt x="21193" y="6727"/>
                    <a:pt x="20681" y="7608"/>
                  </a:cubicBezTo>
                  <a:cubicBezTo>
                    <a:pt x="20455" y="7977"/>
                    <a:pt x="20181" y="8335"/>
                    <a:pt x="19931" y="8692"/>
                  </a:cubicBezTo>
                  <a:cubicBezTo>
                    <a:pt x="19586" y="9168"/>
                    <a:pt x="19229" y="9668"/>
                    <a:pt x="18955" y="10204"/>
                  </a:cubicBezTo>
                  <a:cubicBezTo>
                    <a:pt x="18610" y="10883"/>
                    <a:pt x="18395" y="11609"/>
                    <a:pt x="18193" y="12323"/>
                  </a:cubicBezTo>
                  <a:cubicBezTo>
                    <a:pt x="18062" y="12788"/>
                    <a:pt x="17919" y="13276"/>
                    <a:pt x="17740" y="13716"/>
                  </a:cubicBezTo>
                  <a:cubicBezTo>
                    <a:pt x="17550" y="14216"/>
                    <a:pt x="17312" y="14693"/>
                    <a:pt x="17086" y="15145"/>
                  </a:cubicBezTo>
                  <a:cubicBezTo>
                    <a:pt x="16931" y="15466"/>
                    <a:pt x="16764" y="15800"/>
                    <a:pt x="16609" y="16133"/>
                  </a:cubicBezTo>
                  <a:cubicBezTo>
                    <a:pt x="16216" y="17026"/>
                    <a:pt x="15919" y="17979"/>
                    <a:pt x="15633" y="18884"/>
                  </a:cubicBezTo>
                  <a:lnTo>
                    <a:pt x="14883" y="21265"/>
                  </a:lnTo>
                  <a:cubicBezTo>
                    <a:pt x="14740" y="21122"/>
                    <a:pt x="14585" y="20967"/>
                    <a:pt x="14442" y="20800"/>
                  </a:cubicBezTo>
                  <a:cubicBezTo>
                    <a:pt x="13311" y="19634"/>
                    <a:pt x="12025" y="18324"/>
                    <a:pt x="10799" y="17407"/>
                  </a:cubicBezTo>
                  <a:lnTo>
                    <a:pt x="10466" y="17169"/>
                  </a:lnTo>
                  <a:cubicBezTo>
                    <a:pt x="9847" y="16717"/>
                    <a:pt x="9204" y="16252"/>
                    <a:pt x="8680" y="15681"/>
                  </a:cubicBezTo>
                  <a:cubicBezTo>
                    <a:pt x="8489" y="15466"/>
                    <a:pt x="8299" y="15205"/>
                    <a:pt x="8096" y="14966"/>
                  </a:cubicBezTo>
                  <a:cubicBezTo>
                    <a:pt x="7858" y="14669"/>
                    <a:pt x="7620" y="14371"/>
                    <a:pt x="7358" y="14097"/>
                  </a:cubicBezTo>
                  <a:cubicBezTo>
                    <a:pt x="6930" y="13657"/>
                    <a:pt x="6418" y="13300"/>
                    <a:pt x="5929" y="12966"/>
                  </a:cubicBezTo>
                  <a:cubicBezTo>
                    <a:pt x="5739" y="12823"/>
                    <a:pt x="5537" y="12692"/>
                    <a:pt x="5358" y="12561"/>
                  </a:cubicBezTo>
                  <a:cubicBezTo>
                    <a:pt x="2822" y="10680"/>
                    <a:pt x="929" y="7561"/>
                    <a:pt x="453" y="4418"/>
                  </a:cubicBezTo>
                  <a:lnTo>
                    <a:pt x="0" y="4489"/>
                  </a:lnTo>
                  <a:cubicBezTo>
                    <a:pt x="512" y="7739"/>
                    <a:pt x="2465" y="10978"/>
                    <a:pt x="5096" y="12930"/>
                  </a:cubicBezTo>
                  <a:cubicBezTo>
                    <a:pt x="5287" y="13085"/>
                    <a:pt x="5477" y="13216"/>
                    <a:pt x="5679" y="13347"/>
                  </a:cubicBezTo>
                  <a:cubicBezTo>
                    <a:pt x="6180" y="13704"/>
                    <a:pt x="6644" y="14038"/>
                    <a:pt x="7049" y="14431"/>
                  </a:cubicBezTo>
                  <a:cubicBezTo>
                    <a:pt x="7299" y="14693"/>
                    <a:pt x="7501" y="14966"/>
                    <a:pt x="7739" y="15264"/>
                  </a:cubicBezTo>
                  <a:cubicBezTo>
                    <a:pt x="7942" y="15526"/>
                    <a:pt x="8132" y="15776"/>
                    <a:pt x="8358" y="16014"/>
                  </a:cubicBezTo>
                  <a:cubicBezTo>
                    <a:pt x="8906" y="16621"/>
                    <a:pt x="9573" y="17098"/>
                    <a:pt x="10216" y="17562"/>
                  </a:cubicBezTo>
                  <a:lnTo>
                    <a:pt x="10537" y="17800"/>
                  </a:lnTo>
                  <a:cubicBezTo>
                    <a:pt x="11752" y="18681"/>
                    <a:pt x="13014" y="19991"/>
                    <a:pt x="14133" y="21134"/>
                  </a:cubicBezTo>
                  <a:cubicBezTo>
                    <a:pt x="14371" y="21396"/>
                    <a:pt x="14609" y="21634"/>
                    <a:pt x="14847" y="21872"/>
                  </a:cubicBezTo>
                  <a:lnTo>
                    <a:pt x="15109" y="22146"/>
                  </a:lnTo>
                  <a:lnTo>
                    <a:pt x="16097" y="18991"/>
                  </a:lnTo>
                  <a:cubicBezTo>
                    <a:pt x="16371" y="18074"/>
                    <a:pt x="16657" y="17157"/>
                    <a:pt x="17050" y="16276"/>
                  </a:cubicBezTo>
                  <a:cubicBezTo>
                    <a:pt x="17193" y="15955"/>
                    <a:pt x="17348" y="15621"/>
                    <a:pt x="17502" y="15312"/>
                  </a:cubicBezTo>
                  <a:cubicBezTo>
                    <a:pt x="17740" y="14835"/>
                    <a:pt x="17979" y="14347"/>
                    <a:pt x="18181" y="13835"/>
                  </a:cubicBezTo>
                  <a:cubicBezTo>
                    <a:pt x="18360" y="13383"/>
                    <a:pt x="18502" y="12883"/>
                    <a:pt x="18633" y="12407"/>
                  </a:cubicBezTo>
                  <a:cubicBezTo>
                    <a:pt x="18836" y="11728"/>
                    <a:pt x="19038" y="11025"/>
                    <a:pt x="19372" y="10383"/>
                  </a:cubicBezTo>
                  <a:cubicBezTo>
                    <a:pt x="19634" y="9871"/>
                    <a:pt x="19979" y="9394"/>
                    <a:pt x="20324" y="8930"/>
                  </a:cubicBezTo>
                  <a:cubicBezTo>
                    <a:pt x="20574" y="8573"/>
                    <a:pt x="20836" y="8204"/>
                    <a:pt x="21074" y="7811"/>
                  </a:cubicBezTo>
                  <a:cubicBezTo>
                    <a:pt x="21634" y="6906"/>
                    <a:pt x="21991" y="5894"/>
                    <a:pt x="22324" y="4906"/>
                  </a:cubicBezTo>
                  <a:cubicBezTo>
                    <a:pt x="22432" y="4584"/>
                    <a:pt x="22551" y="4275"/>
                    <a:pt x="22670" y="3941"/>
                  </a:cubicBezTo>
                  <a:cubicBezTo>
                    <a:pt x="23015" y="3001"/>
                    <a:pt x="23789" y="1298"/>
                    <a:pt x="24979" y="357"/>
                  </a:cubicBezTo>
                  <a:lnTo>
                    <a:pt x="24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7"/>
            <p:cNvSpPr/>
            <p:nvPr/>
          </p:nvSpPr>
          <p:spPr>
            <a:xfrm>
              <a:off x="1896650" y="5436500"/>
              <a:ext cx="263450" cy="569750"/>
            </a:xfrm>
            <a:custGeom>
              <a:avLst/>
              <a:gdLst/>
              <a:ahLst/>
              <a:cxnLst/>
              <a:rect l="l" t="t" r="r" b="b"/>
              <a:pathLst>
                <a:path w="10538" h="2279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" y="1382"/>
                    <a:pt x="215" y="2751"/>
                    <a:pt x="501" y="4275"/>
                  </a:cubicBezTo>
                  <a:cubicBezTo>
                    <a:pt x="977" y="6895"/>
                    <a:pt x="1572" y="9657"/>
                    <a:pt x="3037" y="11955"/>
                  </a:cubicBezTo>
                  <a:cubicBezTo>
                    <a:pt x="3239" y="12252"/>
                    <a:pt x="3442" y="12550"/>
                    <a:pt x="3656" y="12848"/>
                  </a:cubicBezTo>
                  <a:cubicBezTo>
                    <a:pt x="3954" y="13253"/>
                    <a:pt x="4239" y="13669"/>
                    <a:pt x="4489" y="14098"/>
                  </a:cubicBezTo>
                  <a:cubicBezTo>
                    <a:pt x="4763" y="14586"/>
                    <a:pt x="5013" y="15110"/>
                    <a:pt x="5227" y="15634"/>
                  </a:cubicBezTo>
                  <a:cubicBezTo>
                    <a:pt x="5347" y="15932"/>
                    <a:pt x="5489" y="16241"/>
                    <a:pt x="5632" y="16539"/>
                  </a:cubicBezTo>
                  <a:cubicBezTo>
                    <a:pt x="6763" y="18908"/>
                    <a:pt x="8514" y="20885"/>
                    <a:pt x="10204" y="22790"/>
                  </a:cubicBezTo>
                  <a:lnTo>
                    <a:pt x="10538" y="22480"/>
                  </a:lnTo>
                  <a:cubicBezTo>
                    <a:pt x="8871" y="20599"/>
                    <a:pt x="7144" y="18646"/>
                    <a:pt x="6049" y="16348"/>
                  </a:cubicBezTo>
                  <a:lnTo>
                    <a:pt x="5644" y="15455"/>
                  </a:lnTo>
                  <a:cubicBezTo>
                    <a:pt x="5418" y="14931"/>
                    <a:pt x="5180" y="14384"/>
                    <a:pt x="4882" y="13872"/>
                  </a:cubicBezTo>
                  <a:cubicBezTo>
                    <a:pt x="4632" y="13407"/>
                    <a:pt x="4335" y="12991"/>
                    <a:pt x="4037" y="12574"/>
                  </a:cubicBezTo>
                  <a:cubicBezTo>
                    <a:pt x="3834" y="12300"/>
                    <a:pt x="3620" y="12002"/>
                    <a:pt x="3430" y="11705"/>
                  </a:cubicBezTo>
                  <a:cubicBezTo>
                    <a:pt x="2001" y="9466"/>
                    <a:pt x="1417" y="6776"/>
                    <a:pt x="941" y="4180"/>
                  </a:cubicBezTo>
                  <a:cubicBezTo>
                    <a:pt x="679" y="2716"/>
                    <a:pt x="477" y="1382"/>
                    <a:pt x="763" y="108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35" name="Google Shape;1735;p37"/>
          <p:cNvGrpSpPr/>
          <p:nvPr/>
        </p:nvGrpSpPr>
        <p:grpSpPr>
          <a:xfrm rot="7771557">
            <a:off x="1344001" y="2086652"/>
            <a:ext cx="504258" cy="919120"/>
            <a:chOff x="-214625" y="3943775"/>
            <a:chExt cx="458725" cy="836125"/>
          </a:xfrm>
        </p:grpSpPr>
        <p:sp>
          <p:nvSpPr>
            <p:cNvPr id="1736" name="Google Shape;1736;p37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7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7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7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7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7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7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7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37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7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37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37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48" name="Google Shape;1748;p37"/>
          <p:cNvGrpSpPr/>
          <p:nvPr/>
        </p:nvGrpSpPr>
        <p:grpSpPr>
          <a:xfrm rot="9131269">
            <a:off x="5526243" y="1171697"/>
            <a:ext cx="504271" cy="919142"/>
            <a:chOff x="-214625" y="3943775"/>
            <a:chExt cx="458725" cy="836125"/>
          </a:xfrm>
        </p:grpSpPr>
        <p:sp>
          <p:nvSpPr>
            <p:cNvPr id="1749" name="Google Shape;1749;p37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7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7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7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7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7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7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7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7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7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7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7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61" name="Google Shape;1761;p37"/>
          <p:cNvSpPr/>
          <p:nvPr/>
        </p:nvSpPr>
        <p:spPr>
          <a:xfrm rot="2131633">
            <a:off x="6289651" y="1032887"/>
            <a:ext cx="148962" cy="301767"/>
          </a:xfrm>
          <a:custGeom>
            <a:avLst/>
            <a:gdLst/>
            <a:ahLst/>
            <a:cxnLst/>
            <a:rect l="l" t="t" r="r" b="b"/>
            <a:pathLst>
              <a:path w="7800" h="20075" extrusionOk="0">
                <a:moveTo>
                  <a:pt x="4323" y="0"/>
                </a:moveTo>
                <a:cubicBezTo>
                  <a:pt x="2204" y="3013"/>
                  <a:pt x="1" y="6299"/>
                  <a:pt x="84" y="9978"/>
                </a:cubicBezTo>
                <a:cubicBezTo>
                  <a:pt x="120" y="11918"/>
                  <a:pt x="811" y="13800"/>
                  <a:pt x="1596" y="15586"/>
                </a:cubicBezTo>
                <a:cubicBezTo>
                  <a:pt x="2335" y="17217"/>
                  <a:pt x="3168" y="18872"/>
                  <a:pt x="4490" y="20074"/>
                </a:cubicBezTo>
                <a:cubicBezTo>
                  <a:pt x="4454" y="18991"/>
                  <a:pt x="5156" y="18205"/>
                  <a:pt x="5680" y="17252"/>
                </a:cubicBezTo>
                <a:cubicBezTo>
                  <a:pt x="6811" y="15193"/>
                  <a:pt x="7800" y="12930"/>
                  <a:pt x="7538" y="10597"/>
                </a:cubicBezTo>
                <a:cubicBezTo>
                  <a:pt x="7371" y="9216"/>
                  <a:pt x="6776" y="7918"/>
                  <a:pt x="6252" y="6620"/>
                </a:cubicBezTo>
                <a:cubicBezTo>
                  <a:pt x="5394" y="4453"/>
                  <a:pt x="4692" y="2322"/>
                  <a:pt x="43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762" name="Google Shape;1762;p37"/>
          <p:cNvGrpSpPr/>
          <p:nvPr/>
        </p:nvGrpSpPr>
        <p:grpSpPr>
          <a:xfrm>
            <a:off x="6215806" y="1431180"/>
            <a:ext cx="1403047" cy="1656965"/>
            <a:chOff x="6215806" y="1431180"/>
            <a:chExt cx="1403047" cy="1656965"/>
          </a:xfrm>
        </p:grpSpPr>
        <p:grpSp>
          <p:nvGrpSpPr>
            <p:cNvPr id="1763" name="Google Shape;1763;p37"/>
            <p:cNvGrpSpPr/>
            <p:nvPr/>
          </p:nvGrpSpPr>
          <p:grpSpPr>
            <a:xfrm>
              <a:off x="6287737" y="1431180"/>
              <a:ext cx="1331116" cy="1320393"/>
              <a:chOff x="-361950" y="5045100"/>
              <a:chExt cx="1033475" cy="1025150"/>
            </a:xfrm>
          </p:grpSpPr>
          <p:sp>
            <p:nvSpPr>
              <p:cNvPr id="1764" name="Google Shape;1764;p37"/>
              <p:cNvSpPr/>
              <p:nvPr/>
            </p:nvSpPr>
            <p:spPr>
              <a:xfrm>
                <a:off x="86600" y="5506175"/>
                <a:ext cx="48550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929" extrusionOk="0">
                    <a:moveTo>
                      <a:pt x="965" y="0"/>
                    </a:moveTo>
                    <a:cubicBezTo>
                      <a:pt x="441" y="0"/>
                      <a:pt x="1" y="429"/>
                      <a:pt x="1" y="964"/>
                    </a:cubicBezTo>
                    <a:cubicBezTo>
                      <a:pt x="1" y="1500"/>
                      <a:pt x="441" y="1929"/>
                      <a:pt x="965" y="1929"/>
                    </a:cubicBezTo>
                    <a:cubicBezTo>
                      <a:pt x="1501" y="1929"/>
                      <a:pt x="1941" y="1500"/>
                      <a:pt x="1941" y="964"/>
                    </a:cubicBezTo>
                    <a:cubicBezTo>
                      <a:pt x="1941" y="429"/>
                      <a:pt x="1501" y="0"/>
                      <a:pt x="965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37"/>
              <p:cNvSpPr/>
              <p:nvPr/>
            </p:nvSpPr>
            <p:spPr>
              <a:xfrm>
                <a:off x="67250" y="5550250"/>
                <a:ext cx="54800" cy="48100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1924" extrusionOk="0">
                    <a:moveTo>
                      <a:pt x="1112" y="0"/>
                    </a:moveTo>
                    <a:cubicBezTo>
                      <a:pt x="972" y="0"/>
                      <a:pt x="829" y="31"/>
                      <a:pt x="691" y="94"/>
                    </a:cubicBezTo>
                    <a:cubicBezTo>
                      <a:pt x="215" y="321"/>
                      <a:pt x="1" y="904"/>
                      <a:pt x="227" y="1380"/>
                    </a:cubicBezTo>
                    <a:cubicBezTo>
                      <a:pt x="392" y="1718"/>
                      <a:pt x="739" y="1923"/>
                      <a:pt x="1099" y="1923"/>
                    </a:cubicBezTo>
                    <a:cubicBezTo>
                      <a:pt x="1234" y="1923"/>
                      <a:pt x="1371" y="1894"/>
                      <a:pt x="1501" y="1833"/>
                    </a:cubicBezTo>
                    <a:cubicBezTo>
                      <a:pt x="1977" y="1618"/>
                      <a:pt x="2192" y="1035"/>
                      <a:pt x="1965" y="559"/>
                    </a:cubicBezTo>
                    <a:cubicBezTo>
                      <a:pt x="1803" y="200"/>
                      <a:pt x="1468" y="0"/>
                      <a:pt x="1112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37"/>
              <p:cNvSpPr/>
              <p:nvPr/>
            </p:nvSpPr>
            <p:spPr>
              <a:xfrm>
                <a:off x="148825" y="5543325"/>
                <a:ext cx="49425" cy="480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922" extrusionOk="0">
                    <a:moveTo>
                      <a:pt x="992" y="0"/>
                    </a:moveTo>
                    <a:cubicBezTo>
                      <a:pt x="971" y="0"/>
                      <a:pt x="950" y="1"/>
                      <a:pt x="929" y="2"/>
                    </a:cubicBezTo>
                    <a:cubicBezTo>
                      <a:pt x="381" y="50"/>
                      <a:pt x="0" y="490"/>
                      <a:pt x="36" y="1026"/>
                    </a:cubicBezTo>
                    <a:cubicBezTo>
                      <a:pt x="70" y="1539"/>
                      <a:pt x="487" y="1921"/>
                      <a:pt x="992" y="1921"/>
                    </a:cubicBezTo>
                    <a:cubicBezTo>
                      <a:pt x="1015" y="1921"/>
                      <a:pt x="1037" y="1921"/>
                      <a:pt x="1060" y="1919"/>
                    </a:cubicBezTo>
                    <a:cubicBezTo>
                      <a:pt x="1596" y="1872"/>
                      <a:pt x="1977" y="1431"/>
                      <a:pt x="1953" y="895"/>
                    </a:cubicBezTo>
                    <a:cubicBezTo>
                      <a:pt x="1907" y="393"/>
                      <a:pt x="1478" y="0"/>
                      <a:pt x="992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37"/>
              <p:cNvSpPr/>
              <p:nvPr/>
            </p:nvSpPr>
            <p:spPr>
              <a:xfrm>
                <a:off x="117550" y="5578100"/>
                <a:ext cx="49450" cy="48375"/>
              </a:xfrm>
              <a:custGeom>
                <a:avLst/>
                <a:gdLst/>
                <a:ahLst/>
                <a:cxnLst/>
                <a:rect l="l" t="t" r="r" b="b"/>
                <a:pathLst>
                  <a:path w="1978" h="1935" extrusionOk="0">
                    <a:moveTo>
                      <a:pt x="999" y="1"/>
                    </a:moveTo>
                    <a:cubicBezTo>
                      <a:pt x="972" y="1"/>
                      <a:pt x="945" y="2"/>
                      <a:pt x="918" y="4"/>
                    </a:cubicBezTo>
                    <a:cubicBezTo>
                      <a:pt x="382" y="52"/>
                      <a:pt x="1" y="504"/>
                      <a:pt x="25" y="1040"/>
                    </a:cubicBezTo>
                    <a:cubicBezTo>
                      <a:pt x="71" y="1560"/>
                      <a:pt x="498" y="1934"/>
                      <a:pt x="1013" y="1934"/>
                    </a:cubicBezTo>
                    <a:cubicBezTo>
                      <a:pt x="1029" y="1934"/>
                      <a:pt x="1045" y="1934"/>
                      <a:pt x="1061" y="1933"/>
                    </a:cubicBezTo>
                    <a:cubicBezTo>
                      <a:pt x="1596" y="1886"/>
                      <a:pt x="1977" y="1433"/>
                      <a:pt x="1954" y="897"/>
                    </a:cubicBezTo>
                    <a:cubicBezTo>
                      <a:pt x="1920" y="412"/>
                      <a:pt x="1500" y="1"/>
                      <a:pt x="999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37"/>
              <p:cNvSpPr/>
              <p:nvPr/>
            </p:nvSpPr>
            <p:spPr>
              <a:xfrm>
                <a:off x="190500" y="5602000"/>
                <a:ext cx="53300" cy="481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1925" extrusionOk="0">
                    <a:moveTo>
                      <a:pt x="1046" y="1"/>
                    </a:moveTo>
                    <a:cubicBezTo>
                      <a:pt x="620" y="1"/>
                      <a:pt x="240" y="280"/>
                      <a:pt x="131" y="715"/>
                    </a:cubicBezTo>
                    <a:cubicBezTo>
                      <a:pt x="0" y="1239"/>
                      <a:pt x="298" y="1763"/>
                      <a:pt x="822" y="1894"/>
                    </a:cubicBezTo>
                    <a:cubicBezTo>
                      <a:pt x="903" y="1915"/>
                      <a:pt x="985" y="1925"/>
                      <a:pt x="1065" y="1925"/>
                    </a:cubicBezTo>
                    <a:cubicBezTo>
                      <a:pt x="1491" y="1925"/>
                      <a:pt x="1880" y="1646"/>
                      <a:pt x="2000" y="1215"/>
                    </a:cubicBezTo>
                    <a:cubicBezTo>
                      <a:pt x="2131" y="691"/>
                      <a:pt x="1834" y="168"/>
                      <a:pt x="1310" y="37"/>
                    </a:cubicBezTo>
                    <a:cubicBezTo>
                      <a:pt x="1221" y="12"/>
                      <a:pt x="1132" y="1"/>
                      <a:pt x="1046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37"/>
              <p:cNvSpPr/>
              <p:nvPr/>
            </p:nvSpPr>
            <p:spPr>
              <a:xfrm>
                <a:off x="150300" y="5625350"/>
                <a:ext cx="53300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1932" extrusionOk="0">
                    <a:moveTo>
                      <a:pt x="1062" y="0"/>
                    </a:moveTo>
                    <a:cubicBezTo>
                      <a:pt x="630" y="0"/>
                      <a:pt x="242" y="281"/>
                      <a:pt x="132" y="722"/>
                    </a:cubicBezTo>
                    <a:cubicBezTo>
                      <a:pt x="1" y="1246"/>
                      <a:pt x="298" y="1758"/>
                      <a:pt x="822" y="1901"/>
                    </a:cubicBezTo>
                    <a:cubicBezTo>
                      <a:pt x="903" y="1921"/>
                      <a:pt x="985" y="1931"/>
                      <a:pt x="1065" y="1931"/>
                    </a:cubicBezTo>
                    <a:cubicBezTo>
                      <a:pt x="1491" y="1931"/>
                      <a:pt x="1881" y="1651"/>
                      <a:pt x="2001" y="1210"/>
                    </a:cubicBezTo>
                    <a:cubicBezTo>
                      <a:pt x="2132" y="698"/>
                      <a:pt x="1810" y="174"/>
                      <a:pt x="1310" y="31"/>
                    </a:cubicBezTo>
                    <a:cubicBezTo>
                      <a:pt x="1227" y="10"/>
                      <a:pt x="1144" y="0"/>
                      <a:pt x="1062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37"/>
              <p:cNvSpPr/>
              <p:nvPr/>
            </p:nvSpPr>
            <p:spPr>
              <a:xfrm>
                <a:off x="218475" y="5683275"/>
                <a:ext cx="55075" cy="4835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934" extrusionOk="0">
                    <a:moveTo>
                      <a:pt x="1115" y="1"/>
                    </a:moveTo>
                    <a:cubicBezTo>
                      <a:pt x="756" y="1"/>
                      <a:pt x="409" y="195"/>
                      <a:pt x="238" y="536"/>
                    </a:cubicBezTo>
                    <a:cubicBezTo>
                      <a:pt x="0" y="1012"/>
                      <a:pt x="191" y="1596"/>
                      <a:pt x="667" y="1834"/>
                    </a:cubicBezTo>
                    <a:cubicBezTo>
                      <a:pt x="803" y="1902"/>
                      <a:pt x="948" y="1934"/>
                      <a:pt x="1091" y="1934"/>
                    </a:cubicBezTo>
                    <a:cubicBezTo>
                      <a:pt x="1448" y="1934"/>
                      <a:pt x="1795" y="1733"/>
                      <a:pt x="1965" y="1393"/>
                    </a:cubicBezTo>
                    <a:cubicBezTo>
                      <a:pt x="2203" y="917"/>
                      <a:pt x="2000" y="346"/>
                      <a:pt x="1536" y="96"/>
                    </a:cubicBezTo>
                    <a:cubicBezTo>
                      <a:pt x="1401" y="31"/>
                      <a:pt x="1257" y="1"/>
                      <a:pt x="1115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37"/>
              <p:cNvSpPr/>
              <p:nvPr/>
            </p:nvSpPr>
            <p:spPr>
              <a:xfrm>
                <a:off x="173825" y="5697725"/>
                <a:ext cx="55075" cy="4825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930" extrusionOk="0">
                    <a:moveTo>
                      <a:pt x="1108" y="1"/>
                    </a:moveTo>
                    <a:cubicBezTo>
                      <a:pt x="755" y="1"/>
                      <a:pt x="408" y="201"/>
                      <a:pt x="238" y="541"/>
                    </a:cubicBezTo>
                    <a:cubicBezTo>
                      <a:pt x="0" y="1018"/>
                      <a:pt x="191" y="1589"/>
                      <a:pt x="667" y="1827"/>
                    </a:cubicBezTo>
                    <a:cubicBezTo>
                      <a:pt x="806" y="1897"/>
                      <a:pt x="954" y="1930"/>
                      <a:pt x="1100" y="1930"/>
                    </a:cubicBezTo>
                    <a:cubicBezTo>
                      <a:pt x="1455" y="1930"/>
                      <a:pt x="1796" y="1736"/>
                      <a:pt x="1965" y="1399"/>
                    </a:cubicBezTo>
                    <a:cubicBezTo>
                      <a:pt x="2203" y="922"/>
                      <a:pt x="2001" y="339"/>
                      <a:pt x="1524" y="101"/>
                    </a:cubicBezTo>
                    <a:cubicBezTo>
                      <a:pt x="1392" y="33"/>
                      <a:pt x="1249" y="1"/>
                      <a:pt x="1108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37"/>
              <p:cNvSpPr/>
              <p:nvPr/>
            </p:nvSpPr>
            <p:spPr>
              <a:xfrm>
                <a:off x="-283375" y="5706250"/>
                <a:ext cx="54775" cy="48125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1925" extrusionOk="0">
                    <a:moveTo>
                      <a:pt x="1081" y="0"/>
                    </a:moveTo>
                    <a:cubicBezTo>
                      <a:pt x="731" y="0"/>
                      <a:pt x="394" y="188"/>
                      <a:pt x="226" y="522"/>
                    </a:cubicBezTo>
                    <a:cubicBezTo>
                      <a:pt x="0" y="998"/>
                      <a:pt x="179" y="1582"/>
                      <a:pt x="655" y="1820"/>
                    </a:cubicBezTo>
                    <a:cubicBezTo>
                      <a:pt x="794" y="1891"/>
                      <a:pt x="943" y="1925"/>
                      <a:pt x="1090" y="1925"/>
                    </a:cubicBezTo>
                    <a:cubicBezTo>
                      <a:pt x="1437" y="1925"/>
                      <a:pt x="1774" y="1737"/>
                      <a:pt x="1941" y="1403"/>
                    </a:cubicBezTo>
                    <a:cubicBezTo>
                      <a:pt x="2191" y="939"/>
                      <a:pt x="2001" y="355"/>
                      <a:pt x="1524" y="105"/>
                    </a:cubicBezTo>
                    <a:cubicBezTo>
                      <a:pt x="1382" y="34"/>
                      <a:pt x="1230" y="0"/>
                      <a:pt x="1081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37"/>
              <p:cNvSpPr/>
              <p:nvPr/>
            </p:nvSpPr>
            <p:spPr>
              <a:xfrm>
                <a:off x="-328025" y="5720250"/>
                <a:ext cx="54800" cy="48125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1925" extrusionOk="0">
                    <a:moveTo>
                      <a:pt x="1083" y="0"/>
                    </a:moveTo>
                    <a:cubicBezTo>
                      <a:pt x="732" y="0"/>
                      <a:pt x="394" y="190"/>
                      <a:pt x="227" y="533"/>
                    </a:cubicBezTo>
                    <a:cubicBezTo>
                      <a:pt x="0" y="1010"/>
                      <a:pt x="179" y="1581"/>
                      <a:pt x="655" y="1819"/>
                    </a:cubicBezTo>
                    <a:cubicBezTo>
                      <a:pt x="794" y="1890"/>
                      <a:pt x="943" y="1924"/>
                      <a:pt x="1090" y="1924"/>
                    </a:cubicBezTo>
                    <a:cubicBezTo>
                      <a:pt x="1437" y="1924"/>
                      <a:pt x="1774" y="1737"/>
                      <a:pt x="1941" y="1403"/>
                    </a:cubicBezTo>
                    <a:cubicBezTo>
                      <a:pt x="2191" y="950"/>
                      <a:pt x="2001" y="367"/>
                      <a:pt x="1524" y="105"/>
                    </a:cubicBezTo>
                    <a:cubicBezTo>
                      <a:pt x="1383" y="34"/>
                      <a:pt x="1232" y="0"/>
                      <a:pt x="1083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37"/>
              <p:cNvSpPr/>
              <p:nvPr/>
            </p:nvSpPr>
            <p:spPr>
              <a:xfrm>
                <a:off x="-305100" y="5613175"/>
                <a:ext cx="5477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1929" extrusionOk="0">
                    <a:moveTo>
                      <a:pt x="1095" y="1"/>
                    </a:moveTo>
                    <a:cubicBezTo>
                      <a:pt x="806" y="1"/>
                      <a:pt x="522" y="130"/>
                      <a:pt x="333" y="375"/>
                    </a:cubicBezTo>
                    <a:cubicBezTo>
                      <a:pt x="0" y="804"/>
                      <a:pt x="83" y="1399"/>
                      <a:pt x="500" y="1733"/>
                    </a:cubicBezTo>
                    <a:cubicBezTo>
                      <a:pt x="682" y="1865"/>
                      <a:pt x="889" y="1929"/>
                      <a:pt x="1094" y="1929"/>
                    </a:cubicBezTo>
                    <a:cubicBezTo>
                      <a:pt x="1385" y="1929"/>
                      <a:pt x="1668" y="1799"/>
                      <a:pt x="1857" y="1554"/>
                    </a:cubicBezTo>
                    <a:cubicBezTo>
                      <a:pt x="2191" y="1137"/>
                      <a:pt x="2108" y="518"/>
                      <a:pt x="1679" y="197"/>
                    </a:cubicBezTo>
                    <a:cubicBezTo>
                      <a:pt x="1502" y="64"/>
                      <a:pt x="1297" y="1"/>
                      <a:pt x="1095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37"/>
              <p:cNvSpPr/>
              <p:nvPr/>
            </p:nvSpPr>
            <p:spPr>
              <a:xfrm>
                <a:off x="-351250" y="5618700"/>
                <a:ext cx="54200" cy="48375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1935" extrusionOk="0">
                    <a:moveTo>
                      <a:pt x="1099" y="1"/>
                    </a:moveTo>
                    <a:cubicBezTo>
                      <a:pt x="809" y="1"/>
                      <a:pt x="524" y="135"/>
                      <a:pt x="334" y="381"/>
                    </a:cubicBezTo>
                    <a:cubicBezTo>
                      <a:pt x="1" y="809"/>
                      <a:pt x="84" y="1405"/>
                      <a:pt x="501" y="1738"/>
                    </a:cubicBezTo>
                    <a:cubicBezTo>
                      <a:pt x="682" y="1870"/>
                      <a:pt x="890" y="1934"/>
                      <a:pt x="1094" y="1934"/>
                    </a:cubicBezTo>
                    <a:cubicBezTo>
                      <a:pt x="1385" y="1934"/>
                      <a:pt x="1669" y="1804"/>
                      <a:pt x="1858" y="1559"/>
                    </a:cubicBezTo>
                    <a:cubicBezTo>
                      <a:pt x="2168" y="1143"/>
                      <a:pt x="2096" y="523"/>
                      <a:pt x="1679" y="202"/>
                    </a:cubicBezTo>
                    <a:cubicBezTo>
                      <a:pt x="1504" y="65"/>
                      <a:pt x="1300" y="1"/>
                      <a:pt x="1099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37"/>
              <p:cNvSpPr/>
              <p:nvPr/>
            </p:nvSpPr>
            <p:spPr>
              <a:xfrm>
                <a:off x="-315525" y="5514225"/>
                <a:ext cx="54500" cy="48200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928" extrusionOk="0">
                    <a:moveTo>
                      <a:pt x="1098" y="1"/>
                    </a:moveTo>
                    <a:cubicBezTo>
                      <a:pt x="807" y="1"/>
                      <a:pt x="519" y="135"/>
                      <a:pt x="322" y="381"/>
                    </a:cubicBezTo>
                    <a:cubicBezTo>
                      <a:pt x="0" y="809"/>
                      <a:pt x="84" y="1404"/>
                      <a:pt x="500" y="1726"/>
                    </a:cubicBezTo>
                    <a:cubicBezTo>
                      <a:pt x="681" y="1863"/>
                      <a:pt x="888" y="1927"/>
                      <a:pt x="1091" y="1927"/>
                    </a:cubicBezTo>
                    <a:cubicBezTo>
                      <a:pt x="1383" y="1927"/>
                      <a:pt x="1668" y="1793"/>
                      <a:pt x="1858" y="1547"/>
                    </a:cubicBezTo>
                    <a:cubicBezTo>
                      <a:pt x="2179" y="1119"/>
                      <a:pt x="2096" y="523"/>
                      <a:pt x="1679" y="202"/>
                    </a:cubicBezTo>
                    <a:cubicBezTo>
                      <a:pt x="1503" y="65"/>
                      <a:pt x="1300" y="1"/>
                      <a:pt x="1098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37"/>
              <p:cNvSpPr/>
              <p:nvPr/>
            </p:nvSpPr>
            <p:spPr>
              <a:xfrm>
                <a:off x="-361950" y="5519725"/>
                <a:ext cx="54175" cy="483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1934" extrusionOk="0">
                    <a:moveTo>
                      <a:pt x="1094" y="0"/>
                    </a:moveTo>
                    <a:cubicBezTo>
                      <a:pt x="804" y="0"/>
                      <a:pt x="517" y="130"/>
                      <a:pt x="321" y="375"/>
                    </a:cubicBezTo>
                    <a:cubicBezTo>
                      <a:pt x="0" y="815"/>
                      <a:pt x="83" y="1411"/>
                      <a:pt x="500" y="1732"/>
                    </a:cubicBezTo>
                    <a:cubicBezTo>
                      <a:pt x="676" y="1869"/>
                      <a:pt x="879" y="1933"/>
                      <a:pt x="1082" y="1933"/>
                    </a:cubicBezTo>
                    <a:cubicBezTo>
                      <a:pt x="1373" y="1933"/>
                      <a:pt x="1661" y="1799"/>
                      <a:pt x="1857" y="1554"/>
                    </a:cubicBezTo>
                    <a:cubicBezTo>
                      <a:pt x="2167" y="1137"/>
                      <a:pt x="2096" y="530"/>
                      <a:pt x="1679" y="196"/>
                    </a:cubicBezTo>
                    <a:cubicBezTo>
                      <a:pt x="1502" y="64"/>
                      <a:pt x="1297" y="0"/>
                      <a:pt x="1094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37"/>
              <p:cNvSpPr/>
              <p:nvPr/>
            </p:nvSpPr>
            <p:spPr>
              <a:xfrm>
                <a:off x="-307800" y="5409500"/>
                <a:ext cx="54800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1941" extrusionOk="0">
                    <a:moveTo>
                      <a:pt x="1099" y="0"/>
                    </a:moveTo>
                    <a:cubicBezTo>
                      <a:pt x="894" y="0"/>
                      <a:pt x="687" y="66"/>
                      <a:pt x="513" y="200"/>
                    </a:cubicBezTo>
                    <a:cubicBezTo>
                      <a:pt x="84" y="533"/>
                      <a:pt x="1" y="1141"/>
                      <a:pt x="334" y="1557"/>
                    </a:cubicBezTo>
                    <a:cubicBezTo>
                      <a:pt x="522" y="1808"/>
                      <a:pt x="808" y="1941"/>
                      <a:pt x="1097" y="1941"/>
                    </a:cubicBezTo>
                    <a:cubicBezTo>
                      <a:pt x="1301" y="1941"/>
                      <a:pt x="1507" y="1874"/>
                      <a:pt x="1680" y="1736"/>
                    </a:cubicBezTo>
                    <a:cubicBezTo>
                      <a:pt x="2096" y="1414"/>
                      <a:pt x="2192" y="795"/>
                      <a:pt x="1858" y="379"/>
                    </a:cubicBezTo>
                    <a:cubicBezTo>
                      <a:pt x="1671" y="129"/>
                      <a:pt x="1386" y="0"/>
                      <a:pt x="1099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37"/>
              <p:cNvSpPr/>
              <p:nvPr/>
            </p:nvSpPr>
            <p:spPr>
              <a:xfrm>
                <a:off x="-353925" y="5403250"/>
                <a:ext cx="54500" cy="48400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936" extrusionOk="0">
                    <a:moveTo>
                      <a:pt x="1099" y="0"/>
                    </a:moveTo>
                    <a:cubicBezTo>
                      <a:pt x="893" y="0"/>
                      <a:pt x="686" y="66"/>
                      <a:pt x="512" y="200"/>
                    </a:cubicBezTo>
                    <a:cubicBezTo>
                      <a:pt x="72" y="521"/>
                      <a:pt x="0" y="1140"/>
                      <a:pt x="334" y="1557"/>
                    </a:cubicBezTo>
                    <a:cubicBezTo>
                      <a:pt x="521" y="1807"/>
                      <a:pt x="806" y="1936"/>
                      <a:pt x="1093" y="1936"/>
                    </a:cubicBezTo>
                    <a:cubicBezTo>
                      <a:pt x="1299" y="1936"/>
                      <a:pt x="1505" y="1870"/>
                      <a:pt x="1679" y="1736"/>
                    </a:cubicBezTo>
                    <a:cubicBezTo>
                      <a:pt x="2096" y="1402"/>
                      <a:pt x="2179" y="795"/>
                      <a:pt x="1858" y="378"/>
                    </a:cubicBezTo>
                    <a:cubicBezTo>
                      <a:pt x="1670" y="129"/>
                      <a:pt x="1386" y="0"/>
                      <a:pt x="1099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37"/>
              <p:cNvSpPr/>
              <p:nvPr/>
            </p:nvSpPr>
            <p:spPr>
              <a:xfrm>
                <a:off x="-285750" y="5312150"/>
                <a:ext cx="54775" cy="48425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1937" extrusionOk="0">
                    <a:moveTo>
                      <a:pt x="1099" y="0"/>
                    </a:moveTo>
                    <a:cubicBezTo>
                      <a:pt x="707" y="0"/>
                      <a:pt x="339" y="238"/>
                      <a:pt x="191" y="629"/>
                    </a:cubicBezTo>
                    <a:cubicBezTo>
                      <a:pt x="0" y="1129"/>
                      <a:pt x="262" y="1689"/>
                      <a:pt x="762" y="1879"/>
                    </a:cubicBezTo>
                    <a:cubicBezTo>
                      <a:pt x="871" y="1918"/>
                      <a:pt x="983" y="1937"/>
                      <a:pt x="1093" y="1937"/>
                    </a:cubicBezTo>
                    <a:cubicBezTo>
                      <a:pt x="1488" y="1937"/>
                      <a:pt x="1861" y="1699"/>
                      <a:pt x="2000" y="1308"/>
                    </a:cubicBezTo>
                    <a:cubicBezTo>
                      <a:pt x="2191" y="808"/>
                      <a:pt x="1941" y="248"/>
                      <a:pt x="1429" y="58"/>
                    </a:cubicBezTo>
                    <a:cubicBezTo>
                      <a:pt x="1320" y="19"/>
                      <a:pt x="1208" y="0"/>
                      <a:pt x="1099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37"/>
              <p:cNvSpPr/>
              <p:nvPr/>
            </p:nvSpPr>
            <p:spPr>
              <a:xfrm>
                <a:off x="-329225" y="5295725"/>
                <a:ext cx="54500" cy="4777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911" extrusionOk="0">
                    <a:moveTo>
                      <a:pt x="1081" y="1"/>
                    </a:moveTo>
                    <a:cubicBezTo>
                      <a:pt x="950" y="1"/>
                      <a:pt x="817" y="27"/>
                      <a:pt x="691" y="84"/>
                    </a:cubicBezTo>
                    <a:cubicBezTo>
                      <a:pt x="215" y="286"/>
                      <a:pt x="1" y="870"/>
                      <a:pt x="215" y="1346"/>
                    </a:cubicBezTo>
                    <a:cubicBezTo>
                      <a:pt x="372" y="1695"/>
                      <a:pt x="729" y="1910"/>
                      <a:pt x="1095" y="1910"/>
                    </a:cubicBezTo>
                    <a:cubicBezTo>
                      <a:pt x="1228" y="1910"/>
                      <a:pt x="1362" y="1882"/>
                      <a:pt x="1489" y="1822"/>
                    </a:cubicBezTo>
                    <a:cubicBezTo>
                      <a:pt x="1965" y="1608"/>
                      <a:pt x="2180" y="1036"/>
                      <a:pt x="1965" y="560"/>
                    </a:cubicBezTo>
                    <a:cubicBezTo>
                      <a:pt x="1807" y="209"/>
                      <a:pt x="1449" y="1"/>
                      <a:pt x="1081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37"/>
              <p:cNvSpPr/>
              <p:nvPr/>
            </p:nvSpPr>
            <p:spPr>
              <a:xfrm>
                <a:off x="-120850" y="5045100"/>
                <a:ext cx="306900" cy="35602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4241" extrusionOk="0">
                    <a:moveTo>
                      <a:pt x="12275" y="0"/>
                    </a:moveTo>
                    <a:lnTo>
                      <a:pt x="12275" y="0"/>
                    </a:lnTo>
                    <a:cubicBezTo>
                      <a:pt x="9501" y="1798"/>
                      <a:pt x="6525" y="3370"/>
                      <a:pt x="4203" y="5703"/>
                    </a:cubicBezTo>
                    <a:cubicBezTo>
                      <a:pt x="2238" y="7680"/>
                      <a:pt x="0" y="11311"/>
                      <a:pt x="964" y="14240"/>
                    </a:cubicBezTo>
                    <a:cubicBezTo>
                      <a:pt x="1512" y="13692"/>
                      <a:pt x="1786" y="12669"/>
                      <a:pt x="2298" y="12014"/>
                    </a:cubicBezTo>
                    <a:cubicBezTo>
                      <a:pt x="2858" y="11311"/>
                      <a:pt x="3536" y="10704"/>
                      <a:pt x="4239" y="10133"/>
                    </a:cubicBezTo>
                    <a:cubicBezTo>
                      <a:pt x="5679" y="8990"/>
                      <a:pt x="7275" y="8025"/>
                      <a:pt x="8537" y="6704"/>
                    </a:cubicBezTo>
                    <a:cubicBezTo>
                      <a:pt x="10311" y="4834"/>
                      <a:pt x="11323" y="2382"/>
                      <a:pt x="122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37"/>
              <p:cNvSpPr/>
              <p:nvPr/>
            </p:nvSpPr>
            <p:spPr>
              <a:xfrm>
                <a:off x="55050" y="5165350"/>
                <a:ext cx="411675" cy="125625"/>
              </a:xfrm>
              <a:custGeom>
                <a:avLst/>
                <a:gdLst/>
                <a:ahLst/>
                <a:cxnLst/>
                <a:rect l="l" t="t" r="r" b="b"/>
                <a:pathLst>
                  <a:path w="16467" h="5025" extrusionOk="0">
                    <a:moveTo>
                      <a:pt x="16467" y="0"/>
                    </a:moveTo>
                    <a:lnTo>
                      <a:pt x="16467" y="0"/>
                    </a:lnTo>
                    <a:cubicBezTo>
                      <a:pt x="14860" y="417"/>
                      <a:pt x="13169" y="346"/>
                      <a:pt x="11502" y="429"/>
                    </a:cubicBezTo>
                    <a:cubicBezTo>
                      <a:pt x="9633" y="536"/>
                      <a:pt x="7752" y="870"/>
                      <a:pt x="5954" y="1501"/>
                    </a:cubicBezTo>
                    <a:cubicBezTo>
                      <a:pt x="4406" y="2036"/>
                      <a:pt x="1" y="5025"/>
                      <a:pt x="1" y="5025"/>
                    </a:cubicBezTo>
                    <a:cubicBezTo>
                      <a:pt x="1" y="5025"/>
                      <a:pt x="906" y="4644"/>
                      <a:pt x="1846" y="4465"/>
                    </a:cubicBezTo>
                    <a:cubicBezTo>
                      <a:pt x="2632" y="4299"/>
                      <a:pt x="3394" y="4108"/>
                      <a:pt x="4192" y="4037"/>
                    </a:cubicBezTo>
                    <a:cubicBezTo>
                      <a:pt x="7263" y="3739"/>
                      <a:pt x="10597" y="4251"/>
                      <a:pt x="13407" y="2739"/>
                    </a:cubicBezTo>
                    <a:cubicBezTo>
                      <a:pt x="14622" y="2084"/>
                      <a:pt x="15634" y="1084"/>
                      <a:pt x="164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37"/>
              <p:cNvSpPr/>
              <p:nvPr/>
            </p:nvSpPr>
            <p:spPr>
              <a:xfrm>
                <a:off x="247650" y="5307100"/>
                <a:ext cx="423875" cy="277975"/>
              </a:xfrm>
              <a:custGeom>
                <a:avLst/>
                <a:gdLst/>
                <a:ahLst/>
                <a:cxnLst/>
                <a:rect l="l" t="t" r="r" b="b"/>
                <a:pathLst>
                  <a:path w="16955" h="11119" extrusionOk="0">
                    <a:moveTo>
                      <a:pt x="1138" y="0"/>
                    </a:moveTo>
                    <a:cubicBezTo>
                      <a:pt x="759" y="0"/>
                      <a:pt x="380" y="19"/>
                      <a:pt x="0" y="57"/>
                    </a:cubicBezTo>
                    <a:cubicBezTo>
                      <a:pt x="4941" y="4713"/>
                      <a:pt x="10680" y="8499"/>
                      <a:pt x="16955" y="11118"/>
                    </a:cubicBezTo>
                    <a:cubicBezTo>
                      <a:pt x="14978" y="8165"/>
                      <a:pt x="12775" y="5308"/>
                      <a:pt x="9930" y="3189"/>
                    </a:cubicBezTo>
                    <a:cubicBezTo>
                      <a:pt x="7400" y="1286"/>
                      <a:pt x="4292" y="0"/>
                      <a:pt x="11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37"/>
              <p:cNvSpPr/>
              <p:nvPr/>
            </p:nvSpPr>
            <p:spPr>
              <a:xfrm>
                <a:off x="368475" y="5445750"/>
                <a:ext cx="267925" cy="444700"/>
              </a:xfrm>
              <a:custGeom>
                <a:avLst/>
                <a:gdLst/>
                <a:ahLst/>
                <a:cxnLst/>
                <a:rect l="l" t="t" r="r" b="b"/>
                <a:pathLst>
                  <a:path w="10717" h="1778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680" y="6310"/>
                      <a:pt x="6180" y="12621"/>
                      <a:pt x="10717" y="17788"/>
                    </a:cubicBezTo>
                    <a:cubicBezTo>
                      <a:pt x="9847" y="14299"/>
                      <a:pt x="8990" y="10775"/>
                      <a:pt x="7359" y="7584"/>
                    </a:cubicBezTo>
                    <a:cubicBezTo>
                      <a:pt x="5740" y="4382"/>
                      <a:pt x="3287" y="1476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37"/>
              <p:cNvSpPr/>
              <p:nvPr/>
            </p:nvSpPr>
            <p:spPr>
              <a:xfrm>
                <a:off x="372350" y="5543675"/>
                <a:ext cx="96775" cy="52657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21063" extrusionOk="0">
                    <a:moveTo>
                      <a:pt x="1048" y="0"/>
                    </a:moveTo>
                    <a:cubicBezTo>
                      <a:pt x="525" y="3548"/>
                      <a:pt x="1" y="7096"/>
                      <a:pt x="48" y="10692"/>
                    </a:cubicBezTo>
                    <a:cubicBezTo>
                      <a:pt x="96" y="14264"/>
                      <a:pt x="715" y="17895"/>
                      <a:pt x="2406" y="21062"/>
                    </a:cubicBezTo>
                    <a:cubicBezTo>
                      <a:pt x="3668" y="17907"/>
                      <a:pt x="3870" y="14871"/>
                      <a:pt x="3573" y="11478"/>
                    </a:cubicBezTo>
                    <a:cubicBezTo>
                      <a:pt x="3239" y="7549"/>
                      <a:pt x="2763" y="3560"/>
                      <a:pt x="10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37"/>
              <p:cNvSpPr/>
              <p:nvPr/>
            </p:nvSpPr>
            <p:spPr>
              <a:xfrm>
                <a:off x="-234575" y="5272800"/>
                <a:ext cx="645950" cy="708450"/>
              </a:xfrm>
              <a:custGeom>
                <a:avLst/>
                <a:gdLst/>
                <a:ahLst/>
                <a:cxnLst/>
                <a:rect l="l" t="t" r="r" b="b"/>
                <a:pathLst>
                  <a:path w="25838" h="28338" extrusionOk="0">
                    <a:moveTo>
                      <a:pt x="14605" y="1"/>
                    </a:moveTo>
                    <a:cubicBezTo>
                      <a:pt x="12220" y="1"/>
                      <a:pt x="9738" y="955"/>
                      <a:pt x="7680" y="2691"/>
                    </a:cubicBezTo>
                    <a:cubicBezTo>
                      <a:pt x="5775" y="4287"/>
                      <a:pt x="4204" y="6561"/>
                      <a:pt x="2977" y="9442"/>
                    </a:cubicBezTo>
                    <a:cubicBezTo>
                      <a:pt x="751" y="14657"/>
                      <a:pt x="1" y="21015"/>
                      <a:pt x="739" y="28337"/>
                    </a:cubicBezTo>
                    <a:lnTo>
                      <a:pt x="1227" y="28337"/>
                    </a:lnTo>
                    <a:cubicBezTo>
                      <a:pt x="1537" y="24182"/>
                      <a:pt x="2680" y="20348"/>
                      <a:pt x="4751" y="16610"/>
                    </a:cubicBezTo>
                    <a:cubicBezTo>
                      <a:pt x="5418" y="15372"/>
                      <a:pt x="6514" y="13597"/>
                      <a:pt x="8121" y="12407"/>
                    </a:cubicBezTo>
                    <a:cubicBezTo>
                      <a:pt x="9285" y="11545"/>
                      <a:pt x="10615" y="11074"/>
                      <a:pt x="11874" y="11074"/>
                    </a:cubicBezTo>
                    <a:cubicBezTo>
                      <a:pt x="12301" y="11074"/>
                      <a:pt x="12720" y="11128"/>
                      <a:pt x="13122" y="11240"/>
                    </a:cubicBezTo>
                    <a:cubicBezTo>
                      <a:pt x="14265" y="11550"/>
                      <a:pt x="15348" y="12335"/>
                      <a:pt x="16193" y="13467"/>
                    </a:cubicBezTo>
                    <a:cubicBezTo>
                      <a:pt x="17063" y="14610"/>
                      <a:pt x="17586" y="15955"/>
                      <a:pt x="17944" y="16991"/>
                    </a:cubicBezTo>
                    <a:cubicBezTo>
                      <a:pt x="18372" y="18289"/>
                      <a:pt x="18729" y="19610"/>
                      <a:pt x="18979" y="20956"/>
                    </a:cubicBezTo>
                    <a:cubicBezTo>
                      <a:pt x="19011" y="21061"/>
                      <a:pt x="19108" y="21138"/>
                      <a:pt x="19212" y="21138"/>
                    </a:cubicBezTo>
                    <a:cubicBezTo>
                      <a:pt x="19226" y="21138"/>
                      <a:pt x="19240" y="21137"/>
                      <a:pt x="19253" y="21134"/>
                    </a:cubicBezTo>
                    <a:cubicBezTo>
                      <a:pt x="19372" y="21098"/>
                      <a:pt x="19456" y="20979"/>
                      <a:pt x="19432" y="20860"/>
                    </a:cubicBezTo>
                    <a:cubicBezTo>
                      <a:pt x="19170" y="19515"/>
                      <a:pt x="18813" y="18158"/>
                      <a:pt x="18372" y="16848"/>
                    </a:cubicBezTo>
                    <a:cubicBezTo>
                      <a:pt x="18015" y="15776"/>
                      <a:pt x="17467" y="14395"/>
                      <a:pt x="16574" y="13181"/>
                    </a:cubicBezTo>
                    <a:cubicBezTo>
                      <a:pt x="15658" y="11978"/>
                      <a:pt x="14491" y="11133"/>
                      <a:pt x="13253" y="10788"/>
                    </a:cubicBezTo>
                    <a:cubicBezTo>
                      <a:pt x="12815" y="10669"/>
                      <a:pt x="12359" y="10611"/>
                      <a:pt x="11894" y="10611"/>
                    </a:cubicBezTo>
                    <a:cubicBezTo>
                      <a:pt x="10534" y="10611"/>
                      <a:pt x="9101" y="11106"/>
                      <a:pt x="7859" y="12038"/>
                    </a:cubicBezTo>
                    <a:cubicBezTo>
                      <a:pt x="6180" y="13288"/>
                      <a:pt x="5061" y="15121"/>
                      <a:pt x="4370" y="16384"/>
                    </a:cubicBezTo>
                    <a:cubicBezTo>
                      <a:pt x="2668" y="19467"/>
                      <a:pt x="1573" y="22622"/>
                      <a:pt x="1049" y="25956"/>
                    </a:cubicBezTo>
                    <a:cubicBezTo>
                      <a:pt x="691" y="19693"/>
                      <a:pt x="1489" y="14193"/>
                      <a:pt x="3442" y="9609"/>
                    </a:cubicBezTo>
                    <a:cubicBezTo>
                      <a:pt x="4632" y="6799"/>
                      <a:pt x="6180" y="4596"/>
                      <a:pt x="8014" y="3037"/>
                    </a:cubicBezTo>
                    <a:cubicBezTo>
                      <a:pt x="9988" y="1363"/>
                      <a:pt x="12358" y="443"/>
                      <a:pt x="14637" y="443"/>
                    </a:cubicBezTo>
                    <a:cubicBezTo>
                      <a:pt x="14887" y="443"/>
                      <a:pt x="15136" y="454"/>
                      <a:pt x="15384" y="477"/>
                    </a:cubicBezTo>
                    <a:cubicBezTo>
                      <a:pt x="17884" y="703"/>
                      <a:pt x="20349" y="2108"/>
                      <a:pt x="22147" y="4346"/>
                    </a:cubicBezTo>
                    <a:cubicBezTo>
                      <a:pt x="23671" y="6239"/>
                      <a:pt x="24754" y="8704"/>
                      <a:pt x="25361" y="11681"/>
                    </a:cubicBezTo>
                    <a:cubicBezTo>
                      <a:pt x="25392" y="11782"/>
                      <a:pt x="25483" y="11867"/>
                      <a:pt x="25584" y="11867"/>
                    </a:cubicBezTo>
                    <a:cubicBezTo>
                      <a:pt x="25601" y="11867"/>
                      <a:pt x="25618" y="11864"/>
                      <a:pt x="25635" y="11859"/>
                    </a:cubicBezTo>
                    <a:cubicBezTo>
                      <a:pt x="25754" y="11847"/>
                      <a:pt x="25837" y="11716"/>
                      <a:pt x="25814" y="11597"/>
                    </a:cubicBezTo>
                    <a:cubicBezTo>
                      <a:pt x="25195" y="8537"/>
                      <a:pt x="24075" y="6013"/>
                      <a:pt x="22492" y="4061"/>
                    </a:cubicBezTo>
                    <a:cubicBezTo>
                      <a:pt x="20599" y="1739"/>
                      <a:pt x="18027" y="263"/>
                      <a:pt x="15396" y="36"/>
                    </a:cubicBezTo>
                    <a:cubicBezTo>
                      <a:pt x="15134" y="12"/>
                      <a:pt x="14870" y="1"/>
                      <a:pt x="14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37"/>
              <p:cNvSpPr/>
              <p:nvPr/>
            </p:nvSpPr>
            <p:spPr>
              <a:xfrm>
                <a:off x="-320000" y="5222375"/>
                <a:ext cx="116425" cy="764225"/>
              </a:xfrm>
              <a:custGeom>
                <a:avLst/>
                <a:gdLst/>
                <a:ahLst/>
                <a:cxnLst/>
                <a:rect l="l" t="t" r="r" b="b"/>
                <a:pathLst>
                  <a:path w="4657" h="30569" extrusionOk="0">
                    <a:moveTo>
                      <a:pt x="3386" y="1"/>
                    </a:moveTo>
                    <a:cubicBezTo>
                      <a:pt x="3303" y="1"/>
                      <a:pt x="3220" y="40"/>
                      <a:pt x="3180" y="113"/>
                    </a:cubicBezTo>
                    <a:cubicBezTo>
                      <a:pt x="1060" y="3756"/>
                      <a:pt x="1" y="8316"/>
                      <a:pt x="120" y="13281"/>
                    </a:cubicBezTo>
                    <a:cubicBezTo>
                      <a:pt x="227" y="17686"/>
                      <a:pt x="2608" y="25389"/>
                      <a:pt x="4037" y="29973"/>
                    </a:cubicBezTo>
                    <a:lnTo>
                      <a:pt x="4168" y="30402"/>
                    </a:lnTo>
                    <a:cubicBezTo>
                      <a:pt x="4192" y="30509"/>
                      <a:pt x="4287" y="30569"/>
                      <a:pt x="4394" y="30569"/>
                    </a:cubicBezTo>
                    <a:cubicBezTo>
                      <a:pt x="4406" y="30569"/>
                      <a:pt x="4430" y="30569"/>
                      <a:pt x="4466" y="30533"/>
                    </a:cubicBezTo>
                    <a:cubicBezTo>
                      <a:pt x="4585" y="30509"/>
                      <a:pt x="4656" y="30366"/>
                      <a:pt x="4609" y="30247"/>
                    </a:cubicBezTo>
                    <a:lnTo>
                      <a:pt x="4478" y="29819"/>
                    </a:lnTo>
                    <a:cubicBezTo>
                      <a:pt x="3156" y="25568"/>
                      <a:pt x="679" y="17615"/>
                      <a:pt x="584" y="13269"/>
                    </a:cubicBezTo>
                    <a:cubicBezTo>
                      <a:pt x="465" y="8387"/>
                      <a:pt x="1501" y="3911"/>
                      <a:pt x="3585" y="339"/>
                    </a:cubicBezTo>
                    <a:cubicBezTo>
                      <a:pt x="3644" y="232"/>
                      <a:pt x="3596" y="89"/>
                      <a:pt x="3501" y="29"/>
                    </a:cubicBezTo>
                    <a:cubicBezTo>
                      <a:pt x="3466" y="10"/>
                      <a:pt x="3426" y="1"/>
                      <a:pt x="33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37"/>
              <p:cNvSpPr/>
              <p:nvPr/>
            </p:nvSpPr>
            <p:spPr>
              <a:xfrm>
                <a:off x="-93775" y="5049850"/>
                <a:ext cx="277150" cy="348300"/>
              </a:xfrm>
              <a:custGeom>
                <a:avLst/>
                <a:gdLst/>
                <a:ahLst/>
                <a:cxnLst/>
                <a:rect l="l" t="t" r="r" b="b"/>
                <a:pathLst>
                  <a:path w="11086" h="13932" extrusionOk="0">
                    <a:moveTo>
                      <a:pt x="11085" y="1"/>
                    </a:moveTo>
                    <a:cubicBezTo>
                      <a:pt x="9835" y="882"/>
                      <a:pt x="8680" y="1894"/>
                      <a:pt x="7573" y="2930"/>
                    </a:cubicBezTo>
                    <a:cubicBezTo>
                      <a:pt x="6454" y="3977"/>
                      <a:pt x="5382" y="5049"/>
                      <a:pt x="4299" y="6121"/>
                    </a:cubicBezTo>
                    <a:cubicBezTo>
                      <a:pt x="3239" y="7204"/>
                      <a:pt x="2096" y="8252"/>
                      <a:pt x="1239" y="9550"/>
                    </a:cubicBezTo>
                    <a:cubicBezTo>
                      <a:pt x="798" y="10181"/>
                      <a:pt x="465" y="10895"/>
                      <a:pt x="251" y="11645"/>
                    </a:cubicBezTo>
                    <a:cubicBezTo>
                      <a:pt x="60" y="12407"/>
                      <a:pt x="1" y="13193"/>
                      <a:pt x="179" y="13931"/>
                    </a:cubicBezTo>
                    <a:cubicBezTo>
                      <a:pt x="108" y="13181"/>
                      <a:pt x="203" y="12419"/>
                      <a:pt x="477" y="11717"/>
                    </a:cubicBezTo>
                    <a:cubicBezTo>
                      <a:pt x="727" y="11002"/>
                      <a:pt x="1084" y="10347"/>
                      <a:pt x="1536" y="9752"/>
                    </a:cubicBezTo>
                    <a:cubicBezTo>
                      <a:pt x="2429" y="8549"/>
                      <a:pt x="3561" y="7537"/>
                      <a:pt x="4632" y="6454"/>
                    </a:cubicBezTo>
                    <a:cubicBezTo>
                      <a:pt x="5704" y="5382"/>
                      <a:pt x="6775" y="4275"/>
                      <a:pt x="7823" y="3192"/>
                    </a:cubicBezTo>
                    <a:cubicBezTo>
                      <a:pt x="8883" y="2096"/>
                      <a:pt x="9954" y="1013"/>
                      <a:pt x="11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37"/>
              <p:cNvSpPr/>
              <p:nvPr/>
            </p:nvSpPr>
            <p:spPr>
              <a:xfrm>
                <a:off x="63975" y="5172800"/>
                <a:ext cx="3932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4561" extrusionOk="0">
                    <a:moveTo>
                      <a:pt x="15729" y="0"/>
                    </a:moveTo>
                    <a:cubicBezTo>
                      <a:pt x="15134" y="357"/>
                      <a:pt x="14479" y="548"/>
                      <a:pt x="13824" y="679"/>
                    </a:cubicBezTo>
                    <a:cubicBezTo>
                      <a:pt x="13157" y="822"/>
                      <a:pt x="12479" y="941"/>
                      <a:pt x="11800" y="1060"/>
                    </a:cubicBezTo>
                    <a:cubicBezTo>
                      <a:pt x="10455" y="1286"/>
                      <a:pt x="9109" y="1536"/>
                      <a:pt x="7752" y="1798"/>
                    </a:cubicBezTo>
                    <a:cubicBezTo>
                      <a:pt x="6406" y="2084"/>
                      <a:pt x="5061" y="2393"/>
                      <a:pt x="3751" y="2846"/>
                    </a:cubicBezTo>
                    <a:cubicBezTo>
                      <a:pt x="2442" y="3286"/>
                      <a:pt x="1180" y="3834"/>
                      <a:pt x="1" y="4560"/>
                    </a:cubicBezTo>
                    <a:cubicBezTo>
                      <a:pt x="1251" y="4001"/>
                      <a:pt x="2549" y="3548"/>
                      <a:pt x="3858" y="3179"/>
                    </a:cubicBezTo>
                    <a:cubicBezTo>
                      <a:pt x="5168" y="2810"/>
                      <a:pt x="6502" y="2512"/>
                      <a:pt x="7847" y="2250"/>
                    </a:cubicBezTo>
                    <a:cubicBezTo>
                      <a:pt x="9169" y="1977"/>
                      <a:pt x="10526" y="1726"/>
                      <a:pt x="11859" y="1417"/>
                    </a:cubicBezTo>
                    <a:cubicBezTo>
                      <a:pt x="12550" y="1250"/>
                      <a:pt x="13205" y="1095"/>
                      <a:pt x="13872" y="905"/>
                    </a:cubicBezTo>
                    <a:cubicBezTo>
                      <a:pt x="14538" y="703"/>
                      <a:pt x="15217" y="441"/>
                      <a:pt x="157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37"/>
              <p:cNvSpPr/>
              <p:nvPr/>
            </p:nvSpPr>
            <p:spPr>
              <a:xfrm>
                <a:off x="261025" y="5318650"/>
                <a:ext cx="409000" cy="262850"/>
              </a:xfrm>
              <a:custGeom>
                <a:avLst/>
                <a:gdLst/>
                <a:ahLst/>
                <a:cxnLst/>
                <a:rect l="l" t="t" r="r" b="b"/>
                <a:pathLst>
                  <a:path w="16360" h="10514" extrusionOk="0">
                    <a:moveTo>
                      <a:pt x="1" y="0"/>
                    </a:moveTo>
                    <a:cubicBezTo>
                      <a:pt x="2977" y="1322"/>
                      <a:pt x="5692" y="3096"/>
                      <a:pt x="8323" y="4977"/>
                    </a:cubicBezTo>
                    <a:cubicBezTo>
                      <a:pt x="10978" y="6858"/>
                      <a:pt x="13550" y="8870"/>
                      <a:pt x="16360" y="10513"/>
                    </a:cubicBezTo>
                    <a:cubicBezTo>
                      <a:pt x="13764" y="8573"/>
                      <a:pt x="11264" y="6513"/>
                      <a:pt x="8597" y="4596"/>
                    </a:cubicBezTo>
                    <a:cubicBezTo>
                      <a:pt x="7276" y="3655"/>
                      <a:pt x="5906" y="2750"/>
                      <a:pt x="4466" y="1965"/>
                    </a:cubicBezTo>
                    <a:cubicBezTo>
                      <a:pt x="3061" y="1179"/>
                      <a:pt x="1549" y="488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37"/>
              <p:cNvSpPr/>
              <p:nvPr/>
            </p:nvSpPr>
            <p:spPr>
              <a:xfrm>
                <a:off x="379200" y="5458550"/>
                <a:ext cx="256300" cy="42862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171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53" y="1369"/>
                      <a:pt x="1870" y="2750"/>
                      <a:pt x="2727" y="4179"/>
                    </a:cubicBezTo>
                    <a:cubicBezTo>
                      <a:pt x="3584" y="5608"/>
                      <a:pt x="4418" y="7037"/>
                      <a:pt x="5227" y="8489"/>
                    </a:cubicBezTo>
                    <a:cubicBezTo>
                      <a:pt x="6037" y="9942"/>
                      <a:pt x="6847" y="11394"/>
                      <a:pt x="7680" y="12835"/>
                    </a:cubicBezTo>
                    <a:lnTo>
                      <a:pt x="8942" y="15002"/>
                    </a:lnTo>
                    <a:cubicBezTo>
                      <a:pt x="9395" y="15716"/>
                      <a:pt x="9811" y="16443"/>
                      <a:pt x="10252" y="17145"/>
                    </a:cubicBezTo>
                    <a:cubicBezTo>
                      <a:pt x="9895" y="16383"/>
                      <a:pt x="9526" y="15645"/>
                      <a:pt x="9156" y="14895"/>
                    </a:cubicBezTo>
                    <a:lnTo>
                      <a:pt x="8002" y="12680"/>
                    </a:lnTo>
                    <a:cubicBezTo>
                      <a:pt x="7251" y="11204"/>
                      <a:pt x="6454" y="9727"/>
                      <a:pt x="5644" y="8275"/>
                    </a:cubicBezTo>
                    <a:cubicBezTo>
                      <a:pt x="4823" y="6810"/>
                      <a:pt x="3965" y="5370"/>
                      <a:pt x="3037" y="3989"/>
                    </a:cubicBezTo>
                    <a:cubicBezTo>
                      <a:pt x="2572" y="3286"/>
                      <a:pt x="2096" y="2608"/>
                      <a:pt x="1584" y="1929"/>
                    </a:cubicBezTo>
                    <a:cubicBezTo>
                      <a:pt x="1072" y="1274"/>
                      <a:pt x="560" y="619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37"/>
              <p:cNvSpPr/>
              <p:nvPr/>
            </p:nvSpPr>
            <p:spPr>
              <a:xfrm>
                <a:off x="404800" y="5565700"/>
                <a:ext cx="27100" cy="503350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20134" extrusionOk="0">
                    <a:moveTo>
                      <a:pt x="1" y="0"/>
                    </a:moveTo>
                    <a:cubicBezTo>
                      <a:pt x="36" y="429"/>
                      <a:pt x="72" y="846"/>
                      <a:pt x="131" y="1215"/>
                    </a:cubicBezTo>
                    <a:lnTo>
                      <a:pt x="227" y="2489"/>
                    </a:lnTo>
                    <a:lnTo>
                      <a:pt x="286" y="3751"/>
                    </a:lnTo>
                    <a:lnTo>
                      <a:pt x="310" y="5013"/>
                    </a:lnTo>
                    <a:cubicBezTo>
                      <a:pt x="322" y="6692"/>
                      <a:pt x="298" y="8382"/>
                      <a:pt x="262" y="10061"/>
                    </a:cubicBezTo>
                    <a:cubicBezTo>
                      <a:pt x="251" y="11740"/>
                      <a:pt x="239" y="13442"/>
                      <a:pt x="358" y="15121"/>
                    </a:cubicBezTo>
                    <a:lnTo>
                      <a:pt x="465" y="16383"/>
                    </a:lnTo>
                    <a:lnTo>
                      <a:pt x="608" y="17645"/>
                    </a:lnTo>
                    <a:lnTo>
                      <a:pt x="822" y="18895"/>
                    </a:lnTo>
                    <a:cubicBezTo>
                      <a:pt x="893" y="19312"/>
                      <a:pt x="1001" y="19717"/>
                      <a:pt x="1084" y="20134"/>
                    </a:cubicBezTo>
                    <a:cubicBezTo>
                      <a:pt x="1048" y="19717"/>
                      <a:pt x="1001" y="19300"/>
                      <a:pt x="941" y="18884"/>
                    </a:cubicBezTo>
                    <a:lnTo>
                      <a:pt x="834" y="17633"/>
                    </a:lnTo>
                    <a:lnTo>
                      <a:pt x="763" y="16383"/>
                    </a:lnTo>
                    <a:lnTo>
                      <a:pt x="715" y="15121"/>
                    </a:lnTo>
                    <a:cubicBezTo>
                      <a:pt x="691" y="13442"/>
                      <a:pt x="703" y="11752"/>
                      <a:pt x="727" y="10073"/>
                    </a:cubicBezTo>
                    <a:cubicBezTo>
                      <a:pt x="751" y="8394"/>
                      <a:pt x="774" y="6692"/>
                      <a:pt x="667" y="5013"/>
                    </a:cubicBezTo>
                    <a:lnTo>
                      <a:pt x="584" y="3751"/>
                    </a:lnTo>
                    <a:lnTo>
                      <a:pt x="453" y="2489"/>
                    </a:lnTo>
                    <a:lnTo>
                      <a:pt x="251" y="1227"/>
                    </a:lnTo>
                    <a:cubicBezTo>
                      <a:pt x="179" y="822"/>
                      <a:pt x="96" y="417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37"/>
              <p:cNvSpPr/>
              <p:nvPr/>
            </p:nvSpPr>
            <p:spPr>
              <a:xfrm>
                <a:off x="218475" y="5769700"/>
                <a:ext cx="55075" cy="48250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930" extrusionOk="0">
                    <a:moveTo>
                      <a:pt x="1103" y="1"/>
                    </a:moveTo>
                    <a:cubicBezTo>
                      <a:pt x="749" y="1"/>
                      <a:pt x="407" y="195"/>
                      <a:pt x="238" y="532"/>
                    </a:cubicBezTo>
                    <a:cubicBezTo>
                      <a:pt x="0" y="1008"/>
                      <a:pt x="191" y="1591"/>
                      <a:pt x="667" y="1830"/>
                    </a:cubicBezTo>
                    <a:cubicBezTo>
                      <a:pt x="803" y="1898"/>
                      <a:pt x="948" y="1930"/>
                      <a:pt x="1091" y="1930"/>
                    </a:cubicBezTo>
                    <a:cubicBezTo>
                      <a:pt x="1448" y="1930"/>
                      <a:pt x="1795" y="1729"/>
                      <a:pt x="1965" y="1389"/>
                    </a:cubicBezTo>
                    <a:cubicBezTo>
                      <a:pt x="2203" y="937"/>
                      <a:pt x="2000" y="353"/>
                      <a:pt x="1536" y="103"/>
                    </a:cubicBezTo>
                    <a:cubicBezTo>
                      <a:pt x="1397" y="34"/>
                      <a:pt x="1249" y="1"/>
                      <a:pt x="1103" y="1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37"/>
              <p:cNvSpPr/>
              <p:nvPr/>
            </p:nvSpPr>
            <p:spPr>
              <a:xfrm>
                <a:off x="-264325" y="5211075"/>
                <a:ext cx="54775" cy="47875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1915" extrusionOk="0">
                    <a:moveTo>
                      <a:pt x="1096" y="0"/>
                    </a:moveTo>
                    <a:cubicBezTo>
                      <a:pt x="963" y="0"/>
                      <a:pt x="829" y="28"/>
                      <a:pt x="703" y="88"/>
                    </a:cubicBezTo>
                    <a:cubicBezTo>
                      <a:pt x="226" y="303"/>
                      <a:pt x="0" y="874"/>
                      <a:pt x="226" y="1350"/>
                    </a:cubicBezTo>
                    <a:cubicBezTo>
                      <a:pt x="384" y="1700"/>
                      <a:pt x="740" y="1915"/>
                      <a:pt x="1102" y="1915"/>
                    </a:cubicBezTo>
                    <a:cubicBezTo>
                      <a:pt x="1233" y="1915"/>
                      <a:pt x="1365" y="1887"/>
                      <a:pt x="1489" y="1827"/>
                    </a:cubicBezTo>
                    <a:cubicBezTo>
                      <a:pt x="1989" y="1624"/>
                      <a:pt x="2191" y="1041"/>
                      <a:pt x="1965" y="565"/>
                    </a:cubicBezTo>
                    <a:cubicBezTo>
                      <a:pt x="1816" y="215"/>
                      <a:pt x="1462" y="0"/>
                      <a:pt x="1096" y="0"/>
                    </a:cubicBezTo>
                    <a:close/>
                  </a:path>
                </a:pathLst>
              </a:custGeom>
              <a:solidFill>
                <a:srgbClr val="F351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6" name="Google Shape;1796;p37"/>
            <p:cNvGrpSpPr/>
            <p:nvPr/>
          </p:nvGrpSpPr>
          <p:grpSpPr>
            <a:xfrm>
              <a:off x="6215806" y="2336167"/>
              <a:ext cx="559800" cy="751978"/>
              <a:chOff x="6243388" y="2238663"/>
              <a:chExt cx="495925" cy="666175"/>
            </a:xfrm>
          </p:grpSpPr>
          <p:sp>
            <p:nvSpPr>
              <p:cNvPr id="1797" name="Google Shape;1797;p37"/>
              <p:cNvSpPr/>
              <p:nvPr/>
            </p:nvSpPr>
            <p:spPr>
              <a:xfrm>
                <a:off x="6261238" y="2447013"/>
                <a:ext cx="459625" cy="439075"/>
              </a:xfrm>
              <a:custGeom>
                <a:avLst/>
                <a:gdLst/>
                <a:ahLst/>
                <a:cxnLst/>
                <a:rect l="l" t="t" r="r" b="b"/>
                <a:pathLst>
                  <a:path w="18385" h="17563" extrusionOk="0">
                    <a:moveTo>
                      <a:pt x="13872" y="1"/>
                    </a:moveTo>
                    <a:cubicBezTo>
                      <a:pt x="11193" y="1"/>
                      <a:pt x="9181" y="751"/>
                      <a:pt x="9181" y="751"/>
                    </a:cubicBezTo>
                    <a:cubicBezTo>
                      <a:pt x="9181" y="751"/>
                      <a:pt x="5835" y="1644"/>
                      <a:pt x="4204" y="1644"/>
                    </a:cubicBezTo>
                    <a:cubicBezTo>
                      <a:pt x="2858" y="1644"/>
                      <a:pt x="1" y="751"/>
                      <a:pt x="1" y="751"/>
                    </a:cubicBezTo>
                    <a:lnTo>
                      <a:pt x="1" y="14050"/>
                    </a:lnTo>
                    <a:lnTo>
                      <a:pt x="108" y="14050"/>
                    </a:lnTo>
                    <a:lnTo>
                      <a:pt x="108" y="14800"/>
                    </a:lnTo>
                    <a:cubicBezTo>
                      <a:pt x="108" y="16324"/>
                      <a:pt x="1346" y="17562"/>
                      <a:pt x="2870" y="17562"/>
                    </a:cubicBezTo>
                    <a:cubicBezTo>
                      <a:pt x="3859" y="17562"/>
                      <a:pt x="4740" y="17074"/>
                      <a:pt x="5240" y="16241"/>
                    </a:cubicBezTo>
                    <a:lnTo>
                      <a:pt x="5883" y="15193"/>
                    </a:lnTo>
                    <a:lnTo>
                      <a:pt x="6526" y="16241"/>
                    </a:lnTo>
                    <a:cubicBezTo>
                      <a:pt x="7037" y="17074"/>
                      <a:pt x="7919" y="17562"/>
                      <a:pt x="8883" y="17562"/>
                    </a:cubicBezTo>
                    <a:cubicBezTo>
                      <a:pt x="10109" y="17562"/>
                      <a:pt x="11181" y="16777"/>
                      <a:pt x="11538" y="15610"/>
                    </a:cubicBezTo>
                    <a:lnTo>
                      <a:pt x="12252" y="13288"/>
                    </a:lnTo>
                    <a:lnTo>
                      <a:pt x="12967" y="15610"/>
                    </a:lnTo>
                    <a:cubicBezTo>
                      <a:pt x="13324" y="16777"/>
                      <a:pt x="14396" y="17562"/>
                      <a:pt x="15610" y="17562"/>
                    </a:cubicBezTo>
                    <a:cubicBezTo>
                      <a:pt x="17134" y="17562"/>
                      <a:pt x="18384" y="16312"/>
                      <a:pt x="18348" y="14800"/>
                    </a:cubicBezTo>
                    <a:lnTo>
                      <a:pt x="18348" y="751"/>
                    </a:lnTo>
                    <a:cubicBezTo>
                      <a:pt x="18348" y="751"/>
                      <a:pt x="16408" y="1"/>
                      <a:pt x="13872" y="1"/>
                    </a:cubicBezTo>
                    <a:close/>
                  </a:path>
                </a:pathLst>
              </a:custGeom>
              <a:solidFill>
                <a:srgbClr val="563B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37"/>
              <p:cNvSpPr/>
              <p:nvPr/>
            </p:nvSpPr>
            <p:spPr>
              <a:xfrm>
                <a:off x="6243388" y="2238663"/>
                <a:ext cx="495925" cy="666175"/>
              </a:xfrm>
              <a:custGeom>
                <a:avLst/>
                <a:gdLst/>
                <a:ahLst/>
                <a:cxnLst/>
                <a:rect l="l" t="t" r="r" b="b"/>
                <a:pathLst>
                  <a:path w="19837" h="26647" extrusionOk="0">
                    <a:moveTo>
                      <a:pt x="1" y="0"/>
                    </a:moveTo>
                    <a:lnTo>
                      <a:pt x="1" y="23134"/>
                    </a:lnTo>
                    <a:lnTo>
                      <a:pt x="108" y="23134"/>
                    </a:lnTo>
                    <a:cubicBezTo>
                      <a:pt x="108" y="25063"/>
                      <a:pt x="1679" y="26647"/>
                      <a:pt x="3620" y="26647"/>
                    </a:cubicBezTo>
                    <a:cubicBezTo>
                      <a:pt x="4882" y="26647"/>
                      <a:pt x="6001" y="25968"/>
                      <a:pt x="6608" y="24956"/>
                    </a:cubicBezTo>
                    <a:cubicBezTo>
                      <a:pt x="7216" y="25968"/>
                      <a:pt x="8335" y="26647"/>
                      <a:pt x="9597" y="26647"/>
                    </a:cubicBezTo>
                    <a:cubicBezTo>
                      <a:pt x="11180" y="26647"/>
                      <a:pt x="12514" y="25599"/>
                      <a:pt x="12966" y="24158"/>
                    </a:cubicBezTo>
                    <a:cubicBezTo>
                      <a:pt x="13407" y="25587"/>
                      <a:pt x="14740" y="26647"/>
                      <a:pt x="16324" y="26647"/>
                    </a:cubicBezTo>
                    <a:cubicBezTo>
                      <a:pt x="18265" y="26647"/>
                      <a:pt x="19836" y="25063"/>
                      <a:pt x="19836" y="23134"/>
                    </a:cubicBezTo>
                    <a:lnTo>
                      <a:pt x="19836" y="0"/>
                    </a:lnTo>
                    <a:close/>
                  </a:path>
                </a:pathLst>
              </a:custGeom>
              <a:solidFill>
                <a:srgbClr val="25BF7C">
                  <a:alpha val="51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37"/>
              <p:cNvSpPr/>
              <p:nvPr/>
            </p:nvSpPr>
            <p:spPr>
              <a:xfrm>
                <a:off x="6308150" y="2304775"/>
                <a:ext cx="80700" cy="32490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3184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00" name="Google Shape;1800;p37"/>
            <p:cNvSpPr/>
            <p:nvPr/>
          </p:nvSpPr>
          <p:spPr>
            <a:xfrm rot="9199657">
              <a:off x="7008320" y="2714008"/>
              <a:ext cx="148958" cy="30174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1" name="Google Shape;400;p38">
            <a:extLst>
              <a:ext uri="{FF2B5EF4-FFF2-40B4-BE49-F238E27FC236}">
                <a16:creationId xmlns:a16="http://schemas.microsoft.com/office/drawing/2014/main" id="{66D79A60-19C5-E7F0-BFB1-40EFBD4DEB06}"/>
              </a:ext>
            </a:extLst>
          </p:cNvPr>
          <p:cNvSpPr txBox="1">
            <a:spLocks/>
          </p:cNvSpPr>
          <p:nvPr/>
        </p:nvSpPr>
        <p:spPr>
          <a:xfrm rot="21599640">
            <a:off x="2328539" y="323008"/>
            <a:ext cx="4260171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100"/>
              <a:buNone/>
              <a:defRPr sz="54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vi-VN" sz="3200" b="1" i="0" u="none" strike="noStrike" kern="0" cap="none" spc="50" normalizeH="0" baseline="0" noProof="0" dirty="0">
                <a:ln w="0">
                  <a:solidFill>
                    <a:srgbClr val="FF0000"/>
                  </a:solidFill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C</a:t>
            </a:r>
            <a:r>
              <a:rPr kumimoji="0" lang="en-US" sz="3200" b="1" i="0" u="none" strike="noStrike" kern="0" cap="none" spc="50" normalizeH="0" baseline="0" noProof="0" dirty="0">
                <a:ln w="0">
                  <a:solidFill>
                    <a:srgbClr val="FF0000"/>
                  </a:solidFill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HUẨN BỊ BÀI CHO TIẾT SAU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35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5" grpId="0" build="p"/>
      <p:bldP spid="1646" grpId="0" build="p"/>
      <p:bldP spid="1721" grpId="0" animBg="1"/>
      <p:bldP spid="1722" grpId="0" animBg="1"/>
      <p:bldP spid="176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0D564D-47DE-2805-DD9D-7D61FA3D7E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043" t="44676" r="20695" b="28889"/>
          <a:stretch/>
        </p:blipFill>
        <p:spPr>
          <a:xfrm>
            <a:off x="771277" y="2838615"/>
            <a:ext cx="7219784" cy="1900362"/>
          </a:xfrm>
          <a:prstGeom prst="rect">
            <a:avLst/>
          </a:prstGeom>
        </p:spPr>
      </p:pic>
      <p:sp>
        <p:nvSpPr>
          <p:cNvPr id="6" name="Google Shape;400;p38">
            <a:extLst>
              <a:ext uri="{FF2B5EF4-FFF2-40B4-BE49-F238E27FC236}">
                <a16:creationId xmlns:a16="http://schemas.microsoft.com/office/drawing/2014/main" id="{FC84D9B9-B949-77B1-23A4-095725949FF2}"/>
              </a:ext>
            </a:extLst>
          </p:cNvPr>
          <p:cNvSpPr txBox="1">
            <a:spLocks/>
          </p:cNvSpPr>
          <p:nvPr/>
        </p:nvSpPr>
        <p:spPr>
          <a:xfrm rot="-360">
            <a:off x="2473443" y="2838835"/>
            <a:ext cx="4197113" cy="127338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HẸN GẶP LẠI CÁC EM</a:t>
            </a:r>
            <a:endParaRPr lang="vi-VN" sz="3600" b="1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sym typeface="Arial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0C8EB0-0A1C-708C-EF2B-4952DB1B92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706" t="50000" r="26386" b="31578"/>
          <a:stretch/>
        </p:blipFill>
        <p:spPr>
          <a:xfrm>
            <a:off x="3573075" y="458642"/>
            <a:ext cx="1575228" cy="6324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93DEDD-0A60-D797-62F8-7DA4B2DE3E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832" t="42278" r="55126" b="50001"/>
          <a:stretch/>
        </p:blipFill>
        <p:spPr>
          <a:xfrm>
            <a:off x="2074689" y="1621330"/>
            <a:ext cx="5011911" cy="2113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E2A0FD-46DF-5A70-1D3F-DF84D1A8DD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832" t="42278" r="55126" b="50001"/>
          <a:stretch/>
        </p:blipFill>
        <p:spPr>
          <a:xfrm>
            <a:off x="3418754" y="1089851"/>
            <a:ext cx="1883869" cy="632492"/>
          </a:xfrm>
          <a:prstGeom prst="rect">
            <a:avLst/>
          </a:prstGeom>
        </p:spPr>
      </p:pic>
      <p:sp>
        <p:nvSpPr>
          <p:cNvPr id="13" name="Google Shape;400;p38">
            <a:extLst>
              <a:ext uri="{FF2B5EF4-FFF2-40B4-BE49-F238E27FC236}">
                <a16:creationId xmlns:a16="http://schemas.microsoft.com/office/drawing/2014/main" id="{F01AC4B0-0BBA-E7B3-6A7E-986581AD1DD0}"/>
              </a:ext>
            </a:extLst>
          </p:cNvPr>
          <p:cNvSpPr txBox="1">
            <a:spLocks/>
          </p:cNvSpPr>
          <p:nvPr/>
        </p:nvSpPr>
        <p:spPr>
          <a:xfrm rot="21599640">
            <a:off x="1672243" y="1512991"/>
            <a:ext cx="5799513" cy="168112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3200" b="1" dirty="0">
                <a:ln w="10160">
                  <a:noFill/>
                  <a:prstDash val="solid"/>
                </a:ln>
                <a:solidFill>
                  <a:srgbClr val="EA506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 </a:t>
            </a:r>
            <a:r>
              <a:rPr lang="en-GB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TIẾT 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HỌC BÀI HÁT: VÌ CUỘC SỐNG TƯƠI ĐẸP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NGHE NHẠC: TÁC PHẨM ALOUETTE</a:t>
            </a:r>
            <a:endParaRPr lang="vi-VN" sz="3600" b="1" dirty="0">
              <a:ln w="10160">
                <a:noFill/>
                <a:prstDash val="solid"/>
              </a:ln>
              <a:solidFill>
                <a:srgbClr val="194A2B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ahnschrift Condensed" panose="020B0502040204020203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7D7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400;p38">
            <a:extLst>
              <a:ext uri="{FF2B5EF4-FFF2-40B4-BE49-F238E27FC236}">
                <a16:creationId xmlns:a16="http://schemas.microsoft.com/office/drawing/2014/main" id="{04CEC770-EF03-73FE-CCA5-44516F33A3A3}"/>
              </a:ext>
            </a:extLst>
          </p:cNvPr>
          <p:cNvSpPr txBox="1">
            <a:spLocks/>
          </p:cNvSpPr>
          <p:nvPr/>
        </p:nvSpPr>
        <p:spPr>
          <a:xfrm rot="21599640">
            <a:off x="4037363" y="1676709"/>
            <a:ext cx="4102069" cy="150371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7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Sue Ellen Francisco"/>
              <a:buNone/>
              <a:defRPr sz="5200" b="0" i="0" u="none" strike="noStrike" cap="none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NỘI DUNG 1 - HỌC BÀI HÁT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3600" b="1" dirty="0">
                <a:ln w="10160">
                  <a:noFill/>
                  <a:prstDash val="solid"/>
                </a:ln>
                <a:solidFill>
                  <a:srgbClr val="194A2B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sym typeface="Arial"/>
              </a:rPr>
              <a:t>VÌ CUỘC SỐNG TƯƠI ĐẸP</a:t>
            </a:r>
          </a:p>
        </p:txBody>
      </p:sp>
      <p:grpSp>
        <p:nvGrpSpPr>
          <p:cNvPr id="666" name="Google Shape;666;p35"/>
          <p:cNvGrpSpPr/>
          <p:nvPr/>
        </p:nvGrpSpPr>
        <p:grpSpPr>
          <a:xfrm>
            <a:off x="731520" y="822960"/>
            <a:ext cx="3063294" cy="3461946"/>
            <a:chOff x="807514" y="821316"/>
            <a:chExt cx="3062988" cy="3480392"/>
          </a:xfrm>
        </p:grpSpPr>
        <p:grpSp>
          <p:nvGrpSpPr>
            <p:cNvPr id="667" name="Google Shape;667;p35"/>
            <p:cNvGrpSpPr/>
            <p:nvPr/>
          </p:nvGrpSpPr>
          <p:grpSpPr>
            <a:xfrm>
              <a:off x="807514" y="821316"/>
              <a:ext cx="3062988" cy="1781411"/>
              <a:chOff x="640276" y="674499"/>
              <a:chExt cx="6947126" cy="4058809"/>
            </a:xfrm>
          </p:grpSpPr>
          <p:grpSp>
            <p:nvGrpSpPr>
              <p:cNvPr id="668" name="Google Shape;668;p35"/>
              <p:cNvGrpSpPr/>
              <p:nvPr/>
            </p:nvGrpSpPr>
            <p:grpSpPr>
              <a:xfrm>
                <a:off x="7012119" y="4163474"/>
                <a:ext cx="575002" cy="496567"/>
                <a:chOff x="5218225" y="1474825"/>
                <a:chExt cx="259700" cy="224275"/>
              </a:xfrm>
            </p:grpSpPr>
            <p:sp>
              <p:nvSpPr>
                <p:cNvPr id="669" name="Google Shape;66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67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3" name="Google Shape;67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4" name="Google Shape;674;p35"/>
              <p:cNvGrpSpPr/>
              <p:nvPr/>
            </p:nvGrpSpPr>
            <p:grpSpPr>
              <a:xfrm>
                <a:off x="6323195" y="1928748"/>
                <a:ext cx="251632" cy="220856"/>
                <a:chOff x="5042000" y="1255775"/>
                <a:chExt cx="113650" cy="99750"/>
              </a:xfrm>
            </p:grpSpPr>
            <p:sp>
              <p:nvSpPr>
                <p:cNvPr id="675" name="Google Shape;675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8" name="Google Shape;678;p35"/>
              <p:cNvGrpSpPr/>
              <p:nvPr/>
            </p:nvGrpSpPr>
            <p:grpSpPr>
              <a:xfrm rot="-5400000">
                <a:off x="5180808" y="1061658"/>
                <a:ext cx="575002" cy="496567"/>
                <a:chOff x="5218225" y="1474825"/>
                <a:chExt cx="259700" cy="224275"/>
              </a:xfrm>
            </p:grpSpPr>
            <p:sp>
              <p:nvSpPr>
                <p:cNvPr id="679" name="Google Shape;67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0" name="Google Shape;68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1" name="Google Shape;68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4" name="Google Shape;684;p35"/>
              <p:cNvGrpSpPr/>
              <p:nvPr/>
            </p:nvGrpSpPr>
            <p:grpSpPr>
              <a:xfrm rot="10800000">
                <a:off x="1449245" y="1613944"/>
                <a:ext cx="575002" cy="496567"/>
                <a:chOff x="5218225" y="1474825"/>
                <a:chExt cx="259700" cy="224275"/>
              </a:xfrm>
            </p:grpSpPr>
            <p:sp>
              <p:nvSpPr>
                <p:cNvPr id="685" name="Google Shape;685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6" name="Google Shape;686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0" name="Google Shape;690;p35"/>
              <p:cNvGrpSpPr/>
              <p:nvPr/>
            </p:nvGrpSpPr>
            <p:grpSpPr>
              <a:xfrm>
                <a:off x="3039726" y="1199520"/>
                <a:ext cx="251632" cy="220856"/>
                <a:chOff x="5042000" y="1255775"/>
                <a:chExt cx="113650" cy="99750"/>
              </a:xfrm>
            </p:grpSpPr>
            <p:sp>
              <p:nvSpPr>
                <p:cNvPr id="691" name="Google Shape;691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4" name="Google Shape;694;p35"/>
              <p:cNvGrpSpPr/>
              <p:nvPr/>
            </p:nvGrpSpPr>
            <p:grpSpPr>
              <a:xfrm>
                <a:off x="937479" y="2697722"/>
                <a:ext cx="251632" cy="220856"/>
                <a:chOff x="5042000" y="1131200"/>
                <a:chExt cx="113650" cy="99750"/>
              </a:xfrm>
            </p:grpSpPr>
            <p:sp>
              <p:nvSpPr>
                <p:cNvPr id="695" name="Google Shape;695;p35"/>
                <p:cNvSpPr/>
                <p:nvPr/>
              </p:nvSpPr>
              <p:spPr>
                <a:xfrm>
                  <a:off x="5042000" y="1145900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6" name="Google Shape;696;p35"/>
                <p:cNvSpPr/>
                <p:nvPr/>
              </p:nvSpPr>
              <p:spPr>
                <a:xfrm>
                  <a:off x="5110650" y="1131200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35"/>
                <p:cNvSpPr/>
                <p:nvPr/>
              </p:nvSpPr>
              <p:spPr>
                <a:xfrm>
                  <a:off x="5086150" y="1194950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8" name="Google Shape;698;p35"/>
              <p:cNvGrpSpPr/>
              <p:nvPr/>
            </p:nvGrpSpPr>
            <p:grpSpPr>
              <a:xfrm rot="-5400000">
                <a:off x="1157650" y="3785607"/>
                <a:ext cx="569027" cy="706699"/>
                <a:chOff x="6095413" y="2311605"/>
                <a:chExt cx="257002" cy="319181"/>
              </a:xfrm>
            </p:grpSpPr>
            <p:sp>
              <p:nvSpPr>
                <p:cNvPr id="699" name="Google Shape;699;p35"/>
                <p:cNvSpPr/>
                <p:nvPr/>
              </p:nvSpPr>
              <p:spPr>
                <a:xfrm rot="-3010565">
                  <a:off x="6148523" y="2344736"/>
                  <a:ext cx="167487" cy="17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0" name="Google Shape;700;p35"/>
                <p:cNvSpPr/>
                <p:nvPr/>
              </p:nvSpPr>
              <p:spPr>
                <a:xfrm rot="-3010565">
                  <a:off x="6137644" y="2423042"/>
                  <a:ext cx="153322" cy="18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1" name="Google Shape;701;p35"/>
              <p:cNvGrpSpPr/>
              <p:nvPr/>
            </p:nvGrpSpPr>
            <p:grpSpPr>
              <a:xfrm>
                <a:off x="6188241" y="1318245"/>
                <a:ext cx="521476" cy="478854"/>
                <a:chOff x="5874900" y="2285650"/>
                <a:chExt cx="235525" cy="216275"/>
              </a:xfrm>
            </p:grpSpPr>
            <p:sp>
              <p:nvSpPr>
                <p:cNvPr id="702" name="Google Shape;702;p35"/>
                <p:cNvSpPr/>
                <p:nvPr/>
              </p:nvSpPr>
              <p:spPr>
                <a:xfrm>
                  <a:off x="5942825" y="2285650"/>
                  <a:ext cx="167600" cy="17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3" name="Google Shape;703;p35"/>
                <p:cNvSpPr/>
                <p:nvPr/>
              </p:nvSpPr>
              <p:spPr>
                <a:xfrm>
                  <a:off x="5874900" y="2320450"/>
                  <a:ext cx="1534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4" name="Google Shape;704;p35"/>
              <p:cNvGrpSpPr/>
              <p:nvPr/>
            </p:nvGrpSpPr>
            <p:grpSpPr>
              <a:xfrm>
                <a:off x="4946919" y="1499571"/>
                <a:ext cx="1083004" cy="2354636"/>
                <a:chOff x="5269250" y="2611925"/>
                <a:chExt cx="520750" cy="1132200"/>
              </a:xfrm>
            </p:grpSpPr>
            <p:sp>
              <p:nvSpPr>
                <p:cNvPr id="705" name="Google Shape;705;p35"/>
                <p:cNvSpPr/>
                <p:nvPr/>
              </p:nvSpPr>
              <p:spPr>
                <a:xfrm>
                  <a:off x="5269250" y="2611925"/>
                  <a:ext cx="520750" cy="113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0" h="45288" extrusionOk="0">
                      <a:moveTo>
                        <a:pt x="17134" y="0"/>
                      </a:moveTo>
                      <a:cubicBezTo>
                        <a:pt x="15434" y="1145"/>
                        <a:pt x="13832" y="2878"/>
                        <a:pt x="12458" y="4284"/>
                      </a:cubicBezTo>
                      <a:cubicBezTo>
                        <a:pt x="11706" y="5101"/>
                        <a:pt x="10529" y="6246"/>
                        <a:pt x="10529" y="7227"/>
                      </a:cubicBezTo>
                      <a:cubicBezTo>
                        <a:pt x="10660" y="7946"/>
                        <a:pt x="12033" y="8992"/>
                        <a:pt x="12164" y="9908"/>
                      </a:cubicBezTo>
                      <a:cubicBezTo>
                        <a:pt x="11052" y="9483"/>
                        <a:pt x="10104" y="8339"/>
                        <a:pt x="8960" y="7619"/>
                      </a:cubicBezTo>
                      <a:cubicBezTo>
                        <a:pt x="8077" y="9189"/>
                        <a:pt x="6573" y="10856"/>
                        <a:pt x="6017" y="12720"/>
                      </a:cubicBezTo>
                      <a:cubicBezTo>
                        <a:pt x="5298" y="15336"/>
                        <a:pt x="7194" y="15205"/>
                        <a:pt x="7815" y="17396"/>
                      </a:cubicBezTo>
                      <a:cubicBezTo>
                        <a:pt x="6605" y="17036"/>
                        <a:pt x="5690" y="16382"/>
                        <a:pt x="4611" y="15761"/>
                      </a:cubicBezTo>
                      <a:cubicBezTo>
                        <a:pt x="3303" y="17461"/>
                        <a:pt x="2257" y="20306"/>
                        <a:pt x="1930" y="22497"/>
                      </a:cubicBezTo>
                      <a:cubicBezTo>
                        <a:pt x="2878" y="23183"/>
                        <a:pt x="4186" y="23936"/>
                        <a:pt x="4578" y="24982"/>
                      </a:cubicBezTo>
                      <a:cubicBezTo>
                        <a:pt x="3532" y="24688"/>
                        <a:pt x="2355" y="24361"/>
                        <a:pt x="1112" y="24034"/>
                      </a:cubicBezTo>
                      <a:lnTo>
                        <a:pt x="1112" y="24034"/>
                      </a:lnTo>
                      <a:cubicBezTo>
                        <a:pt x="0" y="27729"/>
                        <a:pt x="1145" y="32372"/>
                        <a:pt x="1570" y="36197"/>
                      </a:cubicBezTo>
                      <a:cubicBezTo>
                        <a:pt x="1962" y="38715"/>
                        <a:pt x="3139" y="42999"/>
                        <a:pt x="4676" y="45255"/>
                      </a:cubicBezTo>
                      <a:lnTo>
                        <a:pt x="4676" y="45287"/>
                      </a:lnTo>
                      <a:cubicBezTo>
                        <a:pt x="9483" y="41723"/>
                        <a:pt x="11281" y="36753"/>
                        <a:pt x="14061" y="31587"/>
                      </a:cubicBezTo>
                      <a:cubicBezTo>
                        <a:pt x="13112" y="30900"/>
                        <a:pt x="11674" y="30246"/>
                        <a:pt x="11216" y="29069"/>
                      </a:cubicBezTo>
                      <a:cubicBezTo>
                        <a:pt x="11385" y="29046"/>
                        <a:pt x="11549" y="29036"/>
                        <a:pt x="11711" y="29036"/>
                      </a:cubicBezTo>
                      <a:cubicBezTo>
                        <a:pt x="12705" y="29036"/>
                        <a:pt x="13580" y="29419"/>
                        <a:pt x="14649" y="29560"/>
                      </a:cubicBezTo>
                      <a:cubicBezTo>
                        <a:pt x="15271" y="27205"/>
                        <a:pt x="16121" y="24884"/>
                        <a:pt x="17102" y="22660"/>
                      </a:cubicBezTo>
                      <a:cubicBezTo>
                        <a:pt x="16088" y="21876"/>
                        <a:pt x="15238" y="20829"/>
                        <a:pt x="14224" y="19848"/>
                      </a:cubicBezTo>
                      <a:cubicBezTo>
                        <a:pt x="14697" y="19754"/>
                        <a:pt x="15123" y="19724"/>
                        <a:pt x="15508" y="19724"/>
                      </a:cubicBezTo>
                      <a:cubicBezTo>
                        <a:pt x="16131" y="19724"/>
                        <a:pt x="16648" y="19801"/>
                        <a:pt x="17086" y="19801"/>
                      </a:cubicBezTo>
                      <a:cubicBezTo>
                        <a:pt x="17966" y="19801"/>
                        <a:pt x="18527" y="19491"/>
                        <a:pt x="18998" y="17625"/>
                      </a:cubicBezTo>
                      <a:cubicBezTo>
                        <a:pt x="19489" y="15663"/>
                        <a:pt x="20012" y="13505"/>
                        <a:pt x="20339" y="11314"/>
                      </a:cubicBezTo>
                      <a:cubicBezTo>
                        <a:pt x="19227" y="10889"/>
                        <a:pt x="17984" y="10758"/>
                        <a:pt x="16873" y="10333"/>
                      </a:cubicBezTo>
                      <a:cubicBezTo>
                        <a:pt x="18213" y="10104"/>
                        <a:pt x="19587" y="10170"/>
                        <a:pt x="20829" y="9843"/>
                      </a:cubicBezTo>
                      <a:cubicBezTo>
                        <a:pt x="20110" y="6867"/>
                        <a:pt x="19064" y="2616"/>
                        <a:pt x="171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6" name="Google Shape;706;p35"/>
                <p:cNvSpPr/>
                <p:nvPr/>
              </p:nvSpPr>
              <p:spPr>
                <a:xfrm>
                  <a:off x="5375525" y="2730650"/>
                  <a:ext cx="309825" cy="99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3" h="39942" extrusionOk="0">
                      <a:moveTo>
                        <a:pt x="12148" y="1"/>
                      </a:moveTo>
                      <a:cubicBezTo>
                        <a:pt x="12033" y="1"/>
                        <a:pt x="11919" y="74"/>
                        <a:pt x="11902" y="222"/>
                      </a:cubicBezTo>
                      <a:cubicBezTo>
                        <a:pt x="11870" y="2674"/>
                        <a:pt x="10202" y="4865"/>
                        <a:pt x="9156" y="6957"/>
                      </a:cubicBezTo>
                      <a:cubicBezTo>
                        <a:pt x="7979" y="9344"/>
                        <a:pt x="6998" y="11862"/>
                        <a:pt x="6278" y="14413"/>
                      </a:cubicBezTo>
                      <a:cubicBezTo>
                        <a:pt x="5494" y="17127"/>
                        <a:pt x="4872" y="19873"/>
                        <a:pt x="4218" y="22587"/>
                      </a:cubicBezTo>
                      <a:cubicBezTo>
                        <a:pt x="3564" y="25301"/>
                        <a:pt x="2747" y="27852"/>
                        <a:pt x="1864" y="30467"/>
                      </a:cubicBezTo>
                      <a:cubicBezTo>
                        <a:pt x="883" y="33476"/>
                        <a:pt x="0" y="36549"/>
                        <a:pt x="66" y="39721"/>
                      </a:cubicBezTo>
                      <a:cubicBezTo>
                        <a:pt x="82" y="39868"/>
                        <a:pt x="196" y="39942"/>
                        <a:pt x="311" y="39942"/>
                      </a:cubicBezTo>
                      <a:cubicBezTo>
                        <a:pt x="425" y="39942"/>
                        <a:pt x="540" y="39868"/>
                        <a:pt x="556" y="39721"/>
                      </a:cubicBezTo>
                      <a:cubicBezTo>
                        <a:pt x="491" y="36844"/>
                        <a:pt x="1243" y="34064"/>
                        <a:pt x="2126" y="31350"/>
                      </a:cubicBezTo>
                      <a:cubicBezTo>
                        <a:pt x="3008" y="28604"/>
                        <a:pt x="3891" y="26020"/>
                        <a:pt x="4578" y="23274"/>
                      </a:cubicBezTo>
                      <a:cubicBezTo>
                        <a:pt x="5853" y="17911"/>
                        <a:pt x="7030" y="12483"/>
                        <a:pt x="9450" y="7481"/>
                      </a:cubicBezTo>
                      <a:cubicBezTo>
                        <a:pt x="10562" y="5192"/>
                        <a:pt x="12360" y="2870"/>
                        <a:pt x="12393" y="222"/>
                      </a:cubicBezTo>
                      <a:cubicBezTo>
                        <a:pt x="12377" y="74"/>
                        <a:pt x="12262" y="1"/>
                        <a:pt x="121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7" name="Google Shape;707;p35"/>
                <p:cNvSpPr/>
                <p:nvPr/>
              </p:nvSpPr>
              <p:spPr>
                <a:xfrm>
                  <a:off x="5600650" y="2767750"/>
                  <a:ext cx="114650" cy="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6" h="3488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314" y="1353"/>
                        <a:pt x="739" y="2400"/>
                        <a:pt x="1295" y="3348"/>
                      </a:cubicBezTo>
                      <a:cubicBezTo>
                        <a:pt x="1322" y="3429"/>
                        <a:pt x="1415" y="3487"/>
                        <a:pt x="1502" y="3487"/>
                      </a:cubicBezTo>
                      <a:cubicBezTo>
                        <a:pt x="1521" y="3487"/>
                        <a:pt x="1539" y="3485"/>
                        <a:pt x="1557" y="3479"/>
                      </a:cubicBezTo>
                      <a:cubicBezTo>
                        <a:pt x="2570" y="3119"/>
                        <a:pt x="3519" y="2596"/>
                        <a:pt x="4369" y="1942"/>
                      </a:cubicBezTo>
                      <a:cubicBezTo>
                        <a:pt x="4586" y="1807"/>
                        <a:pt x="4443" y="1469"/>
                        <a:pt x="4239" y="1469"/>
                      </a:cubicBezTo>
                      <a:cubicBezTo>
                        <a:pt x="4197" y="1469"/>
                        <a:pt x="4152" y="1483"/>
                        <a:pt x="4107" y="1517"/>
                      </a:cubicBezTo>
                      <a:cubicBezTo>
                        <a:pt x="3346" y="2095"/>
                        <a:pt x="2500" y="2560"/>
                        <a:pt x="1622" y="2912"/>
                      </a:cubicBezTo>
                      <a:lnTo>
                        <a:pt x="1622" y="2912"/>
                      </a:lnTo>
                      <a:cubicBezTo>
                        <a:pt x="1144" y="2047"/>
                        <a:pt x="755" y="1126"/>
                        <a:pt x="510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8" name="Google Shape;708;p35"/>
                <p:cNvSpPr/>
                <p:nvPr/>
              </p:nvSpPr>
              <p:spPr>
                <a:xfrm>
                  <a:off x="5514125" y="2889900"/>
                  <a:ext cx="183650" cy="1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6" h="4459" extrusionOk="0">
                      <a:moveTo>
                        <a:pt x="351" y="1"/>
                      </a:moveTo>
                      <a:cubicBezTo>
                        <a:pt x="183" y="1"/>
                        <a:pt x="0" y="188"/>
                        <a:pt x="113" y="391"/>
                      </a:cubicBezTo>
                      <a:cubicBezTo>
                        <a:pt x="734" y="1666"/>
                        <a:pt x="1192" y="3072"/>
                        <a:pt x="1879" y="4348"/>
                      </a:cubicBezTo>
                      <a:cubicBezTo>
                        <a:pt x="1928" y="4421"/>
                        <a:pt x="1995" y="4458"/>
                        <a:pt x="2081" y="4458"/>
                      </a:cubicBezTo>
                      <a:cubicBezTo>
                        <a:pt x="2110" y="4458"/>
                        <a:pt x="2140" y="4454"/>
                        <a:pt x="2173" y="4446"/>
                      </a:cubicBezTo>
                      <a:cubicBezTo>
                        <a:pt x="3906" y="3988"/>
                        <a:pt x="5574" y="3269"/>
                        <a:pt x="7143" y="2386"/>
                      </a:cubicBezTo>
                      <a:cubicBezTo>
                        <a:pt x="7345" y="2212"/>
                        <a:pt x="7190" y="1911"/>
                        <a:pt x="6971" y="1911"/>
                      </a:cubicBezTo>
                      <a:cubicBezTo>
                        <a:pt x="6942" y="1911"/>
                        <a:pt x="6912" y="1917"/>
                        <a:pt x="6882" y="1928"/>
                      </a:cubicBezTo>
                      <a:cubicBezTo>
                        <a:pt x="5403" y="2777"/>
                        <a:pt x="3864" y="3445"/>
                        <a:pt x="2235" y="3902"/>
                      </a:cubicBezTo>
                      <a:lnTo>
                        <a:pt x="2235" y="3902"/>
                      </a:lnTo>
                      <a:cubicBezTo>
                        <a:pt x="1576" y="2677"/>
                        <a:pt x="1161" y="1344"/>
                        <a:pt x="538" y="130"/>
                      </a:cubicBezTo>
                      <a:cubicBezTo>
                        <a:pt x="498" y="38"/>
                        <a:pt x="426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9" name="Google Shape;709;p35"/>
                <p:cNvSpPr/>
                <p:nvPr/>
              </p:nvSpPr>
              <p:spPr>
                <a:xfrm>
                  <a:off x="5488175" y="3009725"/>
                  <a:ext cx="135550" cy="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2" h="4559" extrusionOk="0">
                      <a:moveTo>
                        <a:pt x="275" y="1"/>
                      </a:moveTo>
                      <a:cubicBezTo>
                        <a:pt x="133" y="1"/>
                        <a:pt x="1" y="114"/>
                        <a:pt x="39" y="307"/>
                      </a:cubicBezTo>
                      <a:cubicBezTo>
                        <a:pt x="399" y="1713"/>
                        <a:pt x="857" y="3086"/>
                        <a:pt x="1413" y="4459"/>
                      </a:cubicBezTo>
                      <a:cubicBezTo>
                        <a:pt x="1455" y="4523"/>
                        <a:pt x="1538" y="4559"/>
                        <a:pt x="1627" y="4559"/>
                      </a:cubicBezTo>
                      <a:cubicBezTo>
                        <a:pt x="1676" y="4559"/>
                        <a:pt x="1726" y="4548"/>
                        <a:pt x="1772" y="4525"/>
                      </a:cubicBezTo>
                      <a:cubicBezTo>
                        <a:pt x="2851" y="3707"/>
                        <a:pt x="4028" y="3053"/>
                        <a:pt x="5173" y="2367"/>
                      </a:cubicBezTo>
                      <a:cubicBezTo>
                        <a:pt x="5421" y="2201"/>
                        <a:pt x="5274" y="1872"/>
                        <a:pt x="5044" y="1872"/>
                      </a:cubicBezTo>
                      <a:cubicBezTo>
                        <a:pt x="5002" y="1872"/>
                        <a:pt x="4957" y="1884"/>
                        <a:pt x="4911" y="1909"/>
                      </a:cubicBezTo>
                      <a:cubicBezTo>
                        <a:pt x="3853" y="2574"/>
                        <a:pt x="2767" y="3183"/>
                        <a:pt x="1756" y="3918"/>
                      </a:cubicBezTo>
                      <a:lnTo>
                        <a:pt x="1756" y="3918"/>
                      </a:lnTo>
                      <a:cubicBezTo>
                        <a:pt x="1256" y="2670"/>
                        <a:pt x="864" y="1423"/>
                        <a:pt x="530" y="176"/>
                      </a:cubicBezTo>
                      <a:cubicBezTo>
                        <a:pt x="476" y="55"/>
                        <a:pt x="373" y="1"/>
                        <a:pt x="2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0" name="Google Shape;710;p35"/>
                <p:cNvSpPr/>
                <p:nvPr/>
              </p:nvSpPr>
              <p:spPr>
                <a:xfrm>
                  <a:off x="5411050" y="3114850"/>
                  <a:ext cx="205350" cy="16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4" h="6640" extrusionOk="0">
                      <a:moveTo>
                        <a:pt x="360" y="1"/>
                      </a:moveTo>
                      <a:cubicBezTo>
                        <a:pt x="177" y="1"/>
                        <a:pt x="1" y="201"/>
                        <a:pt x="116" y="385"/>
                      </a:cubicBezTo>
                      <a:lnTo>
                        <a:pt x="149" y="385"/>
                      </a:lnTo>
                      <a:cubicBezTo>
                        <a:pt x="1359" y="2282"/>
                        <a:pt x="1882" y="4538"/>
                        <a:pt x="2993" y="6500"/>
                      </a:cubicBezTo>
                      <a:cubicBezTo>
                        <a:pt x="3047" y="6581"/>
                        <a:pt x="3145" y="6639"/>
                        <a:pt x="3233" y="6639"/>
                      </a:cubicBezTo>
                      <a:cubicBezTo>
                        <a:pt x="3252" y="6639"/>
                        <a:pt x="3270" y="6636"/>
                        <a:pt x="3288" y="6631"/>
                      </a:cubicBezTo>
                      <a:cubicBezTo>
                        <a:pt x="4955" y="5977"/>
                        <a:pt x="6525" y="5159"/>
                        <a:pt x="7996" y="4146"/>
                      </a:cubicBezTo>
                      <a:cubicBezTo>
                        <a:pt x="8213" y="4010"/>
                        <a:pt x="8071" y="3672"/>
                        <a:pt x="7866" y="3672"/>
                      </a:cubicBezTo>
                      <a:cubicBezTo>
                        <a:pt x="7824" y="3672"/>
                        <a:pt x="7780" y="3687"/>
                        <a:pt x="7735" y="3720"/>
                      </a:cubicBezTo>
                      <a:cubicBezTo>
                        <a:pt x="6347" y="4667"/>
                        <a:pt x="4868" y="5461"/>
                        <a:pt x="3327" y="6073"/>
                      </a:cubicBezTo>
                      <a:lnTo>
                        <a:pt x="3327" y="6073"/>
                      </a:lnTo>
                      <a:cubicBezTo>
                        <a:pt x="2277" y="4151"/>
                        <a:pt x="1750" y="1967"/>
                        <a:pt x="574" y="124"/>
                      </a:cubicBezTo>
                      <a:cubicBezTo>
                        <a:pt x="516" y="36"/>
                        <a:pt x="437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1" name="Google Shape;711;p35"/>
                <p:cNvSpPr/>
                <p:nvPr/>
              </p:nvSpPr>
              <p:spPr>
                <a:xfrm>
                  <a:off x="5372575" y="3295825"/>
                  <a:ext cx="183550" cy="15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2" h="6193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543" y="2334"/>
                        <a:pt x="1393" y="4296"/>
                        <a:pt x="2505" y="6095"/>
                      </a:cubicBezTo>
                      <a:cubicBezTo>
                        <a:pt x="2538" y="6160"/>
                        <a:pt x="2636" y="6193"/>
                        <a:pt x="2734" y="6193"/>
                      </a:cubicBezTo>
                      <a:cubicBezTo>
                        <a:pt x="4238" y="5997"/>
                        <a:pt x="5677" y="5572"/>
                        <a:pt x="7083" y="4950"/>
                      </a:cubicBezTo>
                      <a:cubicBezTo>
                        <a:pt x="7341" y="4836"/>
                        <a:pt x="7172" y="4469"/>
                        <a:pt x="6927" y="4469"/>
                      </a:cubicBezTo>
                      <a:cubicBezTo>
                        <a:pt x="6893" y="4469"/>
                        <a:pt x="6858" y="4476"/>
                        <a:pt x="6821" y="4493"/>
                      </a:cubicBezTo>
                      <a:cubicBezTo>
                        <a:pt x="5555" y="5094"/>
                        <a:pt x="4228" y="5481"/>
                        <a:pt x="2869" y="5683"/>
                      </a:cubicBezTo>
                      <a:lnTo>
                        <a:pt x="2869" y="5683"/>
                      </a:lnTo>
                      <a:cubicBezTo>
                        <a:pt x="1805" y="3960"/>
                        <a:pt x="1019" y="2114"/>
                        <a:pt x="511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2" name="Google Shape;712;p35"/>
                <p:cNvSpPr/>
                <p:nvPr/>
              </p:nvSpPr>
              <p:spPr>
                <a:xfrm>
                  <a:off x="5353925" y="3462025"/>
                  <a:ext cx="150050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2" h="3908" extrusionOk="0">
                      <a:moveTo>
                        <a:pt x="308" y="0"/>
                      </a:moveTo>
                      <a:cubicBezTo>
                        <a:pt x="149" y="0"/>
                        <a:pt x="0" y="119"/>
                        <a:pt x="79" y="297"/>
                      </a:cubicBezTo>
                      <a:lnTo>
                        <a:pt x="79" y="330"/>
                      </a:lnTo>
                      <a:cubicBezTo>
                        <a:pt x="308" y="885"/>
                        <a:pt x="439" y="1474"/>
                        <a:pt x="603" y="2063"/>
                      </a:cubicBezTo>
                      <a:cubicBezTo>
                        <a:pt x="766" y="2553"/>
                        <a:pt x="962" y="3240"/>
                        <a:pt x="1420" y="3599"/>
                      </a:cubicBezTo>
                      <a:cubicBezTo>
                        <a:pt x="1724" y="3831"/>
                        <a:pt x="2095" y="3908"/>
                        <a:pt x="2477" y="3908"/>
                      </a:cubicBezTo>
                      <a:cubicBezTo>
                        <a:pt x="2794" y="3908"/>
                        <a:pt x="3118" y="3855"/>
                        <a:pt x="3415" y="3796"/>
                      </a:cubicBezTo>
                      <a:cubicBezTo>
                        <a:pt x="4199" y="3599"/>
                        <a:pt x="4951" y="3371"/>
                        <a:pt x="5704" y="3076"/>
                      </a:cubicBezTo>
                      <a:cubicBezTo>
                        <a:pt x="6001" y="2987"/>
                        <a:pt x="5920" y="2573"/>
                        <a:pt x="5656" y="2573"/>
                      </a:cubicBezTo>
                      <a:cubicBezTo>
                        <a:pt x="5630" y="2573"/>
                        <a:pt x="5602" y="2577"/>
                        <a:pt x="5573" y="2586"/>
                      </a:cubicBezTo>
                      <a:cubicBezTo>
                        <a:pt x="4919" y="2815"/>
                        <a:pt x="4232" y="3076"/>
                        <a:pt x="3545" y="3240"/>
                      </a:cubicBezTo>
                      <a:cubicBezTo>
                        <a:pt x="3235" y="3313"/>
                        <a:pt x="2843" y="3406"/>
                        <a:pt x="2472" y="3406"/>
                      </a:cubicBezTo>
                      <a:cubicBezTo>
                        <a:pt x="2179" y="3406"/>
                        <a:pt x="1898" y="3348"/>
                        <a:pt x="1682" y="3174"/>
                      </a:cubicBezTo>
                      <a:cubicBezTo>
                        <a:pt x="1518" y="3011"/>
                        <a:pt x="1420" y="2815"/>
                        <a:pt x="1355" y="2618"/>
                      </a:cubicBezTo>
                      <a:cubicBezTo>
                        <a:pt x="1224" y="2324"/>
                        <a:pt x="1126" y="2030"/>
                        <a:pt x="1060" y="1736"/>
                      </a:cubicBezTo>
                      <a:cubicBezTo>
                        <a:pt x="897" y="1212"/>
                        <a:pt x="766" y="689"/>
                        <a:pt x="570" y="166"/>
                      </a:cubicBezTo>
                      <a:cubicBezTo>
                        <a:pt x="518" y="50"/>
                        <a:pt x="411" y="0"/>
                        <a:pt x="3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3" name="Google Shape;713;p35"/>
              <p:cNvGrpSpPr/>
              <p:nvPr/>
            </p:nvGrpSpPr>
            <p:grpSpPr>
              <a:xfrm>
                <a:off x="5467143" y="2234512"/>
                <a:ext cx="1989753" cy="1913480"/>
                <a:chOff x="4531600" y="1944475"/>
                <a:chExt cx="956750" cy="920075"/>
              </a:xfrm>
            </p:grpSpPr>
            <p:sp>
              <p:nvSpPr>
                <p:cNvPr id="714" name="Google Shape;714;p35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5" name="Google Shape;715;p35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6" name="Google Shape;716;p35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7" name="Google Shape;717;p35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8" name="Google Shape;718;p35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9" name="Google Shape;719;p35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0" name="Google Shape;720;p35"/>
              <p:cNvGrpSpPr/>
              <p:nvPr/>
            </p:nvGrpSpPr>
            <p:grpSpPr>
              <a:xfrm rot="1472793">
                <a:off x="5262958" y="2882778"/>
                <a:ext cx="1286956" cy="993969"/>
                <a:chOff x="5517750" y="1707725"/>
                <a:chExt cx="618800" cy="477925"/>
              </a:xfrm>
            </p:grpSpPr>
            <p:sp>
              <p:nvSpPr>
                <p:cNvPr id="721" name="Google Shape;721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2" name="Google Shape;722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3" name="Google Shape;723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4" name="Google Shape;724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5" name="Google Shape;725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26" name="Google Shape;726;p35"/>
              <p:cNvSpPr/>
              <p:nvPr/>
            </p:nvSpPr>
            <p:spPr>
              <a:xfrm>
                <a:off x="2435877" y="2215175"/>
                <a:ext cx="2225435" cy="1232586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 flipH="1">
                <a:off x="3310301" y="1107342"/>
                <a:ext cx="953709" cy="2354671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728" name="Google Shape;728;p35"/>
              <p:cNvGrpSpPr/>
              <p:nvPr/>
            </p:nvGrpSpPr>
            <p:grpSpPr>
              <a:xfrm>
                <a:off x="1271029" y="2416472"/>
                <a:ext cx="1742633" cy="1934121"/>
                <a:chOff x="6073625" y="2772425"/>
                <a:chExt cx="837925" cy="930000"/>
              </a:xfrm>
            </p:grpSpPr>
            <p:sp>
              <p:nvSpPr>
                <p:cNvPr id="729" name="Google Shape;729;p35"/>
                <p:cNvSpPr/>
                <p:nvPr/>
              </p:nvSpPr>
              <p:spPr>
                <a:xfrm>
                  <a:off x="6073625" y="2772425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0" name="Google Shape;730;p35"/>
                <p:cNvSpPr/>
                <p:nvPr/>
              </p:nvSpPr>
              <p:spPr>
                <a:xfrm>
                  <a:off x="6202150" y="2858025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1" name="Google Shape;731;p35"/>
                <p:cNvSpPr/>
                <p:nvPr/>
              </p:nvSpPr>
              <p:spPr>
                <a:xfrm>
                  <a:off x="6166500" y="2859000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2" name="Google Shape;732;p35"/>
                <p:cNvSpPr/>
                <p:nvPr/>
              </p:nvSpPr>
              <p:spPr>
                <a:xfrm>
                  <a:off x="6214675" y="2967100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3" name="Google Shape;733;p35"/>
                <p:cNvSpPr/>
                <p:nvPr/>
              </p:nvSpPr>
              <p:spPr>
                <a:xfrm>
                  <a:off x="6311500" y="3103375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4" name="Google Shape;734;p35"/>
              <p:cNvGrpSpPr/>
              <p:nvPr/>
            </p:nvGrpSpPr>
            <p:grpSpPr>
              <a:xfrm>
                <a:off x="1991305" y="1624971"/>
                <a:ext cx="1649618" cy="2182749"/>
                <a:chOff x="5908250" y="536500"/>
                <a:chExt cx="793200" cy="1049550"/>
              </a:xfrm>
            </p:grpSpPr>
            <p:sp>
              <p:nvSpPr>
                <p:cNvPr id="735" name="Google Shape;735;p35"/>
                <p:cNvSpPr/>
                <p:nvPr/>
              </p:nvSpPr>
              <p:spPr>
                <a:xfrm>
                  <a:off x="5908250" y="536500"/>
                  <a:ext cx="793200" cy="10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8" h="41982" extrusionOk="0">
                      <a:moveTo>
                        <a:pt x="16927" y="1"/>
                      </a:moveTo>
                      <a:cubicBezTo>
                        <a:pt x="14310" y="1"/>
                        <a:pt x="14505" y="9137"/>
                        <a:pt x="14267" y="10624"/>
                      </a:cubicBezTo>
                      <a:cubicBezTo>
                        <a:pt x="13167" y="10204"/>
                        <a:pt x="9799" y="4873"/>
                        <a:pt x="8369" y="4873"/>
                      </a:cubicBezTo>
                      <a:cubicBezTo>
                        <a:pt x="8015" y="4873"/>
                        <a:pt x="7779" y="5201"/>
                        <a:pt x="7727" y="6013"/>
                      </a:cubicBezTo>
                      <a:cubicBezTo>
                        <a:pt x="7466" y="9545"/>
                        <a:pt x="15346" y="11441"/>
                        <a:pt x="13711" y="14711"/>
                      </a:cubicBezTo>
                      <a:cubicBezTo>
                        <a:pt x="12345" y="14122"/>
                        <a:pt x="7296" y="10563"/>
                        <a:pt x="4983" y="10563"/>
                      </a:cubicBezTo>
                      <a:cubicBezTo>
                        <a:pt x="4085" y="10563"/>
                        <a:pt x="3600" y="11099"/>
                        <a:pt x="3902" y="12553"/>
                      </a:cubicBezTo>
                      <a:cubicBezTo>
                        <a:pt x="5013" y="16346"/>
                        <a:pt x="14103" y="15528"/>
                        <a:pt x="13809" y="19910"/>
                      </a:cubicBezTo>
                      <a:cubicBezTo>
                        <a:pt x="13768" y="19916"/>
                        <a:pt x="13722" y="19918"/>
                        <a:pt x="13670" y="19918"/>
                      </a:cubicBezTo>
                      <a:cubicBezTo>
                        <a:pt x="12037" y="19918"/>
                        <a:pt x="5249" y="17155"/>
                        <a:pt x="2063" y="17155"/>
                      </a:cubicBezTo>
                      <a:cubicBezTo>
                        <a:pt x="704" y="17155"/>
                        <a:pt x="0" y="17657"/>
                        <a:pt x="632" y="19092"/>
                      </a:cubicBezTo>
                      <a:cubicBezTo>
                        <a:pt x="1743" y="21545"/>
                        <a:pt x="14398" y="21643"/>
                        <a:pt x="13711" y="22362"/>
                      </a:cubicBezTo>
                      <a:cubicBezTo>
                        <a:pt x="13307" y="24200"/>
                        <a:pt x="11759" y="24661"/>
                        <a:pt x="9950" y="24661"/>
                      </a:cubicBezTo>
                      <a:cubicBezTo>
                        <a:pt x="8135" y="24661"/>
                        <a:pt x="6057" y="24197"/>
                        <a:pt x="4610" y="24197"/>
                      </a:cubicBezTo>
                      <a:cubicBezTo>
                        <a:pt x="3651" y="24197"/>
                        <a:pt x="2969" y="24400"/>
                        <a:pt x="2823" y="25076"/>
                      </a:cubicBezTo>
                      <a:cubicBezTo>
                        <a:pt x="2289" y="26806"/>
                        <a:pt x="5980" y="27434"/>
                        <a:pt x="9589" y="27434"/>
                      </a:cubicBezTo>
                      <a:cubicBezTo>
                        <a:pt x="11506" y="27434"/>
                        <a:pt x="13401" y="27256"/>
                        <a:pt x="14627" y="26973"/>
                      </a:cubicBezTo>
                      <a:cubicBezTo>
                        <a:pt x="16262" y="32695"/>
                        <a:pt x="18910" y="39529"/>
                        <a:pt x="24894" y="41981"/>
                      </a:cubicBezTo>
                      <a:lnTo>
                        <a:pt x="28164" y="39496"/>
                      </a:lnTo>
                      <a:cubicBezTo>
                        <a:pt x="21559" y="36226"/>
                        <a:pt x="18027" y="32695"/>
                        <a:pt x="16425" y="26842"/>
                      </a:cubicBezTo>
                      <a:cubicBezTo>
                        <a:pt x="18060" y="26842"/>
                        <a:pt x="31728" y="25894"/>
                        <a:pt x="27346" y="22330"/>
                      </a:cubicBezTo>
                      <a:cubicBezTo>
                        <a:pt x="27084" y="22100"/>
                        <a:pt x="26717" y="22004"/>
                        <a:pt x="26273" y="22004"/>
                      </a:cubicBezTo>
                      <a:cubicBezTo>
                        <a:pt x="24057" y="22004"/>
                        <a:pt x="19940" y="24391"/>
                        <a:pt x="17594" y="24391"/>
                      </a:cubicBezTo>
                      <a:cubicBezTo>
                        <a:pt x="16535" y="24391"/>
                        <a:pt x="15836" y="23905"/>
                        <a:pt x="15836" y="22493"/>
                      </a:cubicBezTo>
                      <a:cubicBezTo>
                        <a:pt x="18550" y="22493"/>
                        <a:pt x="27902" y="21806"/>
                        <a:pt x="28720" y="18537"/>
                      </a:cubicBezTo>
                      <a:cubicBezTo>
                        <a:pt x="28911" y="17448"/>
                        <a:pt x="28425" y="17049"/>
                        <a:pt x="27540" y="17049"/>
                      </a:cubicBezTo>
                      <a:cubicBezTo>
                        <a:pt x="25129" y="17049"/>
                        <a:pt x="19759" y="20008"/>
                        <a:pt x="17091" y="20008"/>
                      </a:cubicBezTo>
                      <a:cubicBezTo>
                        <a:pt x="16563" y="20008"/>
                        <a:pt x="16142" y="19892"/>
                        <a:pt x="15869" y="19616"/>
                      </a:cubicBezTo>
                      <a:cubicBezTo>
                        <a:pt x="13678" y="17458"/>
                        <a:pt x="26790" y="15790"/>
                        <a:pt x="27608" y="13076"/>
                      </a:cubicBezTo>
                      <a:cubicBezTo>
                        <a:pt x="27785" y="12367"/>
                        <a:pt x="27461" y="12094"/>
                        <a:pt x="26817" y="12094"/>
                      </a:cubicBezTo>
                      <a:cubicBezTo>
                        <a:pt x="24684" y="12094"/>
                        <a:pt x="19040" y="15082"/>
                        <a:pt x="16481" y="15082"/>
                      </a:cubicBezTo>
                      <a:cubicBezTo>
                        <a:pt x="16250" y="15082"/>
                        <a:pt x="16045" y="15058"/>
                        <a:pt x="15869" y="15005"/>
                      </a:cubicBezTo>
                      <a:cubicBezTo>
                        <a:pt x="18027" y="12814"/>
                        <a:pt x="27085" y="9414"/>
                        <a:pt x="26790" y="7648"/>
                      </a:cubicBezTo>
                      <a:cubicBezTo>
                        <a:pt x="26596" y="6354"/>
                        <a:pt x="26049" y="5850"/>
                        <a:pt x="25301" y="5850"/>
                      </a:cubicBezTo>
                      <a:cubicBezTo>
                        <a:pt x="22780" y="5850"/>
                        <a:pt x="17980" y="11568"/>
                        <a:pt x="16719" y="11997"/>
                      </a:cubicBezTo>
                      <a:cubicBezTo>
                        <a:pt x="16719" y="9806"/>
                        <a:pt x="20545" y="1926"/>
                        <a:pt x="17798" y="291"/>
                      </a:cubicBezTo>
                      <a:cubicBezTo>
                        <a:pt x="17478" y="92"/>
                        <a:pt x="17188" y="1"/>
                        <a:pt x="169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6" name="Google Shape;736;p35"/>
                <p:cNvSpPr/>
                <p:nvPr/>
              </p:nvSpPr>
              <p:spPr>
                <a:xfrm>
                  <a:off x="6264900" y="578275"/>
                  <a:ext cx="308550" cy="98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2" h="39305" extrusionOk="0">
                      <a:moveTo>
                        <a:pt x="2381" y="0"/>
                      </a:moveTo>
                      <a:cubicBezTo>
                        <a:pt x="2281" y="0"/>
                        <a:pt x="2185" y="57"/>
                        <a:pt x="2159" y="189"/>
                      </a:cubicBezTo>
                      <a:cubicBezTo>
                        <a:pt x="1799" y="2053"/>
                        <a:pt x="1538" y="3917"/>
                        <a:pt x="1407" y="5814"/>
                      </a:cubicBezTo>
                      <a:cubicBezTo>
                        <a:pt x="1309" y="7220"/>
                        <a:pt x="1015" y="8593"/>
                        <a:pt x="818" y="9999"/>
                      </a:cubicBezTo>
                      <a:cubicBezTo>
                        <a:pt x="589" y="11634"/>
                        <a:pt x="426" y="13301"/>
                        <a:pt x="361" y="14969"/>
                      </a:cubicBezTo>
                      <a:cubicBezTo>
                        <a:pt x="1" y="21149"/>
                        <a:pt x="589" y="28179"/>
                        <a:pt x="4906" y="32986"/>
                      </a:cubicBezTo>
                      <a:cubicBezTo>
                        <a:pt x="6966" y="35307"/>
                        <a:pt x="9549" y="37073"/>
                        <a:pt x="11805" y="39231"/>
                      </a:cubicBezTo>
                      <a:cubicBezTo>
                        <a:pt x="11857" y="39283"/>
                        <a:pt x="11915" y="39304"/>
                        <a:pt x="11972" y="39304"/>
                      </a:cubicBezTo>
                      <a:cubicBezTo>
                        <a:pt x="12166" y="39304"/>
                        <a:pt x="12342" y="39049"/>
                        <a:pt x="12165" y="38871"/>
                      </a:cubicBezTo>
                      <a:cubicBezTo>
                        <a:pt x="10235" y="37008"/>
                        <a:pt x="8077" y="35471"/>
                        <a:pt x="6181" y="33607"/>
                      </a:cubicBezTo>
                      <a:cubicBezTo>
                        <a:pt x="5167" y="32626"/>
                        <a:pt x="4284" y="31514"/>
                        <a:pt x="3532" y="30337"/>
                      </a:cubicBezTo>
                      <a:cubicBezTo>
                        <a:pt x="2748" y="28964"/>
                        <a:pt x="2192" y="27525"/>
                        <a:pt x="1799" y="25988"/>
                      </a:cubicBezTo>
                      <a:cubicBezTo>
                        <a:pt x="982" y="22751"/>
                        <a:pt x="655" y="19383"/>
                        <a:pt x="818" y="16048"/>
                      </a:cubicBezTo>
                      <a:cubicBezTo>
                        <a:pt x="851" y="14413"/>
                        <a:pt x="982" y="12778"/>
                        <a:pt x="1178" y="11143"/>
                      </a:cubicBezTo>
                      <a:cubicBezTo>
                        <a:pt x="1374" y="9508"/>
                        <a:pt x="1734" y="7841"/>
                        <a:pt x="1897" y="6173"/>
                      </a:cubicBezTo>
                      <a:cubicBezTo>
                        <a:pt x="1930" y="5585"/>
                        <a:pt x="1963" y="5029"/>
                        <a:pt x="1996" y="4473"/>
                      </a:cubicBezTo>
                      <a:cubicBezTo>
                        <a:pt x="2159" y="3067"/>
                        <a:pt x="2421" y="1694"/>
                        <a:pt x="2649" y="320"/>
                      </a:cubicBezTo>
                      <a:cubicBezTo>
                        <a:pt x="2688" y="125"/>
                        <a:pt x="2530" y="0"/>
                        <a:pt x="23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7" name="Google Shape;737;p35"/>
                <p:cNvSpPr/>
                <p:nvPr/>
              </p:nvSpPr>
              <p:spPr>
                <a:xfrm>
                  <a:off x="6171500" y="727075"/>
                  <a:ext cx="371850" cy="13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5552" extrusionOk="0">
                      <a:moveTo>
                        <a:pt x="14481" y="1"/>
                      </a:moveTo>
                      <a:cubicBezTo>
                        <a:pt x="14430" y="1"/>
                        <a:pt x="14378" y="18"/>
                        <a:pt x="14331" y="58"/>
                      </a:cubicBezTo>
                      <a:cubicBezTo>
                        <a:pt x="12238" y="1791"/>
                        <a:pt x="9917" y="3164"/>
                        <a:pt x="7399" y="4145"/>
                      </a:cubicBezTo>
                      <a:cubicBezTo>
                        <a:pt x="6811" y="4374"/>
                        <a:pt x="6222" y="4603"/>
                        <a:pt x="5633" y="4766"/>
                      </a:cubicBezTo>
                      <a:cubicBezTo>
                        <a:pt x="5372" y="4864"/>
                        <a:pt x="5110" y="4962"/>
                        <a:pt x="4881" y="4995"/>
                      </a:cubicBezTo>
                      <a:cubicBezTo>
                        <a:pt x="4652" y="4995"/>
                        <a:pt x="4522" y="4864"/>
                        <a:pt x="4358" y="4701"/>
                      </a:cubicBezTo>
                      <a:cubicBezTo>
                        <a:pt x="4195" y="4570"/>
                        <a:pt x="4031" y="4439"/>
                        <a:pt x="3868" y="4309"/>
                      </a:cubicBezTo>
                      <a:cubicBezTo>
                        <a:pt x="2691" y="3229"/>
                        <a:pt x="1579" y="2085"/>
                        <a:pt x="532" y="908"/>
                      </a:cubicBezTo>
                      <a:cubicBezTo>
                        <a:pt x="476" y="844"/>
                        <a:pt x="412" y="817"/>
                        <a:pt x="351" y="817"/>
                      </a:cubicBezTo>
                      <a:cubicBezTo>
                        <a:pt x="163" y="817"/>
                        <a:pt x="0" y="1070"/>
                        <a:pt x="173" y="1268"/>
                      </a:cubicBezTo>
                      <a:lnTo>
                        <a:pt x="140" y="1235"/>
                      </a:lnTo>
                      <a:lnTo>
                        <a:pt x="140" y="1235"/>
                      </a:lnTo>
                      <a:cubicBezTo>
                        <a:pt x="1317" y="2608"/>
                        <a:pt x="2560" y="3851"/>
                        <a:pt x="3933" y="5028"/>
                      </a:cubicBezTo>
                      <a:cubicBezTo>
                        <a:pt x="4129" y="5191"/>
                        <a:pt x="4424" y="5518"/>
                        <a:pt x="4685" y="5551"/>
                      </a:cubicBezTo>
                      <a:cubicBezTo>
                        <a:pt x="4979" y="5518"/>
                        <a:pt x="5241" y="5453"/>
                        <a:pt x="5503" y="5355"/>
                      </a:cubicBezTo>
                      <a:cubicBezTo>
                        <a:pt x="6157" y="5159"/>
                        <a:pt x="6778" y="4930"/>
                        <a:pt x="7399" y="4668"/>
                      </a:cubicBezTo>
                      <a:cubicBezTo>
                        <a:pt x="10048" y="3687"/>
                        <a:pt x="12500" y="2249"/>
                        <a:pt x="14691" y="417"/>
                      </a:cubicBezTo>
                      <a:cubicBezTo>
                        <a:pt x="14873" y="261"/>
                        <a:pt x="14682" y="1"/>
                        <a:pt x="144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8" name="Google Shape;738;p35"/>
                <p:cNvSpPr/>
                <p:nvPr/>
              </p:nvSpPr>
              <p:spPr>
                <a:xfrm>
                  <a:off x="6061800" y="845825"/>
                  <a:ext cx="505450" cy="1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8" h="4599" extrusionOk="0">
                      <a:moveTo>
                        <a:pt x="342" y="1"/>
                      </a:moveTo>
                      <a:cubicBezTo>
                        <a:pt x="139" y="1"/>
                        <a:pt x="1" y="339"/>
                        <a:pt x="245" y="474"/>
                      </a:cubicBezTo>
                      <a:lnTo>
                        <a:pt x="212" y="507"/>
                      </a:lnTo>
                      <a:cubicBezTo>
                        <a:pt x="2566" y="1913"/>
                        <a:pt x="4822" y="3777"/>
                        <a:pt x="7536" y="4431"/>
                      </a:cubicBezTo>
                      <a:cubicBezTo>
                        <a:pt x="8137" y="4541"/>
                        <a:pt x="8745" y="4598"/>
                        <a:pt x="9353" y="4598"/>
                      </a:cubicBezTo>
                      <a:cubicBezTo>
                        <a:pt x="10004" y="4598"/>
                        <a:pt x="10655" y="4533"/>
                        <a:pt x="11297" y="4398"/>
                      </a:cubicBezTo>
                      <a:cubicBezTo>
                        <a:pt x="12735" y="4104"/>
                        <a:pt x="14174" y="3679"/>
                        <a:pt x="15580" y="3155"/>
                      </a:cubicBezTo>
                      <a:cubicBezTo>
                        <a:pt x="17084" y="2599"/>
                        <a:pt x="18556" y="1913"/>
                        <a:pt x="19962" y="1161"/>
                      </a:cubicBezTo>
                      <a:cubicBezTo>
                        <a:pt x="20218" y="1019"/>
                        <a:pt x="20053" y="678"/>
                        <a:pt x="19812" y="678"/>
                      </a:cubicBezTo>
                      <a:cubicBezTo>
                        <a:pt x="19776" y="678"/>
                        <a:pt x="19738" y="686"/>
                        <a:pt x="19700" y="703"/>
                      </a:cubicBezTo>
                      <a:cubicBezTo>
                        <a:pt x="17280" y="2076"/>
                        <a:pt x="14665" y="3090"/>
                        <a:pt x="11951" y="3711"/>
                      </a:cubicBezTo>
                      <a:cubicBezTo>
                        <a:pt x="11068" y="3915"/>
                        <a:pt x="10122" y="4087"/>
                        <a:pt x="9190" y="4087"/>
                      </a:cubicBezTo>
                      <a:cubicBezTo>
                        <a:pt x="8776" y="4087"/>
                        <a:pt x="8364" y="4053"/>
                        <a:pt x="7961" y="3973"/>
                      </a:cubicBezTo>
                      <a:cubicBezTo>
                        <a:pt x="6653" y="3679"/>
                        <a:pt x="5411" y="3155"/>
                        <a:pt x="4267" y="2436"/>
                      </a:cubicBezTo>
                      <a:cubicBezTo>
                        <a:pt x="2991" y="1684"/>
                        <a:pt x="1749" y="801"/>
                        <a:pt x="474" y="49"/>
                      </a:cubicBezTo>
                      <a:cubicBezTo>
                        <a:pt x="429" y="15"/>
                        <a:pt x="384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9" name="Google Shape;739;p35"/>
                <p:cNvSpPr/>
                <p:nvPr/>
              </p:nvSpPr>
              <p:spPr>
                <a:xfrm>
                  <a:off x="5972900" y="995425"/>
                  <a:ext cx="586700" cy="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68" h="3001" extrusionOk="0">
                      <a:moveTo>
                        <a:pt x="23114" y="1"/>
                      </a:moveTo>
                      <a:cubicBezTo>
                        <a:pt x="23074" y="1"/>
                        <a:pt x="23033" y="15"/>
                        <a:pt x="22995" y="49"/>
                      </a:cubicBezTo>
                      <a:cubicBezTo>
                        <a:pt x="20477" y="1749"/>
                        <a:pt x="17403" y="2338"/>
                        <a:pt x="14428" y="2468"/>
                      </a:cubicBezTo>
                      <a:cubicBezTo>
                        <a:pt x="14167" y="2474"/>
                        <a:pt x="13906" y="2477"/>
                        <a:pt x="13645" y="2477"/>
                      </a:cubicBezTo>
                      <a:cubicBezTo>
                        <a:pt x="10762" y="2477"/>
                        <a:pt x="7862" y="2144"/>
                        <a:pt x="5043" y="1455"/>
                      </a:cubicBezTo>
                      <a:cubicBezTo>
                        <a:pt x="3474" y="1095"/>
                        <a:pt x="1937" y="670"/>
                        <a:pt x="400" y="147"/>
                      </a:cubicBezTo>
                      <a:cubicBezTo>
                        <a:pt x="375" y="139"/>
                        <a:pt x="351" y="135"/>
                        <a:pt x="328" y="135"/>
                      </a:cubicBezTo>
                      <a:cubicBezTo>
                        <a:pt x="87" y="135"/>
                        <a:pt x="0" y="578"/>
                        <a:pt x="269" y="637"/>
                      </a:cubicBezTo>
                      <a:lnTo>
                        <a:pt x="302" y="670"/>
                      </a:lnTo>
                      <a:cubicBezTo>
                        <a:pt x="3179" y="1651"/>
                        <a:pt x="6155" y="2338"/>
                        <a:pt x="9163" y="2697"/>
                      </a:cubicBezTo>
                      <a:cubicBezTo>
                        <a:pt x="10573" y="2888"/>
                        <a:pt x="12010" y="3000"/>
                        <a:pt x="13446" y="3000"/>
                      </a:cubicBezTo>
                      <a:cubicBezTo>
                        <a:pt x="15207" y="3000"/>
                        <a:pt x="16967" y="2832"/>
                        <a:pt x="18678" y="2436"/>
                      </a:cubicBezTo>
                      <a:cubicBezTo>
                        <a:pt x="20313" y="2043"/>
                        <a:pt x="21850" y="1389"/>
                        <a:pt x="23223" y="507"/>
                      </a:cubicBezTo>
                      <a:cubicBezTo>
                        <a:pt x="23468" y="344"/>
                        <a:pt x="23307" y="1"/>
                        <a:pt x="23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0" name="Google Shape;740;p35"/>
                <p:cNvSpPr/>
                <p:nvPr/>
              </p:nvSpPr>
              <p:spPr>
                <a:xfrm>
                  <a:off x="6049100" y="1128500"/>
                  <a:ext cx="520700" cy="6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8" h="2795" extrusionOk="0">
                      <a:moveTo>
                        <a:pt x="20510" y="1"/>
                      </a:moveTo>
                      <a:cubicBezTo>
                        <a:pt x="20477" y="1"/>
                        <a:pt x="20442" y="8"/>
                        <a:pt x="20404" y="23"/>
                      </a:cubicBezTo>
                      <a:cubicBezTo>
                        <a:pt x="17461" y="1265"/>
                        <a:pt x="14192" y="1364"/>
                        <a:pt x="11053" y="1756"/>
                      </a:cubicBezTo>
                      <a:cubicBezTo>
                        <a:pt x="9320" y="1985"/>
                        <a:pt x="7587" y="2214"/>
                        <a:pt x="5821" y="2279"/>
                      </a:cubicBezTo>
                      <a:cubicBezTo>
                        <a:pt x="5377" y="2295"/>
                        <a:pt x="4932" y="2303"/>
                        <a:pt x="4488" y="2303"/>
                      </a:cubicBezTo>
                      <a:cubicBezTo>
                        <a:pt x="3101" y="2303"/>
                        <a:pt x="1714" y="2224"/>
                        <a:pt x="328" y="2050"/>
                      </a:cubicBezTo>
                      <a:cubicBezTo>
                        <a:pt x="318" y="2049"/>
                        <a:pt x="308" y="2049"/>
                        <a:pt x="299" y="2049"/>
                      </a:cubicBezTo>
                      <a:cubicBezTo>
                        <a:pt x="1" y="2049"/>
                        <a:pt x="10" y="2542"/>
                        <a:pt x="328" y="2573"/>
                      </a:cubicBezTo>
                      <a:cubicBezTo>
                        <a:pt x="1701" y="2720"/>
                        <a:pt x="3111" y="2794"/>
                        <a:pt x="4517" y="2794"/>
                      </a:cubicBezTo>
                      <a:cubicBezTo>
                        <a:pt x="4985" y="2794"/>
                        <a:pt x="5453" y="2786"/>
                        <a:pt x="5919" y="2770"/>
                      </a:cubicBezTo>
                      <a:cubicBezTo>
                        <a:pt x="7685" y="2704"/>
                        <a:pt x="9450" y="2443"/>
                        <a:pt x="11216" y="2246"/>
                      </a:cubicBezTo>
                      <a:cubicBezTo>
                        <a:pt x="14355" y="1854"/>
                        <a:pt x="17625" y="1756"/>
                        <a:pt x="20568" y="513"/>
                      </a:cubicBezTo>
                      <a:cubicBezTo>
                        <a:pt x="20828" y="398"/>
                        <a:pt x="20756" y="1"/>
                        <a:pt x="2051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1" name="Google Shape;741;p35"/>
              <p:cNvGrpSpPr/>
              <p:nvPr/>
            </p:nvGrpSpPr>
            <p:grpSpPr>
              <a:xfrm rot="-2700000">
                <a:off x="2630043" y="2544018"/>
                <a:ext cx="1286945" cy="993961"/>
                <a:chOff x="5517750" y="1707725"/>
                <a:chExt cx="618800" cy="477925"/>
              </a:xfrm>
            </p:grpSpPr>
            <p:sp>
              <p:nvSpPr>
                <p:cNvPr id="742" name="Google Shape;742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3" name="Google Shape;743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4" name="Google Shape;744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5" name="Google Shape;745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6" name="Google Shape;746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47" name="Google Shape;747;p35"/>
              <p:cNvSpPr/>
              <p:nvPr/>
            </p:nvSpPr>
            <p:spPr>
              <a:xfrm rot="3599725">
                <a:off x="6554411" y="3205640"/>
                <a:ext cx="567865" cy="1402038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4560340" y="674499"/>
                <a:ext cx="659681" cy="2787422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749" name="Google Shape;749;p35"/>
              <p:cNvGrpSpPr/>
              <p:nvPr/>
            </p:nvGrpSpPr>
            <p:grpSpPr>
              <a:xfrm rot="-6383177">
                <a:off x="974472" y="2783656"/>
                <a:ext cx="1566670" cy="1869002"/>
                <a:chOff x="3768000" y="2982868"/>
                <a:chExt cx="753325" cy="898700"/>
              </a:xfrm>
            </p:grpSpPr>
            <p:sp>
              <p:nvSpPr>
                <p:cNvPr id="750" name="Google Shape;750;p35"/>
                <p:cNvSpPr/>
                <p:nvPr/>
              </p:nvSpPr>
              <p:spPr>
                <a:xfrm>
                  <a:off x="3768000" y="3094143"/>
                  <a:ext cx="667200" cy="78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8" h="31497" extrusionOk="0">
                      <a:moveTo>
                        <a:pt x="26340" y="0"/>
                      </a:moveTo>
                      <a:cubicBezTo>
                        <a:pt x="26298" y="0"/>
                        <a:pt x="26253" y="15"/>
                        <a:pt x="26209" y="48"/>
                      </a:cubicBezTo>
                      <a:cubicBezTo>
                        <a:pt x="23756" y="1781"/>
                        <a:pt x="21304" y="3351"/>
                        <a:pt x="19113" y="5378"/>
                      </a:cubicBezTo>
                      <a:cubicBezTo>
                        <a:pt x="17249" y="7144"/>
                        <a:pt x="15549" y="9040"/>
                        <a:pt x="14012" y="11067"/>
                      </a:cubicBezTo>
                      <a:cubicBezTo>
                        <a:pt x="10873" y="15122"/>
                        <a:pt x="8290" y="19569"/>
                        <a:pt x="5478" y="23820"/>
                      </a:cubicBezTo>
                      <a:cubicBezTo>
                        <a:pt x="3843" y="26337"/>
                        <a:pt x="2077" y="28757"/>
                        <a:pt x="148" y="31046"/>
                      </a:cubicBezTo>
                      <a:cubicBezTo>
                        <a:pt x="0" y="31243"/>
                        <a:pt x="169" y="31497"/>
                        <a:pt x="344" y="31497"/>
                      </a:cubicBezTo>
                      <a:cubicBezTo>
                        <a:pt x="402" y="31497"/>
                        <a:pt x="460" y="31470"/>
                        <a:pt x="508" y="31406"/>
                      </a:cubicBezTo>
                      <a:lnTo>
                        <a:pt x="540" y="31406"/>
                      </a:lnTo>
                      <a:cubicBezTo>
                        <a:pt x="7178" y="23558"/>
                        <a:pt x="11265" y="13814"/>
                        <a:pt x="18655" y="6555"/>
                      </a:cubicBezTo>
                      <a:cubicBezTo>
                        <a:pt x="19734" y="5476"/>
                        <a:pt x="20879" y="4462"/>
                        <a:pt x="22121" y="3547"/>
                      </a:cubicBezTo>
                      <a:cubicBezTo>
                        <a:pt x="23527" y="2468"/>
                        <a:pt x="25031" y="1520"/>
                        <a:pt x="26470" y="506"/>
                      </a:cubicBezTo>
                      <a:cubicBezTo>
                        <a:pt x="26687" y="343"/>
                        <a:pt x="26544" y="0"/>
                        <a:pt x="263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1" name="Google Shape;751;p35"/>
                <p:cNvSpPr/>
                <p:nvPr/>
              </p:nvSpPr>
              <p:spPr>
                <a:xfrm>
                  <a:off x="4016775" y="3034793"/>
                  <a:ext cx="151250" cy="47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19059" extrusionOk="0">
                      <a:moveTo>
                        <a:pt x="5738" y="0"/>
                      </a:moveTo>
                      <a:cubicBezTo>
                        <a:pt x="5638" y="0"/>
                        <a:pt x="5538" y="50"/>
                        <a:pt x="5500" y="166"/>
                      </a:cubicBezTo>
                      <a:cubicBezTo>
                        <a:pt x="4421" y="3207"/>
                        <a:pt x="3080" y="6150"/>
                        <a:pt x="2132" y="9223"/>
                      </a:cubicBezTo>
                      <a:cubicBezTo>
                        <a:pt x="1184" y="12297"/>
                        <a:pt x="824" y="15600"/>
                        <a:pt x="39" y="18739"/>
                      </a:cubicBezTo>
                      <a:cubicBezTo>
                        <a:pt x="0" y="18934"/>
                        <a:pt x="159" y="19059"/>
                        <a:pt x="307" y="19059"/>
                      </a:cubicBezTo>
                      <a:cubicBezTo>
                        <a:pt x="408" y="19059"/>
                        <a:pt x="503" y="19001"/>
                        <a:pt x="530" y="18869"/>
                      </a:cubicBezTo>
                      <a:cubicBezTo>
                        <a:pt x="1314" y="15730"/>
                        <a:pt x="1674" y="12460"/>
                        <a:pt x="2622" y="9354"/>
                      </a:cubicBezTo>
                      <a:cubicBezTo>
                        <a:pt x="3571" y="6215"/>
                        <a:pt x="4911" y="3338"/>
                        <a:pt x="5990" y="297"/>
                      </a:cubicBezTo>
                      <a:cubicBezTo>
                        <a:pt x="6050" y="118"/>
                        <a:pt x="5893" y="0"/>
                        <a:pt x="573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2" name="Google Shape;752;p35"/>
                <p:cNvSpPr/>
                <p:nvPr/>
              </p:nvSpPr>
              <p:spPr>
                <a:xfrm>
                  <a:off x="4021475" y="3243718"/>
                  <a:ext cx="445450" cy="27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8" h="10978" extrusionOk="0">
                      <a:moveTo>
                        <a:pt x="17458" y="1"/>
                      </a:moveTo>
                      <a:cubicBezTo>
                        <a:pt x="17412" y="1"/>
                        <a:pt x="17363" y="15"/>
                        <a:pt x="17312" y="49"/>
                      </a:cubicBezTo>
                      <a:cubicBezTo>
                        <a:pt x="14467" y="1782"/>
                        <a:pt x="11165" y="2501"/>
                        <a:pt x="8189" y="4005"/>
                      </a:cubicBezTo>
                      <a:cubicBezTo>
                        <a:pt x="5116" y="5575"/>
                        <a:pt x="2565" y="8093"/>
                        <a:pt x="178" y="10545"/>
                      </a:cubicBezTo>
                      <a:cubicBezTo>
                        <a:pt x="1" y="10722"/>
                        <a:pt x="177" y="10978"/>
                        <a:pt x="371" y="10978"/>
                      </a:cubicBezTo>
                      <a:cubicBezTo>
                        <a:pt x="428" y="10978"/>
                        <a:pt x="486" y="10956"/>
                        <a:pt x="538" y="10905"/>
                      </a:cubicBezTo>
                      <a:lnTo>
                        <a:pt x="538" y="10872"/>
                      </a:lnTo>
                      <a:cubicBezTo>
                        <a:pt x="2925" y="8420"/>
                        <a:pt x="5508" y="5902"/>
                        <a:pt x="8582" y="4365"/>
                      </a:cubicBezTo>
                      <a:cubicBezTo>
                        <a:pt x="11525" y="2894"/>
                        <a:pt x="14762" y="2207"/>
                        <a:pt x="17574" y="474"/>
                      </a:cubicBezTo>
                      <a:cubicBezTo>
                        <a:pt x="17818" y="338"/>
                        <a:pt x="17680" y="1"/>
                        <a:pt x="1745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3" name="Google Shape;753;p35"/>
                <p:cNvSpPr/>
                <p:nvPr/>
              </p:nvSpPr>
              <p:spPr>
                <a:xfrm>
                  <a:off x="4184675" y="3036468"/>
                  <a:ext cx="111725" cy="2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10327" extrusionOk="0">
                      <a:moveTo>
                        <a:pt x="4136" y="0"/>
                      </a:moveTo>
                      <a:cubicBezTo>
                        <a:pt x="4036" y="0"/>
                        <a:pt x="3943" y="51"/>
                        <a:pt x="3917" y="164"/>
                      </a:cubicBezTo>
                      <a:cubicBezTo>
                        <a:pt x="3394" y="1799"/>
                        <a:pt x="2283" y="3205"/>
                        <a:pt x="1531" y="4742"/>
                      </a:cubicBezTo>
                      <a:cubicBezTo>
                        <a:pt x="713" y="6410"/>
                        <a:pt x="550" y="8241"/>
                        <a:pt x="59" y="10007"/>
                      </a:cubicBezTo>
                      <a:cubicBezTo>
                        <a:pt x="1" y="10201"/>
                        <a:pt x="151" y="10327"/>
                        <a:pt x="303" y="10327"/>
                      </a:cubicBezTo>
                      <a:cubicBezTo>
                        <a:pt x="406" y="10327"/>
                        <a:pt x="510" y="10269"/>
                        <a:pt x="550" y="10137"/>
                      </a:cubicBezTo>
                      <a:cubicBezTo>
                        <a:pt x="1073" y="8306"/>
                        <a:pt x="1236" y="6410"/>
                        <a:pt x="2119" y="4709"/>
                      </a:cubicBezTo>
                      <a:cubicBezTo>
                        <a:pt x="2904" y="3238"/>
                        <a:pt x="3885" y="1897"/>
                        <a:pt x="4408" y="328"/>
                      </a:cubicBezTo>
                      <a:cubicBezTo>
                        <a:pt x="4468" y="127"/>
                        <a:pt x="4294" y="0"/>
                        <a:pt x="41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4" name="Google Shape;754;p35"/>
                <p:cNvSpPr/>
                <p:nvPr/>
              </p:nvSpPr>
              <p:spPr>
                <a:xfrm>
                  <a:off x="4292250" y="3166068"/>
                  <a:ext cx="200150" cy="5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6" h="2099" extrusionOk="0">
                      <a:moveTo>
                        <a:pt x="7659" y="1"/>
                      </a:moveTo>
                      <a:cubicBezTo>
                        <a:pt x="7617" y="1"/>
                        <a:pt x="7572" y="15"/>
                        <a:pt x="7527" y="49"/>
                      </a:cubicBezTo>
                      <a:cubicBezTo>
                        <a:pt x="6481" y="670"/>
                        <a:pt x="5337" y="1128"/>
                        <a:pt x="4160" y="1357"/>
                      </a:cubicBezTo>
                      <a:cubicBezTo>
                        <a:pt x="3611" y="1473"/>
                        <a:pt x="2935" y="1598"/>
                        <a:pt x="2279" y="1598"/>
                      </a:cubicBezTo>
                      <a:cubicBezTo>
                        <a:pt x="1645" y="1598"/>
                        <a:pt x="1029" y="1481"/>
                        <a:pt x="563" y="1128"/>
                      </a:cubicBezTo>
                      <a:cubicBezTo>
                        <a:pt x="504" y="1076"/>
                        <a:pt x="440" y="1054"/>
                        <a:pt x="379" y="1054"/>
                      </a:cubicBezTo>
                      <a:cubicBezTo>
                        <a:pt x="171" y="1054"/>
                        <a:pt x="0" y="1310"/>
                        <a:pt x="203" y="1487"/>
                      </a:cubicBezTo>
                      <a:cubicBezTo>
                        <a:pt x="796" y="1950"/>
                        <a:pt x="1546" y="2099"/>
                        <a:pt x="2304" y="2099"/>
                      </a:cubicBezTo>
                      <a:cubicBezTo>
                        <a:pt x="2885" y="2099"/>
                        <a:pt x="3471" y="2012"/>
                        <a:pt x="3996" y="1912"/>
                      </a:cubicBezTo>
                      <a:cubicBezTo>
                        <a:pt x="5337" y="1683"/>
                        <a:pt x="6645" y="1193"/>
                        <a:pt x="7789" y="474"/>
                      </a:cubicBezTo>
                      <a:cubicBezTo>
                        <a:pt x="8006" y="338"/>
                        <a:pt x="7863" y="1"/>
                        <a:pt x="76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5" name="Google Shape;755;p35"/>
                <p:cNvSpPr/>
                <p:nvPr/>
              </p:nvSpPr>
              <p:spPr>
                <a:xfrm>
                  <a:off x="4342125" y="3005593"/>
                  <a:ext cx="70900" cy="1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6" h="6036" extrusionOk="0">
                      <a:moveTo>
                        <a:pt x="2491" y="0"/>
                      </a:moveTo>
                      <a:cubicBezTo>
                        <a:pt x="2434" y="0"/>
                        <a:pt x="2376" y="27"/>
                        <a:pt x="2328" y="91"/>
                      </a:cubicBezTo>
                      <a:cubicBezTo>
                        <a:pt x="1641" y="876"/>
                        <a:pt x="1118" y="1792"/>
                        <a:pt x="759" y="2740"/>
                      </a:cubicBezTo>
                      <a:cubicBezTo>
                        <a:pt x="432" y="3721"/>
                        <a:pt x="170" y="4702"/>
                        <a:pt x="39" y="5716"/>
                      </a:cubicBezTo>
                      <a:cubicBezTo>
                        <a:pt x="0" y="5910"/>
                        <a:pt x="159" y="6036"/>
                        <a:pt x="307" y="6036"/>
                      </a:cubicBezTo>
                      <a:cubicBezTo>
                        <a:pt x="408" y="6036"/>
                        <a:pt x="503" y="5978"/>
                        <a:pt x="530" y="5846"/>
                      </a:cubicBezTo>
                      <a:cubicBezTo>
                        <a:pt x="857" y="3884"/>
                        <a:pt x="1380" y="1988"/>
                        <a:pt x="2688" y="451"/>
                      </a:cubicBezTo>
                      <a:cubicBezTo>
                        <a:pt x="2836" y="254"/>
                        <a:pt x="266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6" name="Google Shape;756;p35"/>
                <p:cNvSpPr/>
                <p:nvPr/>
              </p:nvSpPr>
              <p:spPr>
                <a:xfrm>
                  <a:off x="4124825" y="3021743"/>
                  <a:ext cx="58050" cy="4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00" extrusionOk="0">
                      <a:moveTo>
                        <a:pt x="1208" y="1"/>
                      </a:moveTo>
                      <a:cubicBezTo>
                        <a:pt x="1198" y="1"/>
                        <a:pt x="1188" y="1"/>
                        <a:pt x="1178" y="1"/>
                      </a:cubicBezTo>
                      <a:cubicBezTo>
                        <a:pt x="1" y="1"/>
                        <a:pt x="33" y="1800"/>
                        <a:pt x="1178" y="1800"/>
                      </a:cubicBezTo>
                      <a:cubicBezTo>
                        <a:pt x="2280" y="1767"/>
                        <a:pt x="2322" y="1"/>
                        <a:pt x="1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7" name="Google Shape;757;p35"/>
                <p:cNvSpPr/>
                <p:nvPr/>
              </p:nvSpPr>
              <p:spPr>
                <a:xfrm>
                  <a:off x="4258900" y="3011143"/>
                  <a:ext cx="58050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99" extrusionOk="0">
                      <a:moveTo>
                        <a:pt x="1177" y="0"/>
                      </a:moveTo>
                      <a:cubicBezTo>
                        <a:pt x="0" y="0"/>
                        <a:pt x="33" y="1799"/>
                        <a:pt x="1177" y="1799"/>
                      </a:cubicBezTo>
                      <a:cubicBezTo>
                        <a:pt x="2322" y="1799"/>
                        <a:pt x="2322" y="0"/>
                        <a:pt x="11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8" name="Google Shape;758;p35"/>
                <p:cNvSpPr/>
                <p:nvPr/>
              </p:nvSpPr>
              <p:spPr>
                <a:xfrm>
                  <a:off x="4369275" y="2982868"/>
                  <a:ext cx="67125" cy="4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5" h="1950" extrusionOk="0">
                      <a:moveTo>
                        <a:pt x="1299" y="1"/>
                      </a:moveTo>
                      <a:cubicBezTo>
                        <a:pt x="601" y="1"/>
                        <a:pt x="1" y="904"/>
                        <a:pt x="653" y="1556"/>
                      </a:cubicBezTo>
                      <a:lnTo>
                        <a:pt x="784" y="1687"/>
                      </a:lnTo>
                      <a:cubicBezTo>
                        <a:pt x="976" y="1872"/>
                        <a:pt x="1189" y="1950"/>
                        <a:pt x="1392" y="1950"/>
                      </a:cubicBezTo>
                      <a:cubicBezTo>
                        <a:pt x="2089" y="1950"/>
                        <a:pt x="2685" y="1037"/>
                        <a:pt x="2027" y="379"/>
                      </a:cubicBezTo>
                      <a:lnTo>
                        <a:pt x="1929" y="281"/>
                      </a:lnTo>
                      <a:cubicBezTo>
                        <a:pt x="1731" y="83"/>
                        <a:pt x="1511" y="1"/>
                        <a:pt x="12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9" name="Google Shape;759;p35"/>
                <p:cNvSpPr/>
                <p:nvPr/>
              </p:nvSpPr>
              <p:spPr>
                <a:xfrm>
                  <a:off x="4409300" y="3072443"/>
                  <a:ext cx="58075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1799" extrusionOk="0">
                      <a:moveTo>
                        <a:pt x="1145" y="1"/>
                      </a:moveTo>
                      <a:cubicBezTo>
                        <a:pt x="1" y="1"/>
                        <a:pt x="1" y="1799"/>
                        <a:pt x="1145" y="1799"/>
                      </a:cubicBezTo>
                      <a:cubicBezTo>
                        <a:pt x="2290" y="1799"/>
                        <a:pt x="2322" y="1"/>
                        <a:pt x="11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0" name="Google Shape;760;p35"/>
                <p:cNvSpPr/>
                <p:nvPr/>
              </p:nvSpPr>
              <p:spPr>
                <a:xfrm>
                  <a:off x="4463525" y="3141093"/>
                  <a:ext cx="5780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2" h="1768" extrusionOk="0">
                      <a:moveTo>
                        <a:pt x="1198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7" y="1767"/>
                        <a:pt x="1167" y="1767"/>
                      </a:cubicBezTo>
                      <a:cubicBezTo>
                        <a:pt x="2301" y="1767"/>
                        <a:pt x="2311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1" name="Google Shape;761;p35"/>
                <p:cNvSpPr/>
                <p:nvPr/>
              </p:nvSpPr>
              <p:spPr>
                <a:xfrm>
                  <a:off x="4431650" y="3231018"/>
                  <a:ext cx="583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4" h="1768" extrusionOk="0">
                      <a:moveTo>
                        <a:pt x="1197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6" y="1767"/>
                        <a:pt x="1167" y="1767"/>
                      </a:cubicBezTo>
                      <a:cubicBezTo>
                        <a:pt x="2333" y="1767"/>
                        <a:pt x="2312" y="1"/>
                        <a:pt x="11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2" name="Google Shape;762;p35"/>
                <p:cNvSpPr/>
                <p:nvPr/>
              </p:nvSpPr>
              <p:spPr>
                <a:xfrm>
                  <a:off x="4323475" y="3130468"/>
                  <a:ext cx="580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68" extrusionOk="0">
                      <a:moveTo>
                        <a:pt x="1176" y="1"/>
                      </a:moveTo>
                      <a:cubicBezTo>
                        <a:pt x="1166" y="1"/>
                        <a:pt x="1155" y="1"/>
                        <a:pt x="1145" y="1"/>
                      </a:cubicBezTo>
                      <a:cubicBezTo>
                        <a:pt x="11" y="1"/>
                        <a:pt x="0" y="1767"/>
                        <a:pt x="1114" y="1767"/>
                      </a:cubicBezTo>
                      <a:cubicBezTo>
                        <a:pt x="1124" y="1767"/>
                        <a:pt x="1135" y="1767"/>
                        <a:pt x="1145" y="1767"/>
                      </a:cubicBezTo>
                      <a:cubicBezTo>
                        <a:pt x="2279" y="1767"/>
                        <a:pt x="2321" y="1"/>
                        <a:pt x="11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3" name="Google Shape;763;p35"/>
              <p:cNvGrpSpPr/>
              <p:nvPr/>
            </p:nvGrpSpPr>
            <p:grpSpPr>
              <a:xfrm>
                <a:off x="3854376" y="1663189"/>
                <a:ext cx="1707538" cy="2027292"/>
                <a:chOff x="5243900" y="3898675"/>
                <a:chExt cx="821050" cy="974800"/>
              </a:xfrm>
            </p:grpSpPr>
            <p:sp>
              <p:nvSpPr>
                <p:cNvPr id="764" name="Google Shape;764;p35"/>
                <p:cNvSpPr/>
                <p:nvPr/>
              </p:nvSpPr>
              <p:spPr>
                <a:xfrm>
                  <a:off x="5243900" y="3898675"/>
                  <a:ext cx="821050" cy="97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2" h="38992" extrusionOk="0">
                      <a:moveTo>
                        <a:pt x="16148" y="0"/>
                      </a:moveTo>
                      <a:cubicBezTo>
                        <a:pt x="16036" y="0"/>
                        <a:pt x="15918" y="10"/>
                        <a:pt x="15794" y="30"/>
                      </a:cubicBezTo>
                      <a:cubicBezTo>
                        <a:pt x="12034" y="651"/>
                        <a:pt x="10432" y="4968"/>
                        <a:pt x="9614" y="9447"/>
                      </a:cubicBezTo>
                      <a:cubicBezTo>
                        <a:pt x="9409" y="10490"/>
                        <a:pt x="8543" y="11032"/>
                        <a:pt x="7679" y="11032"/>
                      </a:cubicBezTo>
                      <a:cubicBezTo>
                        <a:pt x="6890" y="11032"/>
                        <a:pt x="6102" y="10580"/>
                        <a:pt x="5821" y="9643"/>
                      </a:cubicBezTo>
                      <a:cubicBezTo>
                        <a:pt x="5625" y="8989"/>
                        <a:pt x="5396" y="8335"/>
                        <a:pt x="5167" y="7682"/>
                      </a:cubicBezTo>
                      <a:cubicBezTo>
                        <a:pt x="4142" y="4881"/>
                        <a:pt x="2944" y="3506"/>
                        <a:pt x="1961" y="3506"/>
                      </a:cubicBezTo>
                      <a:cubicBezTo>
                        <a:pt x="843" y="3506"/>
                        <a:pt x="1" y="5282"/>
                        <a:pt x="1" y="8761"/>
                      </a:cubicBezTo>
                      <a:cubicBezTo>
                        <a:pt x="1" y="15856"/>
                        <a:pt x="4709" y="26810"/>
                        <a:pt x="6933" y="33415"/>
                      </a:cubicBezTo>
                      <a:cubicBezTo>
                        <a:pt x="8055" y="36780"/>
                        <a:pt x="8407" y="38991"/>
                        <a:pt x="9447" y="38991"/>
                      </a:cubicBezTo>
                      <a:cubicBezTo>
                        <a:pt x="9922" y="38991"/>
                        <a:pt x="10542" y="38529"/>
                        <a:pt x="11445" y="37502"/>
                      </a:cubicBezTo>
                      <a:lnTo>
                        <a:pt x="14421" y="33546"/>
                      </a:lnTo>
                      <a:cubicBezTo>
                        <a:pt x="17789" y="27497"/>
                        <a:pt x="25931" y="20401"/>
                        <a:pt x="30214" y="14744"/>
                      </a:cubicBezTo>
                      <a:cubicBezTo>
                        <a:pt x="32842" y="11431"/>
                        <a:pt x="32326" y="8293"/>
                        <a:pt x="28710" y="8293"/>
                      </a:cubicBezTo>
                      <a:cubicBezTo>
                        <a:pt x="28186" y="8293"/>
                        <a:pt x="27598" y="8358"/>
                        <a:pt x="26944" y="8499"/>
                      </a:cubicBezTo>
                      <a:cubicBezTo>
                        <a:pt x="24590" y="8891"/>
                        <a:pt x="22366" y="10330"/>
                        <a:pt x="20470" y="12096"/>
                      </a:cubicBezTo>
                      <a:cubicBezTo>
                        <a:pt x="20070" y="12467"/>
                        <a:pt x="19598" y="12630"/>
                        <a:pt x="19139" y="12630"/>
                      </a:cubicBezTo>
                      <a:cubicBezTo>
                        <a:pt x="18018" y="12630"/>
                        <a:pt x="16968" y="11661"/>
                        <a:pt x="17200" y="10363"/>
                      </a:cubicBezTo>
                      <a:cubicBezTo>
                        <a:pt x="18078" y="5407"/>
                        <a:pt x="18776" y="0"/>
                        <a:pt x="1614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5" name="Google Shape;765;p35"/>
                <p:cNvSpPr/>
                <p:nvPr/>
              </p:nvSpPr>
              <p:spPr>
                <a:xfrm>
                  <a:off x="5293600" y="4088200"/>
                  <a:ext cx="150950" cy="5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8" h="22142" extrusionOk="0">
                      <a:moveTo>
                        <a:pt x="287" y="0"/>
                      </a:moveTo>
                      <a:cubicBezTo>
                        <a:pt x="141" y="0"/>
                        <a:pt x="0" y="118"/>
                        <a:pt x="40" y="297"/>
                      </a:cubicBezTo>
                      <a:cubicBezTo>
                        <a:pt x="2198" y="7425"/>
                        <a:pt x="2656" y="15011"/>
                        <a:pt x="5468" y="21976"/>
                      </a:cubicBezTo>
                      <a:cubicBezTo>
                        <a:pt x="5520" y="22092"/>
                        <a:pt x="5627" y="22142"/>
                        <a:pt x="5730" y="22142"/>
                      </a:cubicBezTo>
                      <a:cubicBezTo>
                        <a:pt x="5889" y="22142"/>
                        <a:pt x="6038" y="22023"/>
                        <a:pt x="5958" y="21845"/>
                      </a:cubicBezTo>
                      <a:cubicBezTo>
                        <a:pt x="3179" y="14880"/>
                        <a:pt x="2689" y="7294"/>
                        <a:pt x="531" y="166"/>
                      </a:cubicBezTo>
                      <a:cubicBezTo>
                        <a:pt x="479" y="50"/>
                        <a:pt x="382" y="0"/>
                        <a:pt x="2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6" name="Google Shape;766;p35"/>
                <p:cNvSpPr/>
                <p:nvPr/>
              </p:nvSpPr>
              <p:spPr>
                <a:xfrm>
                  <a:off x="5495675" y="3989275"/>
                  <a:ext cx="126275" cy="6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1" h="26515" extrusionOk="0">
                      <a:moveTo>
                        <a:pt x="4743" y="1"/>
                      </a:moveTo>
                      <a:cubicBezTo>
                        <a:pt x="4639" y="1"/>
                        <a:pt x="4532" y="51"/>
                        <a:pt x="4481" y="166"/>
                      </a:cubicBezTo>
                      <a:cubicBezTo>
                        <a:pt x="3074" y="3502"/>
                        <a:pt x="2355" y="7131"/>
                        <a:pt x="1832" y="10695"/>
                      </a:cubicBezTo>
                      <a:cubicBezTo>
                        <a:pt x="1570" y="12428"/>
                        <a:pt x="1374" y="14161"/>
                        <a:pt x="1211" y="15894"/>
                      </a:cubicBezTo>
                      <a:cubicBezTo>
                        <a:pt x="1080" y="17627"/>
                        <a:pt x="753" y="19393"/>
                        <a:pt x="524" y="21126"/>
                      </a:cubicBezTo>
                      <a:cubicBezTo>
                        <a:pt x="262" y="22859"/>
                        <a:pt x="1" y="24625"/>
                        <a:pt x="262" y="26325"/>
                      </a:cubicBezTo>
                      <a:cubicBezTo>
                        <a:pt x="289" y="26457"/>
                        <a:pt x="385" y="26514"/>
                        <a:pt x="485" y="26514"/>
                      </a:cubicBezTo>
                      <a:cubicBezTo>
                        <a:pt x="633" y="26514"/>
                        <a:pt x="792" y="26389"/>
                        <a:pt x="753" y="26194"/>
                      </a:cubicBezTo>
                      <a:cubicBezTo>
                        <a:pt x="524" y="24625"/>
                        <a:pt x="753" y="22990"/>
                        <a:pt x="982" y="21420"/>
                      </a:cubicBezTo>
                      <a:cubicBezTo>
                        <a:pt x="1211" y="19753"/>
                        <a:pt x="1505" y="18085"/>
                        <a:pt x="1701" y="16385"/>
                      </a:cubicBezTo>
                      <a:cubicBezTo>
                        <a:pt x="1995" y="12853"/>
                        <a:pt x="2486" y="9355"/>
                        <a:pt x="3238" y="5889"/>
                      </a:cubicBezTo>
                      <a:cubicBezTo>
                        <a:pt x="3663" y="3992"/>
                        <a:pt x="4252" y="2128"/>
                        <a:pt x="4971" y="297"/>
                      </a:cubicBezTo>
                      <a:cubicBezTo>
                        <a:pt x="5050" y="119"/>
                        <a:pt x="4901" y="1"/>
                        <a:pt x="47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7" name="Google Shape;767;p35"/>
                <p:cNvSpPr/>
                <p:nvPr/>
              </p:nvSpPr>
              <p:spPr>
                <a:xfrm>
                  <a:off x="5543725" y="4172875"/>
                  <a:ext cx="439700" cy="5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8" h="20005" extrusionOk="0">
                      <a:moveTo>
                        <a:pt x="17240" y="1"/>
                      </a:moveTo>
                      <a:cubicBezTo>
                        <a:pt x="17198" y="1"/>
                        <a:pt x="17154" y="15"/>
                        <a:pt x="17109" y="49"/>
                      </a:cubicBezTo>
                      <a:lnTo>
                        <a:pt x="17142" y="49"/>
                      </a:lnTo>
                      <a:cubicBezTo>
                        <a:pt x="15736" y="1062"/>
                        <a:pt x="14199" y="1782"/>
                        <a:pt x="12760" y="2697"/>
                      </a:cubicBezTo>
                      <a:cubicBezTo>
                        <a:pt x="11322" y="3678"/>
                        <a:pt x="10014" y="4855"/>
                        <a:pt x="8869" y="6163"/>
                      </a:cubicBezTo>
                      <a:cubicBezTo>
                        <a:pt x="7725" y="7439"/>
                        <a:pt x="6613" y="8746"/>
                        <a:pt x="5632" y="10120"/>
                      </a:cubicBezTo>
                      <a:cubicBezTo>
                        <a:pt x="4619" y="11559"/>
                        <a:pt x="3736" y="13063"/>
                        <a:pt x="2918" y="14632"/>
                      </a:cubicBezTo>
                      <a:cubicBezTo>
                        <a:pt x="2035" y="16300"/>
                        <a:pt x="1185" y="18033"/>
                        <a:pt x="139" y="19635"/>
                      </a:cubicBezTo>
                      <a:cubicBezTo>
                        <a:pt x="0" y="19820"/>
                        <a:pt x="188" y="20005"/>
                        <a:pt x="368" y="20005"/>
                      </a:cubicBezTo>
                      <a:cubicBezTo>
                        <a:pt x="443" y="20005"/>
                        <a:pt x="516" y="19973"/>
                        <a:pt x="564" y="19897"/>
                      </a:cubicBezTo>
                      <a:cubicBezTo>
                        <a:pt x="2428" y="17117"/>
                        <a:pt x="3638" y="13978"/>
                        <a:pt x="5469" y="11199"/>
                      </a:cubicBezTo>
                      <a:cubicBezTo>
                        <a:pt x="6450" y="9793"/>
                        <a:pt x="7529" y="8452"/>
                        <a:pt x="8673" y="7144"/>
                      </a:cubicBezTo>
                      <a:cubicBezTo>
                        <a:pt x="9850" y="5836"/>
                        <a:pt x="11060" y="4463"/>
                        <a:pt x="12564" y="3449"/>
                      </a:cubicBezTo>
                      <a:cubicBezTo>
                        <a:pt x="14101" y="2403"/>
                        <a:pt x="15834" y="1618"/>
                        <a:pt x="17371" y="507"/>
                      </a:cubicBezTo>
                      <a:cubicBezTo>
                        <a:pt x="17588" y="344"/>
                        <a:pt x="17445" y="1"/>
                        <a:pt x="17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8" name="Google Shape;768;p35"/>
                <p:cNvSpPr/>
                <p:nvPr/>
              </p:nvSpPr>
              <p:spPr>
                <a:xfrm>
                  <a:off x="5579875" y="4533550"/>
                  <a:ext cx="66400" cy="5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021" extrusionOk="0">
                      <a:moveTo>
                        <a:pt x="279" y="1"/>
                      </a:moveTo>
                      <a:cubicBezTo>
                        <a:pt x="213" y="1"/>
                        <a:pt x="148" y="25"/>
                        <a:pt x="99" y="74"/>
                      </a:cubicBezTo>
                      <a:cubicBezTo>
                        <a:pt x="1" y="172"/>
                        <a:pt x="1" y="336"/>
                        <a:pt x="99" y="434"/>
                      </a:cubicBezTo>
                      <a:cubicBezTo>
                        <a:pt x="753" y="990"/>
                        <a:pt x="1472" y="1513"/>
                        <a:pt x="2192" y="2004"/>
                      </a:cubicBezTo>
                      <a:cubicBezTo>
                        <a:pt x="2226" y="2015"/>
                        <a:pt x="2259" y="2020"/>
                        <a:pt x="2290" y="2020"/>
                      </a:cubicBezTo>
                      <a:cubicBezTo>
                        <a:pt x="2526" y="2020"/>
                        <a:pt x="2655" y="1719"/>
                        <a:pt x="2453" y="1546"/>
                      </a:cubicBezTo>
                      <a:cubicBezTo>
                        <a:pt x="1766" y="1121"/>
                        <a:pt x="1080" y="630"/>
                        <a:pt x="459" y="74"/>
                      </a:cubicBezTo>
                      <a:cubicBezTo>
                        <a:pt x="410" y="25"/>
                        <a:pt x="344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9" name="Google Shape;769;p35"/>
                <p:cNvSpPr/>
                <p:nvPr/>
              </p:nvSpPr>
              <p:spPr>
                <a:xfrm>
                  <a:off x="5615875" y="4421900"/>
                  <a:ext cx="80100" cy="7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2947" extrusionOk="0">
                      <a:moveTo>
                        <a:pt x="345" y="0"/>
                      </a:moveTo>
                      <a:cubicBezTo>
                        <a:pt x="138" y="0"/>
                        <a:pt x="1" y="286"/>
                        <a:pt x="196" y="453"/>
                      </a:cubicBezTo>
                      <a:cubicBezTo>
                        <a:pt x="1144" y="1172"/>
                        <a:pt x="1994" y="1957"/>
                        <a:pt x="2746" y="2873"/>
                      </a:cubicBezTo>
                      <a:cubicBezTo>
                        <a:pt x="2795" y="2922"/>
                        <a:pt x="2861" y="2946"/>
                        <a:pt x="2926" y="2946"/>
                      </a:cubicBezTo>
                      <a:cubicBezTo>
                        <a:pt x="2991" y="2946"/>
                        <a:pt x="3057" y="2922"/>
                        <a:pt x="3106" y="2873"/>
                      </a:cubicBezTo>
                      <a:cubicBezTo>
                        <a:pt x="3204" y="2775"/>
                        <a:pt x="3204" y="2611"/>
                        <a:pt x="3106" y="2513"/>
                      </a:cubicBezTo>
                      <a:cubicBezTo>
                        <a:pt x="2321" y="1565"/>
                        <a:pt x="1438" y="747"/>
                        <a:pt x="457" y="28"/>
                      </a:cubicBezTo>
                      <a:cubicBezTo>
                        <a:pt x="419" y="9"/>
                        <a:pt x="38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0" name="Google Shape;770;p35"/>
                <p:cNvSpPr/>
                <p:nvPr/>
              </p:nvSpPr>
              <p:spPr>
                <a:xfrm>
                  <a:off x="5698125" y="4319425"/>
                  <a:ext cx="70950" cy="8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" h="3514" extrusionOk="0">
                      <a:moveTo>
                        <a:pt x="320" y="1"/>
                      </a:moveTo>
                      <a:cubicBezTo>
                        <a:pt x="156" y="1"/>
                        <a:pt x="0" y="169"/>
                        <a:pt x="110" y="367"/>
                      </a:cubicBezTo>
                      <a:cubicBezTo>
                        <a:pt x="699" y="1478"/>
                        <a:pt x="1451" y="2492"/>
                        <a:pt x="2301" y="3440"/>
                      </a:cubicBezTo>
                      <a:cubicBezTo>
                        <a:pt x="2353" y="3492"/>
                        <a:pt x="2411" y="3514"/>
                        <a:pt x="2467" y="3514"/>
                      </a:cubicBezTo>
                      <a:cubicBezTo>
                        <a:pt x="2662" y="3514"/>
                        <a:pt x="2838" y="3258"/>
                        <a:pt x="2661" y="3081"/>
                      </a:cubicBezTo>
                      <a:cubicBezTo>
                        <a:pt x="1843" y="2165"/>
                        <a:pt x="1124" y="1184"/>
                        <a:pt x="535" y="138"/>
                      </a:cubicBezTo>
                      <a:cubicBezTo>
                        <a:pt x="481" y="41"/>
                        <a:pt x="40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1" name="Google Shape;771;p35"/>
                <p:cNvSpPr/>
                <p:nvPr/>
              </p:nvSpPr>
              <p:spPr>
                <a:xfrm>
                  <a:off x="5788800" y="4237650"/>
                  <a:ext cx="70675" cy="8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7" h="3221" extrusionOk="0">
                      <a:moveTo>
                        <a:pt x="371" y="0"/>
                      </a:moveTo>
                      <a:cubicBezTo>
                        <a:pt x="177" y="0"/>
                        <a:pt x="1" y="256"/>
                        <a:pt x="178" y="433"/>
                      </a:cubicBezTo>
                      <a:cubicBezTo>
                        <a:pt x="963" y="1218"/>
                        <a:pt x="1878" y="1970"/>
                        <a:pt x="2303" y="3049"/>
                      </a:cubicBezTo>
                      <a:cubicBezTo>
                        <a:pt x="2330" y="3157"/>
                        <a:pt x="2425" y="3221"/>
                        <a:pt x="2531" y="3221"/>
                      </a:cubicBezTo>
                      <a:cubicBezTo>
                        <a:pt x="2553" y="3221"/>
                        <a:pt x="2575" y="3218"/>
                        <a:pt x="2598" y="3213"/>
                      </a:cubicBezTo>
                      <a:cubicBezTo>
                        <a:pt x="2761" y="3180"/>
                        <a:pt x="2827" y="3049"/>
                        <a:pt x="2794" y="2918"/>
                      </a:cubicBezTo>
                      <a:cubicBezTo>
                        <a:pt x="2336" y="1741"/>
                        <a:pt x="1421" y="924"/>
                        <a:pt x="538" y="74"/>
                      </a:cubicBezTo>
                      <a:cubicBezTo>
                        <a:pt x="486" y="22"/>
                        <a:pt x="428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2" name="Google Shape;772;p35"/>
                <p:cNvSpPr/>
                <p:nvPr/>
              </p:nvSpPr>
              <p:spPr>
                <a:xfrm>
                  <a:off x="5887900" y="4176725"/>
                  <a:ext cx="53950" cy="8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3331" extrusionOk="0">
                      <a:moveTo>
                        <a:pt x="391" y="0"/>
                      </a:moveTo>
                      <a:cubicBezTo>
                        <a:pt x="216" y="0"/>
                        <a:pt x="0" y="192"/>
                        <a:pt x="138" y="353"/>
                      </a:cubicBezTo>
                      <a:cubicBezTo>
                        <a:pt x="563" y="1366"/>
                        <a:pt x="1184" y="2249"/>
                        <a:pt x="1642" y="3230"/>
                      </a:cubicBezTo>
                      <a:cubicBezTo>
                        <a:pt x="1692" y="3300"/>
                        <a:pt x="1763" y="3330"/>
                        <a:pt x="1834" y="3330"/>
                      </a:cubicBezTo>
                      <a:cubicBezTo>
                        <a:pt x="1996" y="3330"/>
                        <a:pt x="2158" y="3173"/>
                        <a:pt x="2067" y="2968"/>
                      </a:cubicBezTo>
                      <a:cubicBezTo>
                        <a:pt x="1675" y="1987"/>
                        <a:pt x="988" y="1105"/>
                        <a:pt x="563" y="124"/>
                      </a:cubicBezTo>
                      <a:cubicBezTo>
                        <a:pt x="533" y="35"/>
                        <a:pt x="466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3" name="Google Shape;773;p35"/>
                <p:cNvSpPr/>
                <p:nvPr/>
              </p:nvSpPr>
              <p:spPr>
                <a:xfrm>
                  <a:off x="5472475" y="4462475"/>
                  <a:ext cx="87825" cy="1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3" h="799" extrusionOk="0">
                      <a:moveTo>
                        <a:pt x="349" y="1"/>
                      </a:moveTo>
                      <a:cubicBezTo>
                        <a:pt x="96" y="1"/>
                        <a:pt x="0" y="406"/>
                        <a:pt x="275" y="498"/>
                      </a:cubicBezTo>
                      <a:cubicBezTo>
                        <a:pt x="1105" y="698"/>
                        <a:pt x="1984" y="798"/>
                        <a:pt x="2849" y="798"/>
                      </a:cubicBezTo>
                      <a:cubicBezTo>
                        <a:pt x="2972" y="798"/>
                        <a:pt x="3095" y="796"/>
                        <a:pt x="3218" y="792"/>
                      </a:cubicBezTo>
                      <a:cubicBezTo>
                        <a:pt x="3512" y="727"/>
                        <a:pt x="3512" y="302"/>
                        <a:pt x="3218" y="269"/>
                      </a:cubicBezTo>
                      <a:cubicBezTo>
                        <a:pt x="3097" y="273"/>
                        <a:pt x="2977" y="275"/>
                        <a:pt x="2856" y="275"/>
                      </a:cubicBezTo>
                      <a:cubicBezTo>
                        <a:pt x="2029" y="275"/>
                        <a:pt x="1205" y="178"/>
                        <a:pt x="406" y="7"/>
                      </a:cubicBezTo>
                      <a:cubicBezTo>
                        <a:pt x="386" y="3"/>
                        <a:pt x="367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4" name="Google Shape;774;p35"/>
                <p:cNvSpPr/>
                <p:nvPr/>
              </p:nvSpPr>
              <p:spPr>
                <a:xfrm>
                  <a:off x="5480150" y="4363725"/>
                  <a:ext cx="96475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9" h="1056" extrusionOk="0">
                      <a:moveTo>
                        <a:pt x="295" y="1"/>
                      </a:moveTo>
                      <a:cubicBezTo>
                        <a:pt x="1" y="66"/>
                        <a:pt x="1" y="491"/>
                        <a:pt x="328" y="524"/>
                      </a:cubicBezTo>
                      <a:cubicBezTo>
                        <a:pt x="1374" y="655"/>
                        <a:pt x="2453" y="916"/>
                        <a:pt x="3499" y="1047"/>
                      </a:cubicBezTo>
                      <a:cubicBezTo>
                        <a:pt x="3527" y="1053"/>
                        <a:pt x="3554" y="1055"/>
                        <a:pt x="3580" y="1055"/>
                      </a:cubicBezTo>
                      <a:cubicBezTo>
                        <a:pt x="3705" y="1055"/>
                        <a:pt x="3799" y="992"/>
                        <a:pt x="3826" y="884"/>
                      </a:cubicBezTo>
                      <a:cubicBezTo>
                        <a:pt x="3859" y="753"/>
                        <a:pt x="3794" y="622"/>
                        <a:pt x="3663" y="557"/>
                      </a:cubicBezTo>
                      <a:cubicBezTo>
                        <a:pt x="2518" y="393"/>
                        <a:pt x="1439" y="164"/>
                        <a:pt x="2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5" name="Google Shape;775;p35"/>
                <p:cNvSpPr/>
                <p:nvPr/>
              </p:nvSpPr>
              <p:spPr>
                <a:xfrm>
                  <a:off x="5506225" y="4244050"/>
                  <a:ext cx="81050" cy="2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" h="836" extrusionOk="0">
                      <a:moveTo>
                        <a:pt x="346" y="1"/>
                      </a:moveTo>
                      <a:cubicBezTo>
                        <a:pt x="82" y="1"/>
                        <a:pt x="1" y="415"/>
                        <a:pt x="298" y="504"/>
                      </a:cubicBezTo>
                      <a:cubicBezTo>
                        <a:pt x="960" y="725"/>
                        <a:pt x="1641" y="835"/>
                        <a:pt x="2326" y="835"/>
                      </a:cubicBezTo>
                      <a:cubicBezTo>
                        <a:pt x="2554" y="835"/>
                        <a:pt x="2783" y="823"/>
                        <a:pt x="3012" y="799"/>
                      </a:cubicBezTo>
                      <a:cubicBezTo>
                        <a:pt x="3143" y="733"/>
                        <a:pt x="3241" y="602"/>
                        <a:pt x="3208" y="472"/>
                      </a:cubicBezTo>
                      <a:cubicBezTo>
                        <a:pt x="3154" y="363"/>
                        <a:pt x="3055" y="300"/>
                        <a:pt x="2948" y="300"/>
                      </a:cubicBezTo>
                      <a:cubicBezTo>
                        <a:pt x="2926" y="300"/>
                        <a:pt x="2904" y="302"/>
                        <a:pt x="2881" y="308"/>
                      </a:cubicBezTo>
                      <a:cubicBezTo>
                        <a:pt x="2677" y="333"/>
                        <a:pt x="2471" y="345"/>
                        <a:pt x="2264" y="345"/>
                      </a:cubicBezTo>
                      <a:cubicBezTo>
                        <a:pt x="1643" y="345"/>
                        <a:pt x="1018" y="235"/>
                        <a:pt x="429" y="14"/>
                      </a:cubicBezTo>
                      <a:cubicBezTo>
                        <a:pt x="400" y="5"/>
                        <a:pt x="372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6" name="Google Shape;776;p35"/>
                <p:cNvSpPr/>
                <p:nvPr/>
              </p:nvSpPr>
              <p:spPr>
                <a:xfrm>
                  <a:off x="5527225" y="4124875"/>
                  <a:ext cx="80475" cy="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792" extrusionOk="0">
                      <a:moveTo>
                        <a:pt x="345" y="1"/>
                      </a:moveTo>
                      <a:cubicBezTo>
                        <a:pt x="68" y="1"/>
                        <a:pt x="1" y="408"/>
                        <a:pt x="276" y="530"/>
                      </a:cubicBezTo>
                      <a:cubicBezTo>
                        <a:pt x="1159" y="694"/>
                        <a:pt x="2041" y="759"/>
                        <a:pt x="2924" y="792"/>
                      </a:cubicBezTo>
                      <a:cubicBezTo>
                        <a:pt x="3219" y="759"/>
                        <a:pt x="3219" y="334"/>
                        <a:pt x="2924" y="268"/>
                      </a:cubicBezTo>
                      <a:cubicBezTo>
                        <a:pt x="2074" y="268"/>
                        <a:pt x="1224" y="170"/>
                        <a:pt x="406" y="7"/>
                      </a:cubicBezTo>
                      <a:cubicBezTo>
                        <a:pt x="385" y="3"/>
                        <a:pt x="364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7" name="Google Shape;777;p35"/>
                <p:cNvSpPr/>
                <p:nvPr/>
              </p:nvSpPr>
              <p:spPr>
                <a:xfrm>
                  <a:off x="5552100" y="4043300"/>
                  <a:ext cx="76025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524" extrusionOk="0">
                      <a:moveTo>
                        <a:pt x="294" y="0"/>
                      </a:moveTo>
                      <a:cubicBezTo>
                        <a:pt x="0" y="33"/>
                        <a:pt x="0" y="491"/>
                        <a:pt x="294" y="523"/>
                      </a:cubicBezTo>
                      <a:lnTo>
                        <a:pt x="2747" y="523"/>
                      </a:lnTo>
                      <a:cubicBezTo>
                        <a:pt x="3041" y="491"/>
                        <a:pt x="3041" y="33"/>
                        <a:pt x="27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8" name="Google Shape;778;p35"/>
                <p:cNvSpPr/>
                <p:nvPr/>
              </p:nvSpPr>
              <p:spPr>
                <a:xfrm>
                  <a:off x="5290500" y="4159050"/>
                  <a:ext cx="80225" cy="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" h="1199" extrusionOk="0">
                      <a:moveTo>
                        <a:pt x="2863" y="0"/>
                      </a:moveTo>
                      <a:cubicBezTo>
                        <a:pt x="2837" y="0"/>
                        <a:pt x="2809" y="4"/>
                        <a:pt x="2780" y="13"/>
                      </a:cubicBezTo>
                      <a:cubicBezTo>
                        <a:pt x="1930" y="307"/>
                        <a:pt x="1080" y="536"/>
                        <a:pt x="197" y="700"/>
                      </a:cubicBezTo>
                      <a:cubicBezTo>
                        <a:pt x="66" y="733"/>
                        <a:pt x="1" y="863"/>
                        <a:pt x="33" y="1027"/>
                      </a:cubicBezTo>
                      <a:cubicBezTo>
                        <a:pt x="60" y="1135"/>
                        <a:pt x="155" y="1199"/>
                        <a:pt x="261" y="1199"/>
                      </a:cubicBezTo>
                      <a:cubicBezTo>
                        <a:pt x="283" y="1199"/>
                        <a:pt x="305" y="1196"/>
                        <a:pt x="328" y="1190"/>
                      </a:cubicBezTo>
                      <a:cubicBezTo>
                        <a:pt x="1210" y="1027"/>
                        <a:pt x="2093" y="798"/>
                        <a:pt x="2911" y="504"/>
                      </a:cubicBezTo>
                      <a:cubicBezTo>
                        <a:pt x="3208" y="414"/>
                        <a:pt x="3127" y="0"/>
                        <a:pt x="28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9" name="Google Shape;779;p35"/>
                <p:cNvSpPr/>
                <p:nvPr/>
              </p:nvSpPr>
              <p:spPr>
                <a:xfrm>
                  <a:off x="5295075" y="4278550"/>
                  <a:ext cx="82425" cy="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7" h="1060" extrusionOk="0">
                      <a:moveTo>
                        <a:pt x="2947" y="1"/>
                      </a:moveTo>
                      <a:cubicBezTo>
                        <a:pt x="2929" y="1"/>
                        <a:pt x="2911" y="3"/>
                        <a:pt x="2891" y="7"/>
                      </a:cubicBezTo>
                      <a:cubicBezTo>
                        <a:pt x="2008" y="138"/>
                        <a:pt x="1158" y="399"/>
                        <a:pt x="275" y="563"/>
                      </a:cubicBezTo>
                      <a:cubicBezTo>
                        <a:pt x="1" y="655"/>
                        <a:pt x="96" y="1060"/>
                        <a:pt x="377" y="1060"/>
                      </a:cubicBezTo>
                      <a:cubicBezTo>
                        <a:pt x="396" y="1060"/>
                        <a:pt x="417" y="1058"/>
                        <a:pt x="439" y="1053"/>
                      </a:cubicBezTo>
                      <a:cubicBezTo>
                        <a:pt x="1289" y="890"/>
                        <a:pt x="2139" y="628"/>
                        <a:pt x="3022" y="498"/>
                      </a:cubicBezTo>
                      <a:cubicBezTo>
                        <a:pt x="3297" y="406"/>
                        <a:pt x="3201" y="1"/>
                        <a:pt x="29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0" name="Google Shape;780;p35"/>
                <p:cNvSpPr/>
                <p:nvPr/>
              </p:nvSpPr>
              <p:spPr>
                <a:xfrm>
                  <a:off x="5327300" y="4377425"/>
                  <a:ext cx="76025" cy="2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925" extrusionOk="0">
                      <a:moveTo>
                        <a:pt x="2748" y="0"/>
                      </a:moveTo>
                      <a:cubicBezTo>
                        <a:pt x="2726" y="0"/>
                        <a:pt x="2704" y="3"/>
                        <a:pt x="2681" y="9"/>
                      </a:cubicBezTo>
                      <a:cubicBezTo>
                        <a:pt x="1897" y="205"/>
                        <a:pt x="1112" y="336"/>
                        <a:pt x="294" y="434"/>
                      </a:cubicBezTo>
                      <a:cubicBezTo>
                        <a:pt x="0" y="466"/>
                        <a:pt x="0" y="891"/>
                        <a:pt x="294" y="924"/>
                      </a:cubicBezTo>
                      <a:cubicBezTo>
                        <a:pt x="1144" y="826"/>
                        <a:pt x="1995" y="695"/>
                        <a:pt x="2812" y="499"/>
                      </a:cubicBezTo>
                      <a:cubicBezTo>
                        <a:pt x="2943" y="466"/>
                        <a:pt x="3041" y="336"/>
                        <a:pt x="3008" y="172"/>
                      </a:cubicBezTo>
                      <a:cubicBezTo>
                        <a:pt x="2954" y="64"/>
                        <a:pt x="2855" y="0"/>
                        <a:pt x="27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1" name="Google Shape;781;p35"/>
                <p:cNvSpPr/>
                <p:nvPr/>
              </p:nvSpPr>
              <p:spPr>
                <a:xfrm>
                  <a:off x="5351000" y="4476025"/>
                  <a:ext cx="72775" cy="1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651" extrusionOk="0">
                      <a:moveTo>
                        <a:pt x="2636" y="0"/>
                      </a:moveTo>
                      <a:cubicBezTo>
                        <a:pt x="2608" y="0"/>
                        <a:pt x="2579" y="7"/>
                        <a:pt x="2551" y="21"/>
                      </a:cubicBezTo>
                      <a:cubicBezTo>
                        <a:pt x="1987" y="95"/>
                        <a:pt x="1423" y="131"/>
                        <a:pt x="859" y="131"/>
                      </a:cubicBezTo>
                      <a:cubicBezTo>
                        <a:pt x="671" y="131"/>
                        <a:pt x="483" y="127"/>
                        <a:pt x="295" y="119"/>
                      </a:cubicBezTo>
                      <a:cubicBezTo>
                        <a:pt x="0" y="185"/>
                        <a:pt x="0" y="610"/>
                        <a:pt x="295" y="642"/>
                      </a:cubicBezTo>
                      <a:cubicBezTo>
                        <a:pt x="439" y="648"/>
                        <a:pt x="583" y="651"/>
                        <a:pt x="726" y="651"/>
                      </a:cubicBezTo>
                      <a:cubicBezTo>
                        <a:pt x="1390" y="651"/>
                        <a:pt x="2036" y="592"/>
                        <a:pt x="2682" y="512"/>
                      </a:cubicBezTo>
                      <a:cubicBezTo>
                        <a:pt x="2812" y="446"/>
                        <a:pt x="2910" y="315"/>
                        <a:pt x="2878" y="185"/>
                      </a:cubicBezTo>
                      <a:cubicBezTo>
                        <a:pt x="2827" y="82"/>
                        <a:pt x="2736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82" name="Google Shape;782;p35"/>
            <p:cNvGrpSpPr/>
            <p:nvPr/>
          </p:nvGrpSpPr>
          <p:grpSpPr>
            <a:xfrm>
              <a:off x="932058" y="1961497"/>
              <a:ext cx="2901262" cy="2340210"/>
              <a:chOff x="582175" y="238125"/>
              <a:chExt cx="6401725" cy="5169450"/>
            </a:xfrm>
          </p:grpSpPr>
          <p:sp>
            <p:nvSpPr>
              <p:cNvPr id="783" name="Google Shape;783;p35"/>
              <p:cNvSpPr/>
              <p:nvPr/>
            </p:nvSpPr>
            <p:spPr>
              <a:xfrm>
                <a:off x="1199875" y="238125"/>
                <a:ext cx="5167900" cy="5169450"/>
              </a:xfrm>
              <a:custGeom>
                <a:avLst/>
                <a:gdLst/>
                <a:ahLst/>
                <a:cxnLst/>
                <a:rect l="l" t="t" r="r" b="b"/>
                <a:pathLst>
                  <a:path w="206716" h="206778" extrusionOk="0">
                    <a:moveTo>
                      <a:pt x="103327" y="0"/>
                    </a:moveTo>
                    <a:cubicBezTo>
                      <a:pt x="46272" y="0"/>
                      <a:pt x="0" y="46272"/>
                      <a:pt x="0" y="103389"/>
                    </a:cubicBezTo>
                    <a:cubicBezTo>
                      <a:pt x="0" y="160443"/>
                      <a:pt x="46272" y="206777"/>
                      <a:pt x="103327" y="206777"/>
                    </a:cubicBezTo>
                    <a:cubicBezTo>
                      <a:pt x="160443" y="206777"/>
                      <a:pt x="206715" y="160443"/>
                      <a:pt x="206715" y="103389"/>
                    </a:cubicBezTo>
                    <a:cubicBezTo>
                      <a:pt x="206715" y="46272"/>
                      <a:pt x="160443" y="0"/>
                      <a:pt x="103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876400" y="790200"/>
                <a:ext cx="2587800" cy="4028950"/>
              </a:xfrm>
              <a:custGeom>
                <a:avLst/>
                <a:gdLst/>
                <a:ahLst/>
                <a:cxnLst/>
                <a:rect l="l" t="t" r="r" b="b"/>
                <a:pathLst>
                  <a:path w="103512" h="161158" extrusionOk="0">
                    <a:moveTo>
                      <a:pt x="60220" y="0"/>
                    </a:moveTo>
                    <a:cubicBezTo>
                      <a:pt x="57443" y="0"/>
                      <a:pt x="54469" y="270"/>
                      <a:pt x="51509" y="714"/>
                    </a:cubicBezTo>
                    <a:cubicBezTo>
                      <a:pt x="431" y="41811"/>
                      <a:pt x="0" y="119507"/>
                      <a:pt x="50647" y="161158"/>
                    </a:cubicBezTo>
                    <a:lnTo>
                      <a:pt x="50770" y="161096"/>
                    </a:lnTo>
                    <a:cubicBezTo>
                      <a:pt x="56130" y="157954"/>
                      <a:pt x="63709" y="152901"/>
                      <a:pt x="63154" y="145754"/>
                    </a:cubicBezTo>
                    <a:cubicBezTo>
                      <a:pt x="62600" y="137128"/>
                      <a:pt x="53666" y="132569"/>
                      <a:pt x="49106" y="126222"/>
                    </a:cubicBezTo>
                    <a:cubicBezTo>
                      <a:pt x="43253" y="118213"/>
                      <a:pt x="51140" y="109094"/>
                      <a:pt x="58102" y="104904"/>
                    </a:cubicBezTo>
                    <a:cubicBezTo>
                      <a:pt x="64510" y="101022"/>
                      <a:pt x="71965" y="100221"/>
                      <a:pt x="79236" y="98866"/>
                    </a:cubicBezTo>
                    <a:cubicBezTo>
                      <a:pt x="86445" y="97572"/>
                      <a:pt x="94701" y="95539"/>
                      <a:pt x="97966" y="87960"/>
                    </a:cubicBezTo>
                    <a:cubicBezTo>
                      <a:pt x="103512" y="74898"/>
                      <a:pt x="76648" y="74158"/>
                      <a:pt x="69994" y="70215"/>
                    </a:cubicBezTo>
                    <a:cubicBezTo>
                      <a:pt x="66913" y="68367"/>
                      <a:pt x="64941" y="65348"/>
                      <a:pt x="66605" y="61774"/>
                    </a:cubicBezTo>
                    <a:cubicBezTo>
                      <a:pt x="67899" y="59001"/>
                      <a:pt x="71226" y="57091"/>
                      <a:pt x="73752" y="55613"/>
                    </a:cubicBezTo>
                    <a:cubicBezTo>
                      <a:pt x="80776" y="51792"/>
                      <a:pt x="89587" y="49081"/>
                      <a:pt x="95379" y="43413"/>
                    </a:cubicBezTo>
                    <a:cubicBezTo>
                      <a:pt x="96426" y="42365"/>
                      <a:pt x="96981" y="41749"/>
                      <a:pt x="97227" y="40702"/>
                    </a:cubicBezTo>
                    <a:lnTo>
                      <a:pt x="97227" y="40702"/>
                    </a:lnTo>
                    <a:cubicBezTo>
                      <a:pt x="97222" y="40716"/>
                      <a:pt x="97218" y="40723"/>
                      <a:pt x="97214" y="40723"/>
                    </a:cubicBezTo>
                    <a:cubicBezTo>
                      <a:pt x="97165" y="40723"/>
                      <a:pt x="97165" y="39778"/>
                      <a:pt x="97165" y="39778"/>
                    </a:cubicBezTo>
                    <a:cubicBezTo>
                      <a:pt x="97042" y="39100"/>
                      <a:pt x="96857" y="38484"/>
                      <a:pt x="96549" y="37868"/>
                    </a:cubicBezTo>
                    <a:cubicBezTo>
                      <a:pt x="95995" y="36820"/>
                      <a:pt x="95132" y="35958"/>
                      <a:pt x="94085" y="35280"/>
                    </a:cubicBezTo>
                    <a:cubicBezTo>
                      <a:pt x="89094" y="32322"/>
                      <a:pt x="83117" y="32692"/>
                      <a:pt x="77572" y="31213"/>
                    </a:cubicBezTo>
                    <a:cubicBezTo>
                      <a:pt x="74183" y="30289"/>
                      <a:pt x="65681" y="28256"/>
                      <a:pt x="67899" y="22772"/>
                    </a:cubicBezTo>
                    <a:cubicBezTo>
                      <a:pt x="68576" y="20985"/>
                      <a:pt x="69809" y="19630"/>
                      <a:pt x="70918" y="18028"/>
                    </a:cubicBezTo>
                    <a:cubicBezTo>
                      <a:pt x="72335" y="15933"/>
                      <a:pt x="73382" y="13592"/>
                      <a:pt x="73937" y="11127"/>
                    </a:cubicBezTo>
                    <a:cubicBezTo>
                      <a:pt x="75810" y="2700"/>
                      <a:pt x="69003" y="0"/>
                      <a:pt x="60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3963250" y="410625"/>
                <a:ext cx="2555475" cy="3173925"/>
              </a:xfrm>
              <a:custGeom>
                <a:avLst/>
                <a:gdLst/>
                <a:ahLst/>
                <a:cxnLst/>
                <a:rect l="l" t="t" r="r" b="b"/>
                <a:pathLst>
                  <a:path w="102219" h="126957" extrusionOk="0">
                    <a:moveTo>
                      <a:pt x="29945" y="1"/>
                    </a:moveTo>
                    <a:cubicBezTo>
                      <a:pt x="24954" y="679"/>
                      <a:pt x="20087" y="3143"/>
                      <a:pt x="16020" y="5793"/>
                    </a:cubicBezTo>
                    <a:cubicBezTo>
                      <a:pt x="10290" y="9489"/>
                      <a:pt x="3697" y="14911"/>
                      <a:pt x="1541" y="21689"/>
                    </a:cubicBezTo>
                    <a:cubicBezTo>
                      <a:pt x="1" y="26495"/>
                      <a:pt x="1171" y="30130"/>
                      <a:pt x="5546" y="32595"/>
                    </a:cubicBezTo>
                    <a:cubicBezTo>
                      <a:pt x="9920" y="35059"/>
                      <a:pt x="14788" y="36230"/>
                      <a:pt x="19409" y="38078"/>
                    </a:cubicBezTo>
                    <a:cubicBezTo>
                      <a:pt x="23167" y="39496"/>
                      <a:pt x="27357" y="41282"/>
                      <a:pt x="29637" y="44794"/>
                    </a:cubicBezTo>
                    <a:cubicBezTo>
                      <a:pt x="32163" y="48676"/>
                      <a:pt x="31177" y="53359"/>
                      <a:pt x="29021" y="57117"/>
                    </a:cubicBezTo>
                    <a:cubicBezTo>
                      <a:pt x="25817" y="62662"/>
                      <a:pt x="21196" y="66174"/>
                      <a:pt x="16636" y="70487"/>
                    </a:cubicBezTo>
                    <a:cubicBezTo>
                      <a:pt x="14542" y="72521"/>
                      <a:pt x="12015" y="74862"/>
                      <a:pt x="11522" y="77881"/>
                    </a:cubicBezTo>
                    <a:cubicBezTo>
                      <a:pt x="11091" y="80407"/>
                      <a:pt x="12508" y="84166"/>
                      <a:pt x="14850" y="85398"/>
                    </a:cubicBezTo>
                    <a:cubicBezTo>
                      <a:pt x="16112" y="86066"/>
                      <a:pt x="17503" y="86330"/>
                      <a:pt x="18961" y="86330"/>
                    </a:cubicBezTo>
                    <a:cubicBezTo>
                      <a:pt x="23552" y="86330"/>
                      <a:pt x="28804" y="83714"/>
                      <a:pt x="32779" y="82872"/>
                    </a:cubicBezTo>
                    <a:cubicBezTo>
                      <a:pt x="34474" y="82509"/>
                      <a:pt x="36320" y="82269"/>
                      <a:pt x="38174" y="82269"/>
                    </a:cubicBezTo>
                    <a:cubicBezTo>
                      <a:pt x="41037" y="82269"/>
                      <a:pt x="43916" y="82841"/>
                      <a:pt x="46273" y="84412"/>
                    </a:cubicBezTo>
                    <a:cubicBezTo>
                      <a:pt x="52742" y="88664"/>
                      <a:pt x="51202" y="96550"/>
                      <a:pt x="48984" y="102773"/>
                    </a:cubicBezTo>
                    <a:cubicBezTo>
                      <a:pt x="46827" y="109058"/>
                      <a:pt x="42453" y="116452"/>
                      <a:pt x="42699" y="122675"/>
                    </a:cubicBezTo>
                    <a:cubicBezTo>
                      <a:pt x="42699" y="123168"/>
                      <a:pt x="42822" y="123722"/>
                      <a:pt x="43007" y="124215"/>
                    </a:cubicBezTo>
                    <a:cubicBezTo>
                      <a:pt x="43007" y="124207"/>
                      <a:pt x="43009" y="124204"/>
                      <a:pt x="43013" y="124204"/>
                    </a:cubicBezTo>
                    <a:cubicBezTo>
                      <a:pt x="43066" y="124204"/>
                      <a:pt x="43433" y="124812"/>
                      <a:pt x="43371" y="124812"/>
                    </a:cubicBezTo>
                    <a:cubicBezTo>
                      <a:pt x="43362" y="124812"/>
                      <a:pt x="43345" y="124799"/>
                      <a:pt x="43315" y="124770"/>
                    </a:cubicBezTo>
                    <a:lnTo>
                      <a:pt x="43315" y="124770"/>
                    </a:lnTo>
                    <a:cubicBezTo>
                      <a:pt x="44055" y="125571"/>
                      <a:pt x="45102" y="126125"/>
                      <a:pt x="46150" y="126310"/>
                    </a:cubicBezTo>
                    <a:cubicBezTo>
                      <a:pt x="47927" y="126727"/>
                      <a:pt x="50033" y="126956"/>
                      <a:pt x="52203" y="126956"/>
                    </a:cubicBezTo>
                    <a:cubicBezTo>
                      <a:pt x="56125" y="126956"/>
                      <a:pt x="60255" y="126207"/>
                      <a:pt x="63032" y="124462"/>
                    </a:cubicBezTo>
                    <a:cubicBezTo>
                      <a:pt x="68392" y="121011"/>
                      <a:pt x="71781" y="115281"/>
                      <a:pt x="77881" y="112755"/>
                    </a:cubicBezTo>
                    <a:cubicBezTo>
                      <a:pt x="80991" y="111511"/>
                      <a:pt x="84407" y="111020"/>
                      <a:pt x="87793" y="111020"/>
                    </a:cubicBezTo>
                    <a:cubicBezTo>
                      <a:pt x="89438" y="111020"/>
                      <a:pt x="91076" y="111136"/>
                      <a:pt x="92668" y="111338"/>
                    </a:cubicBezTo>
                    <a:cubicBezTo>
                      <a:pt x="93469" y="111461"/>
                      <a:pt x="94270" y="111584"/>
                      <a:pt x="95071" y="111707"/>
                    </a:cubicBezTo>
                    <a:cubicBezTo>
                      <a:pt x="102218" y="63833"/>
                      <a:pt x="75108" y="17376"/>
                      <a:pt x="299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3080625" y="3407975"/>
                <a:ext cx="2584750" cy="1998475"/>
              </a:xfrm>
              <a:custGeom>
                <a:avLst/>
                <a:gdLst/>
                <a:ahLst/>
                <a:cxnLst/>
                <a:rect l="l" t="t" r="r" b="b"/>
                <a:pathLst>
                  <a:path w="103390" h="79939" extrusionOk="0">
                    <a:moveTo>
                      <a:pt x="45221" y="0"/>
                    </a:moveTo>
                    <a:cubicBezTo>
                      <a:pt x="44581" y="0"/>
                      <a:pt x="43937" y="310"/>
                      <a:pt x="43315" y="1056"/>
                    </a:cubicBezTo>
                    <a:cubicBezTo>
                      <a:pt x="38633" y="6662"/>
                      <a:pt x="41405" y="14611"/>
                      <a:pt x="41344" y="21080"/>
                    </a:cubicBezTo>
                    <a:cubicBezTo>
                      <a:pt x="41282" y="27550"/>
                      <a:pt x="38386" y="34389"/>
                      <a:pt x="31177" y="35498"/>
                    </a:cubicBezTo>
                    <a:cubicBezTo>
                      <a:pt x="30608" y="35580"/>
                      <a:pt x="30048" y="35618"/>
                      <a:pt x="29495" y="35618"/>
                    </a:cubicBezTo>
                    <a:cubicBezTo>
                      <a:pt x="23414" y="35618"/>
                      <a:pt x="18321" y="30949"/>
                      <a:pt x="13125" y="28351"/>
                    </a:cubicBezTo>
                    <a:cubicBezTo>
                      <a:pt x="11358" y="27433"/>
                      <a:pt x="9610" y="26928"/>
                      <a:pt x="7839" y="26928"/>
                    </a:cubicBezTo>
                    <a:cubicBezTo>
                      <a:pt x="6399" y="26928"/>
                      <a:pt x="4944" y="27262"/>
                      <a:pt x="3451" y="27981"/>
                    </a:cubicBezTo>
                    <a:cubicBezTo>
                      <a:pt x="1603" y="28844"/>
                      <a:pt x="1" y="29953"/>
                      <a:pt x="124" y="32171"/>
                    </a:cubicBezTo>
                    <a:cubicBezTo>
                      <a:pt x="370" y="37038"/>
                      <a:pt x="4252" y="41659"/>
                      <a:pt x="6717" y="45664"/>
                    </a:cubicBezTo>
                    <a:cubicBezTo>
                      <a:pt x="10290" y="51333"/>
                      <a:pt x="12447" y="57679"/>
                      <a:pt x="11646" y="64395"/>
                    </a:cubicBezTo>
                    <a:cubicBezTo>
                      <a:pt x="11091" y="69139"/>
                      <a:pt x="9613" y="73699"/>
                      <a:pt x="7210" y="77827"/>
                    </a:cubicBezTo>
                    <a:cubicBezTo>
                      <a:pt x="14130" y="79245"/>
                      <a:pt x="21098" y="79938"/>
                      <a:pt x="28014" y="79938"/>
                    </a:cubicBezTo>
                    <a:cubicBezTo>
                      <a:pt x="56259" y="79938"/>
                      <a:pt x="83641" y="68375"/>
                      <a:pt x="103389" y="47389"/>
                    </a:cubicBezTo>
                    <a:cubicBezTo>
                      <a:pt x="103081" y="43754"/>
                      <a:pt x="101541" y="40304"/>
                      <a:pt x="99015" y="37654"/>
                    </a:cubicBezTo>
                    <a:cubicBezTo>
                      <a:pt x="96077" y="34356"/>
                      <a:pt x="92941" y="32913"/>
                      <a:pt x="89217" y="32913"/>
                    </a:cubicBezTo>
                    <a:cubicBezTo>
                      <a:pt x="87863" y="32913"/>
                      <a:pt x="86432" y="33103"/>
                      <a:pt x="84905" y="33465"/>
                    </a:cubicBezTo>
                    <a:cubicBezTo>
                      <a:pt x="79976" y="34635"/>
                      <a:pt x="75108" y="36422"/>
                      <a:pt x="69994" y="36422"/>
                    </a:cubicBezTo>
                    <a:cubicBezTo>
                      <a:pt x="69870" y="36424"/>
                      <a:pt x="69746" y="36425"/>
                      <a:pt x="69621" y="36425"/>
                    </a:cubicBezTo>
                    <a:cubicBezTo>
                      <a:pt x="64944" y="36425"/>
                      <a:pt x="60363" y="35276"/>
                      <a:pt x="57302" y="31555"/>
                    </a:cubicBezTo>
                    <a:cubicBezTo>
                      <a:pt x="54591" y="28289"/>
                      <a:pt x="53728" y="24161"/>
                      <a:pt x="53174" y="20094"/>
                    </a:cubicBezTo>
                    <a:cubicBezTo>
                      <a:pt x="52558" y="15658"/>
                      <a:pt x="52496" y="10914"/>
                      <a:pt x="50894" y="6662"/>
                    </a:cubicBezTo>
                    <a:cubicBezTo>
                      <a:pt x="50205" y="4843"/>
                      <a:pt x="47750" y="0"/>
                      <a:pt x="452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2093375" y="914000"/>
                <a:ext cx="150925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5335" extrusionOk="0">
                    <a:moveTo>
                      <a:pt x="4827" y="0"/>
                    </a:moveTo>
                    <a:cubicBezTo>
                      <a:pt x="4633" y="0"/>
                      <a:pt x="4431" y="77"/>
                      <a:pt x="4248" y="260"/>
                    </a:cubicBezTo>
                    <a:lnTo>
                      <a:pt x="612" y="3895"/>
                    </a:lnTo>
                    <a:cubicBezTo>
                      <a:pt x="1" y="4507"/>
                      <a:pt x="539" y="5334"/>
                      <a:pt x="1184" y="5334"/>
                    </a:cubicBezTo>
                    <a:cubicBezTo>
                      <a:pt x="1384" y="5334"/>
                      <a:pt x="1594" y="5255"/>
                      <a:pt x="1783" y="5066"/>
                    </a:cubicBezTo>
                    <a:lnTo>
                      <a:pt x="5418" y="1492"/>
                    </a:lnTo>
                    <a:cubicBezTo>
                      <a:pt x="6036" y="875"/>
                      <a:pt x="5481" y="0"/>
                      <a:pt x="482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2319650" y="992550"/>
                <a:ext cx="127950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4465" extrusionOk="0">
                    <a:moveTo>
                      <a:pt x="1210" y="0"/>
                    </a:moveTo>
                    <a:cubicBezTo>
                      <a:pt x="556" y="0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4" y="4388"/>
                      <a:pt x="3717" y="4464"/>
                      <a:pt x="3912" y="4464"/>
                    </a:cubicBezTo>
                    <a:cubicBezTo>
                      <a:pt x="4564" y="4464"/>
                      <a:pt x="5117" y="3603"/>
                      <a:pt x="4500" y="3033"/>
                    </a:cubicBezTo>
                    <a:lnTo>
                      <a:pt x="1789" y="260"/>
                    </a:lnTo>
                    <a:cubicBezTo>
                      <a:pt x="1606" y="77"/>
                      <a:pt x="1404" y="0"/>
                      <a:pt x="121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2161150" y="1275975"/>
                <a:ext cx="1170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41" extrusionOk="0">
                    <a:moveTo>
                      <a:pt x="3418" y="0"/>
                    </a:moveTo>
                    <a:cubicBezTo>
                      <a:pt x="3219" y="0"/>
                      <a:pt x="3014" y="77"/>
                      <a:pt x="2830" y="260"/>
                    </a:cubicBezTo>
                    <a:lnTo>
                      <a:pt x="612" y="2602"/>
                    </a:lnTo>
                    <a:cubicBezTo>
                      <a:pt x="1" y="3214"/>
                      <a:pt x="539" y="4041"/>
                      <a:pt x="1184" y="4041"/>
                    </a:cubicBezTo>
                    <a:cubicBezTo>
                      <a:pt x="1384" y="4041"/>
                      <a:pt x="1594" y="3962"/>
                      <a:pt x="1783" y="3772"/>
                    </a:cubicBezTo>
                    <a:lnTo>
                      <a:pt x="4063" y="1493"/>
                    </a:lnTo>
                    <a:cubicBezTo>
                      <a:pt x="4681" y="875"/>
                      <a:pt x="4089" y="0"/>
                      <a:pt x="341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843850" y="13219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4"/>
                      <a:pt x="4646" y="5343"/>
                      <a:pt x="4846" y="5343"/>
                    </a:cubicBezTo>
                    <a:cubicBezTo>
                      <a:pt x="5491" y="5343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2160900" y="1537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4372" y="0"/>
                    </a:moveTo>
                    <a:cubicBezTo>
                      <a:pt x="4167" y="0"/>
                      <a:pt x="3954" y="80"/>
                      <a:pt x="3765" y="269"/>
                    </a:cubicBezTo>
                    <a:lnTo>
                      <a:pt x="622" y="3411"/>
                    </a:lnTo>
                    <a:cubicBezTo>
                      <a:pt x="0" y="4033"/>
                      <a:pt x="567" y="4878"/>
                      <a:pt x="1227" y="4878"/>
                    </a:cubicBezTo>
                    <a:cubicBezTo>
                      <a:pt x="1417" y="4878"/>
                      <a:pt x="1614" y="4809"/>
                      <a:pt x="1793" y="4643"/>
                    </a:cubicBezTo>
                    <a:lnTo>
                      <a:pt x="4997" y="1440"/>
                    </a:lnTo>
                    <a:cubicBezTo>
                      <a:pt x="5609" y="828"/>
                      <a:pt x="5034" y="0"/>
                      <a:pt x="43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2489250" y="1605400"/>
                <a:ext cx="12702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5081" h="4369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385" y="4151"/>
                    </a:lnTo>
                    <a:cubicBezTo>
                      <a:pt x="3551" y="4303"/>
                      <a:pt x="3737" y="4369"/>
                      <a:pt x="3917" y="4369"/>
                    </a:cubicBezTo>
                    <a:cubicBezTo>
                      <a:pt x="4533" y="4369"/>
                      <a:pt x="5080" y="3600"/>
                      <a:pt x="4555" y="2980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604950" y="16949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401" y="1"/>
                    </a:moveTo>
                    <a:cubicBezTo>
                      <a:pt x="4207" y="1"/>
                      <a:pt x="4005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lnTo>
                      <a:pt x="4992" y="1493"/>
                    </a:lnTo>
                    <a:cubicBezTo>
                      <a:pt x="5610" y="875"/>
                      <a:pt x="5055" y="1"/>
                      <a:pt x="440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900825" y="183182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4"/>
                      <a:pt x="4794" y="5344"/>
                    </a:cubicBezTo>
                    <a:cubicBezTo>
                      <a:pt x="5456" y="5344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2410700" y="1865725"/>
                <a:ext cx="150650" cy="134225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5369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39"/>
                    </a:cubicBezTo>
                    <a:lnTo>
                      <a:pt x="4185" y="5075"/>
                    </a:lnTo>
                    <a:cubicBezTo>
                      <a:pt x="4378" y="5282"/>
                      <a:pt x="4596" y="5369"/>
                      <a:pt x="4805" y="5369"/>
                    </a:cubicBezTo>
                    <a:cubicBezTo>
                      <a:pt x="5462" y="5369"/>
                      <a:pt x="6026" y="4512"/>
                      <a:pt x="5418" y="3904"/>
                    </a:cubicBezTo>
                    <a:lnTo>
                      <a:pt x="1782" y="269"/>
                    </a:lnTo>
                    <a:cubicBezTo>
                      <a:pt x="1593" y="79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2886650" y="1808925"/>
                <a:ext cx="1401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5" extrusionOk="0">
                    <a:moveTo>
                      <a:pt x="4342" y="1"/>
                    </a:moveTo>
                    <a:cubicBezTo>
                      <a:pt x="4144" y="1"/>
                      <a:pt x="3938" y="78"/>
                      <a:pt x="3755" y="261"/>
                    </a:cubicBezTo>
                    <a:lnTo>
                      <a:pt x="613" y="3465"/>
                    </a:lnTo>
                    <a:cubicBezTo>
                      <a:pt x="1" y="4077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6"/>
                    </a:cubicBezTo>
                    <a:lnTo>
                      <a:pt x="4987" y="1493"/>
                    </a:ln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492650" y="2115250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1"/>
                    </a:moveTo>
                    <a:cubicBezTo>
                      <a:pt x="538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22" y="5264"/>
                      <a:pt x="4624" y="5344"/>
                      <a:pt x="4820" y="5344"/>
                    </a:cubicBezTo>
                    <a:cubicBezTo>
                      <a:pt x="5455" y="5344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1722325" y="2296375"/>
                <a:ext cx="147425" cy="132350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5294" extrusionOk="0">
                    <a:moveTo>
                      <a:pt x="4728" y="1"/>
                    </a:moveTo>
                    <a:cubicBezTo>
                      <a:pt x="4525" y="1"/>
                      <a:pt x="4310" y="87"/>
                      <a:pt x="4117" y="295"/>
                    </a:cubicBezTo>
                    <a:lnTo>
                      <a:pt x="482" y="3930"/>
                    </a:lnTo>
                    <a:cubicBezTo>
                      <a:pt x="1" y="4555"/>
                      <a:pt x="534" y="5294"/>
                      <a:pt x="1173" y="5294"/>
                    </a:cubicBezTo>
                    <a:cubicBezTo>
                      <a:pt x="1352" y="5294"/>
                      <a:pt x="1539" y="5236"/>
                      <a:pt x="1714" y="5101"/>
                    </a:cubicBezTo>
                    <a:lnTo>
                      <a:pt x="5288" y="1465"/>
                    </a:lnTo>
                    <a:cubicBezTo>
                      <a:pt x="5896" y="857"/>
                      <a:pt x="5368" y="1"/>
                      <a:pt x="472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2138050" y="208137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75" y="0"/>
                      <a:pt x="0" y="828"/>
                      <a:pt x="612" y="1439"/>
                    </a:cubicBezTo>
                    <a:cubicBezTo>
                      <a:pt x="1660" y="2487"/>
                      <a:pt x="2707" y="3596"/>
                      <a:pt x="3754" y="4643"/>
                    </a:cubicBezTo>
                    <a:cubicBezTo>
                      <a:pt x="3938" y="4826"/>
                      <a:pt x="4143" y="4903"/>
                      <a:pt x="4342" y="4903"/>
                    </a:cubicBezTo>
                    <a:cubicBezTo>
                      <a:pt x="5013" y="4903"/>
                      <a:pt x="5605" y="4029"/>
                      <a:pt x="4987" y="3411"/>
                    </a:cubicBezTo>
                    <a:cubicBezTo>
                      <a:pt x="3939" y="2364"/>
                      <a:pt x="2892" y="1316"/>
                      <a:pt x="1783" y="269"/>
                    </a:cubicBezTo>
                    <a:cubicBezTo>
                      <a:pt x="1608" y="79"/>
                      <a:pt x="1406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2104025" y="234190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376" y="1"/>
                    </a:moveTo>
                    <a:cubicBezTo>
                      <a:pt x="4185" y="1"/>
                      <a:pt x="3991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cubicBezTo>
                      <a:pt x="2897" y="3588"/>
                      <a:pt x="3945" y="2540"/>
                      <a:pt x="4992" y="1493"/>
                    </a:cubicBezTo>
                    <a:cubicBezTo>
                      <a:pt x="5610" y="875"/>
                      <a:pt x="5018" y="1"/>
                      <a:pt x="437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1333825" y="25806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1263" y="1"/>
                    </a:moveTo>
                    <a:cubicBezTo>
                      <a:pt x="593" y="1"/>
                      <a:pt x="1" y="875"/>
                      <a:pt x="619" y="1493"/>
                    </a:cubicBezTo>
                    <a:lnTo>
                      <a:pt x="3822" y="4635"/>
                    </a:lnTo>
                    <a:cubicBezTo>
                      <a:pt x="4006" y="4818"/>
                      <a:pt x="4208" y="4895"/>
                      <a:pt x="4402" y="4895"/>
                    </a:cubicBezTo>
                    <a:cubicBezTo>
                      <a:pt x="5056" y="4895"/>
                      <a:pt x="5611" y="4021"/>
                      <a:pt x="4993" y="3403"/>
                    </a:cubicBezTo>
                    <a:lnTo>
                      <a:pt x="1851" y="261"/>
                    </a:lnTo>
                    <a:cubicBezTo>
                      <a:pt x="1668" y="78"/>
                      <a:pt x="1462" y="1"/>
                      <a:pt x="12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35"/>
              <p:cNvSpPr/>
              <p:nvPr/>
            </p:nvSpPr>
            <p:spPr>
              <a:xfrm>
                <a:off x="1627925" y="2738400"/>
                <a:ext cx="140500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4907" extrusionOk="0">
                    <a:moveTo>
                      <a:pt x="4339" y="0"/>
                    </a:moveTo>
                    <a:cubicBezTo>
                      <a:pt x="4144" y="0"/>
                      <a:pt x="3944" y="70"/>
                      <a:pt x="3765" y="235"/>
                    </a:cubicBezTo>
                    <a:lnTo>
                      <a:pt x="623" y="3439"/>
                    </a:lnTo>
                    <a:cubicBezTo>
                      <a:pt x="1" y="4061"/>
                      <a:pt x="568" y="4907"/>
                      <a:pt x="1228" y="4907"/>
                    </a:cubicBezTo>
                    <a:cubicBezTo>
                      <a:pt x="1417" y="4907"/>
                      <a:pt x="1615" y="4837"/>
                      <a:pt x="1794" y="4672"/>
                    </a:cubicBezTo>
                    <a:lnTo>
                      <a:pt x="4997" y="1468"/>
                    </a:lnTo>
                    <a:cubicBezTo>
                      <a:pt x="5620" y="846"/>
                      <a:pt x="5015" y="0"/>
                      <a:pt x="433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35"/>
              <p:cNvSpPr/>
              <p:nvPr/>
            </p:nvSpPr>
            <p:spPr>
              <a:xfrm>
                <a:off x="2104150" y="2682100"/>
                <a:ext cx="125950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4345" extrusionOk="0">
                    <a:moveTo>
                      <a:pt x="1237" y="1"/>
                    </a:moveTo>
                    <a:cubicBezTo>
                      <a:pt x="575" y="1"/>
                      <a:pt x="1" y="828"/>
                      <a:pt x="613" y="1440"/>
                    </a:cubicBezTo>
                    <a:lnTo>
                      <a:pt x="3385" y="4151"/>
                    </a:lnTo>
                    <a:cubicBezTo>
                      <a:pt x="3547" y="4286"/>
                      <a:pt x="3724" y="4344"/>
                      <a:pt x="3895" y="4344"/>
                    </a:cubicBezTo>
                    <a:cubicBezTo>
                      <a:pt x="4504" y="4344"/>
                      <a:pt x="5037" y="3606"/>
                      <a:pt x="4556" y="2980"/>
                    </a:cubicBezTo>
                    <a:lnTo>
                      <a:pt x="1845" y="269"/>
                    </a:lnTo>
                    <a:cubicBezTo>
                      <a:pt x="1656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35"/>
              <p:cNvSpPr/>
              <p:nvPr/>
            </p:nvSpPr>
            <p:spPr>
              <a:xfrm>
                <a:off x="2579875" y="2703875"/>
                <a:ext cx="129600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4501" extrusionOk="0">
                    <a:moveTo>
                      <a:pt x="3921" y="1"/>
                    </a:moveTo>
                    <a:cubicBezTo>
                      <a:pt x="3722" y="1"/>
                      <a:pt x="3516" y="78"/>
                      <a:pt x="3333" y="261"/>
                    </a:cubicBezTo>
                    <a:lnTo>
                      <a:pt x="622" y="3033"/>
                    </a:lnTo>
                    <a:cubicBezTo>
                      <a:pt x="0" y="3656"/>
                      <a:pt x="605" y="4501"/>
                      <a:pt x="1281" y="4501"/>
                    </a:cubicBezTo>
                    <a:cubicBezTo>
                      <a:pt x="1475" y="4501"/>
                      <a:pt x="1676" y="4431"/>
                      <a:pt x="1855" y="4266"/>
                    </a:cubicBezTo>
                    <a:lnTo>
                      <a:pt x="4566" y="1493"/>
                    </a:lnTo>
                    <a:cubicBezTo>
                      <a:pt x="5183" y="875"/>
                      <a:pt x="4592" y="1"/>
                      <a:pt x="392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1380825" y="3169075"/>
                <a:ext cx="13795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3" extrusionOk="0">
                    <a:moveTo>
                      <a:pt x="4309" y="0"/>
                    </a:moveTo>
                    <a:cubicBezTo>
                      <a:pt x="4115" y="0"/>
                      <a:pt x="3912" y="77"/>
                      <a:pt x="3729" y="260"/>
                    </a:cubicBezTo>
                    <a:lnTo>
                      <a:pt x="525" y="3464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0"/>
                      <a:pt x="43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1852975" y="3092400"/>
                <a:ext cx="41600" cy="186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441" extrusionOk="0">
                    <a:moveTo>
                      <a:pt x="832" y="0"/>
                    </a:moveTo>
                    <a:cubicBezTo>
                      <a:pt x="432" y="0"/>
                      <a:pt x="31" y="247"/>
                      <a:pt x="0" y="740"/>
                    </a:cubicBezTo>
                    <a:lnTo>
                      <a:pt x="0" y="6655"/>
                    </a:lnTo>
                    <a:cubicBezTo>
                      <a:pt x="31" y="7178"/>
                      <a:pt x="432" y="7440"/>
                      <a:pt x="832" y="7440"/>
                    </a:cubicBezTo>
                    <a:cubicBezTo>
                      <a:pt x="1233" y="7440"/>
                      <a:pt x="1633" y="7178"/>
                      <a:pt x="1664" y="6655"/>
                    </a:cubicBezTo>
                    <a:lnTo>
                      <a:pt x="1664" y="740"/>
                    </a:lnTo>
                    <a:cubicBezTo>
                      <a:pt x="1633" y="247"/>
                      <a:pt x="1233" y="0"/>
                      <a:pt x="83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35"/>
              <p:cNvSpPr/>
              <p:nvPr/>
            </p:nvSpPr>
            <p:spPr>
              <a:xfrm>
                <a:off x="2261175" y="3148225"/>
                <a:ext cx="41600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4730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3990"/>
                    </a:lnTo>
                    <a:cubicBezTo>
                      <a:pt x="31" y="4483"/>
                      <a:pt x="431" y="4730"/>
                      <a:pt x="832" y="4730"/>
                    </a:cubicBezTo>
                    <a:cubicBezTo>
                      <a:pt x="1232" y="4730"/>
                      <a:pt x="1633" y="4483"/>
                      <a:pt x="1664" y="3990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2714025" y="3012675"/>
                <a:ext cx="4315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4715" extrusionOk="0">
                    <a:moveTo>
                      <a:pt x="840" y="1"/>
                    </a:moveTo>
                    <a:cubicBezTo>
                      <a:pt x="432" y="1"/>
                      <a:pt x="31" y="262"/>
                      <a:pt x="1" y="786"/>
                    </a:cubicBezTo>
                    <a:lnTo>
                      <a:pt x="1" y="3929"/>
                    </a:lnTo>
                    <a:cubicBezTo>
                      <a:pt x="31" y="4452"/>
                      <a:pt x="432" y="4714"/>
                      <a:pt x="840" y="4714"/>
                    </a:cubicBezTo>
                    <a:cubicBezTo>
                      <a:pt x="1248" y="4714"/>
                      <a:pt x="1664" y="4452"/>
                      <a:pt x="1726" y="3929"/>
                    </a:cubicBezTo>
                    <a:lnTo>
                      <a:pt x="1726" y="786"/>
                    </a:lnTo>
                    <a:cubicBezTo>
                      <a:pt x="1664" y="262"/>
                      <a:pt x="1248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3001275" y="2919525"/>
                <a:ext cx="13795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4" extrusionOk="0">
                    <a:moveTo>
                      <a:pt x="4309" y="1"/>
                    </a:moveTo>
                    <a:cubicBezTo>
                      <a:pt x="4115" y="1"/>
                      <a:pt x="3912" y="78"/>
                      <a:pt x="3729" y="261"/>
                    </a:cubicBezTo>
                    <a:lnTo>
                      <a:pt x="525" y="3465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1"/>
                      <a:pt x="43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1526600" y="3531775"/>
                <a:ext cx="140050" cy="123200"/>
              </a:xfrm>
              <a:custGeom>
                <a:avLst/>
                <a:gdLst/>
                <a:ahLst/>
                <a:cxnLst/>
                <a:rect l="l" t="t" r="r" b="b"/>
                <a:pathLst>
                  <a:path w="5602" h="4928" extrusionOk="0">
                    <a:moveTo>
                      <a:pt x="1200" y="0"/>
                    </a:moveTo>
                    <a:cubicBezTo>
                      <a:pt x="531" y="0"/>
                      <a:pt x="0" y="870"/>
                      <a:pt x="609" y="1526"/>
                    </a:cubicBezTo>
                    <a:lnTo>
                      <a:pt x="3752" y="4668"/>
                    </a:lnTo>
                    <a:cubicBezTo>
                      <a:pt x="3935" y="4851"/>
                      <a:pt x="4140" y="4928"/>
                      <a:pt x="4339" y="4928"/>
                    </a:cubicBezTo>
                    <a:cubicBezTo>
                      <a:pt x="5010" y="4928"/>
                      <a:pt x="5602" y="4053"/>
                      <a:pt x="4984" y="3436"/>
                    </a:cubicBezTo>
                    <a:lnTo>
                      <a:pt x="1842" y="293"/>
                    </a:lnTo>
                    <a:cubicBezTo>
                      <a:pt x="1635" y="87"/>
                      <a:pt x="1410" y="0"/>
                      <a:pt x="12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35"/>
              <p:cNvSpPr/>
              <p:nvPr/>
            </p:nvSpPr>
            <p:spPr>
              <a:xfrm>
                <a:off x="1943850" y="3590300"/>
                <a:ext cx="41625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7"/>
                    </a:cubicBezTo>
                    <a:lnTo>
                      <a:pt x="1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7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35"/>
              <p:cNvSpPr/>
              <p:nvPr/>
            </p:nvSpPr>
            <p:spPr>
              <a:xfrm>
                <a:off x="1628200" y="3883575"/>
                <a:ext cx="1511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534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5"/>
                      <a:pt x="4646" y="5344"/>
                      <a:pt x="4847" y="5344"/>
                    </a:cubicBezTo>
                    <a:cubicBezTo>
                      <a:pt x="5495" y="5344"/>
                      <a:pt x="6044" y="4516"/>
                      <a:pt x="5479" y="3905"/>
                    </a:cubicBezTo>
                    <a:cubicBezTo>
                      <a:pt x="4247" y="2672"/>
                      <a:pt x="3015" y="1440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1939225" y="4099775"/>
                <a:ext cx="1186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3759" y="1664"/>
                    </a:lnTo>
                    <a:cubicBezTo>
                      <a:pt x="4745" y="1603"/>
                      <a:pt x="4745" y="62"/>
                      <a:pt x="375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35"/>
              <p:cNvSpPr/>
              <p:nvPr/>
            </p:nvSpPr>
            <p:spPr>
              <a:xfrm>
                <a:off x="1968600" y="4382650"/>
                <a:ext cx="127650" cy="1105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20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cubicBezTo>
                      <a:pt x="1475" y="2364"/>
                      <a:pt x="2399" y="3227"/>
                      <a:pt x="3324" y="4151"/>
                    </a:cubicBezTo>
                    <a:cubicBezTo>
                      <a:pt x="3513" y="4340"/>
                      <a:pt x="3723" y="4419"/>
                      <a:pt x="3922" y="4419"/>
                    </a:cubicBezTo>
                    <a:cubicBezTo>
                      <a:pt x="4568" y="4419"/>
                      <a:pt x="5106" y="3592"/>
                      <a:pt x="4494" y="2980"/>
                    </a:cubicBezTo>
                    <a:cubicBezTo>
                      <a:pt x="3632" y="2056"/>
                      <a:pt x="2707" y="1132"/>
                      <a:pt x="1783" y="269"/>
                    </a:cubicBez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2205825" y="4372500"/>
                <a:ext cx="12692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4395" extrusionOk="0">
                    <a:moveTo>
                      <a:pt x="3902" y="1"/>
                    </a:moveTo>
                    <a:cubicBezTo>
                      <a:pt x="3710" y="1"/>
                      <a:pt x="3508" y="73"/>
                      <a:pt x="3323" y="244"/>
                    </a:cubicBezTo>
                    <a:cubicBezTo>
                      <a:pt x="2461" y="1107"/>
                      <a:pt x="1536" y="2031"/>
                      <a:pt x="612" y="2955"/>
                    </a:cubicBezTo>
                    <a:cubicBezTo>
                      <a:pt x="0" y="3567"/>
                      <a:pt x="575" y="4394"/>
                      <a:pt x="1237" y="4394"/>
                    </a:cubicBezTo>
                    <a:cubicBezTo>
                      <a:pt x="1442" y="4394"/>
                      <a:pt x="1655" y="4315"/>
                      <a:pt x="1844" y="4126"/>
                    </a:cubicBezTo>
                    <a:lnTo>
                      <a:pt x="4555" y="1415"/>
                    </a:lnTo>
                    <a:cubicBezTo>
                      <a:pt x="5076" y="799"/>
                      <a:pt x="4541" y="1"/>
                      <a:pt x="390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4177475" y="947675"/>
                <a:ext cx="129450" cy="111175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447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3385" y="4212"/>
                    </a:lnTo>
                    <a:cubicBezTo>
                      <a:pt x="3550" y="4377"/>
                      <a:pt x="3740" y="4447"/>
                      <a:pt x="3926" y="4447"/>
                    </a:cubicBezTo>
                    <a:cubicBezTo>
                      <a:pt x="4573" y="4447"/>
                      <a:pt x="5178" y="3602"/>
                      <a:pt x="4555" y="2980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35"/>
              <p:cNvSpPr/>
              <p:nvPr/>
            </p:nvSpPr>
            <p:spPr>
              <a:xfrm>
                <a:off x="4607125" y="733325"/>
                <a:ext cx="416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6656" extrusionOk="0">
                    <a:moveTo>
                      <a:pt x="832" y="1"/>
                    </a:moveTo>
                    <a:cubicBezTo>
                      <a:pt x="416" y="1"/>
                      <a:pt x="0" y="278"/>
                      <a:pt x="0" y="833"/>
                    </a:cubicBezTo>
                    <a:lnTo>
                      <a:pt x="0" y="5824"/>
                    </a:lnTo>
                    <a:cubicBezTo>
                      <a:pt x="0" y="6378"/>
                      <a:pt x="416" y="6655"/>
                      <a:pt x="832" y="6655"/>
                    </a:cubicBezTo>
                    <a:cubicBezTo>
                      <a:pt x="1248" y="6655"/>
                      <a:pt x="1664" y="6378"/>
                      <a:pt x="1664" y="5824"/>
                    </a:cubicBezTo>
                    <a:lnTo>
                      <a:pt x="1664" y="833"/>
                    </a:lnTo>
                    <a:cubicBezTo>
                      <a:pt x="1664" y="278"/>
                      <a:pt x="1248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35"/>
              <p:cNvSpPr/>
              <p:nvPr/>
            </p:nvSpPr>
            <p:spPr>
              <a:xfrm>
                <a:off x="4530200" y="1095550"/>
                <a:ext cx="147750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5237" extrusionOk="0">
                    <a:moveTo>
                      <a:pt x="1238" y="0"/>
                    </a:moveTo>
                    <a:cubicBezTo>
                      <a:pt x="575" y="0"/>
                      <a:pt x="1" y="828"/>
                      <a:pt x="613" y="1439"/>
                    </a:cubicBezTo>
                    <a:lnTo>
                      <a:pt x="4248" y="5074"/>
                    </a:lnTo>
                    <a:cubicBezTo>
                      <a:pt x="4411" y="5187"/>
                      <a:pt x="4581" y="5236"/>
                      <a:pt x="4744" y="5236"/>
                    </a:cubicBezTo>
                    <a:cubicBezTo>
                      <a:pt x="5383" y="5236"/>
                      <a:pt x="5910" y="4481"/>
                      <a:pt x="5419" y="3842"/>
                    </a:cubicBezTo>
                    <a:lnTo>
                      <a:pt x="1845" y="269"/>
                    </a:lnTo>
                    <a:cubicBezTo>
                      <a:pt x="1656" y="79"/>
                      <a:pt x="1442" y="0"/>
                      <a:pt x="12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4993850" y="800000"/>
                <a:ext cx="10625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4250" h="3549" extrusionOk="0">
                    <a:moveTo>
                      <a:pt x="3015" y="1"/>
                    </a:moveTo>
                    <a:cubicBezTo>
                      <a:pt x="2825" y="1"/>
                      <a:pt x="2630" y="78"/>
                      <a:pt x="2461" y="261"/>
                    </a:cubicBezTo>
                    <a:lnTo>
                      <a:pt x="613" y="2109"/>
                    </a:lnTo>
                    <a:cubicBezTo>
                      <a:pt x="1" y="2721"/>
                      <a:pt x="575" y="3548"/>
                      <a:pt x="1237" y="3548"/>
                    </a:cubicBezTo>
                    <a:cubicBezTo>
                      <a:pt x="1442" y="3548"/>
                      <a:pt x="1656" y="3469"/>
                      <a:pt x="1845" y="3280"/>
                    </a:cubicBezTo>
                    <a:lnTo>
                      <a:pt x="3632" y="1493"/>
                    </a:lnTo>
                    <a:cubicBezTo>
                      <a:pt x="4249" y="875"/>
                      <a:pt x="3658" y="1"/>
                      <a:pt x="30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4926075" y="1038550"/>
                <a:ext cx="162150" cy="145075"/>
              </a:xfrm>
              <a:custGeom>
                <a:avLst/>
                <a:gdLst/>
                <a:ahLst/>
                <a:cxnLst/>
                <a:rect l="l" t="t" r="r" b="b"/>
                <a:pathLst>
                  <a:path w="6486" h="5803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3" y="1440"/>
                    </a:cubicBezTo>
                    <a:lnTo>
                      <a:pt x="4679" y="5568"/>
                    </a:lnTo>
                    <a:cubicBezTo>
                      <a:pt x="4858" y="5733"/>
                      <a:pt x="5055" y="5803"/>
                      <a:pt x="5246" y="5803"/>
                    </a:cubicBezTo>
                    <a:cubicBezTo>
                      <a:pt x="5908" y="5803"/>
                      <a:pt x="6486" y="4958"/>
                      <a:pt x="5911" y="4335"/>
                    </a:cubicBezTo>
                    <a:lnTo>
                      <a:pt x="1845" y="269"/>
                    </a:lnTo>
                    <a:cubicBezTo>
                      <a:pt x="1656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35"/>
              <p:cNvSpPr/>
              <p:nvPr/>
            </p:nvSpPr>
            <p:spPr>
              <a:xfrm>
                <a:off x="5334125" y="1130075"/>
                <a:ext cx="171750" cy="155850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6234" extrusionOk="0">
                    <a:moveTo>
                      <a:pt x="5695" y="0"/>
                    </a:moveTo>
                    <a:cubicBezTo>
                      <a:pt x="5503" y="0"/>
                      <a:pt x="5301" y="72"/>
                      <a:pt x="5116" y="243"/>
                    </a:cubicBezTo>
                    <a:lnTo>
                      <a:pt x="618" y="4741"/>
                    </a:lnTo>
                    <a:cubicBezTo>
                      <a:pt x="0" y="5359"/>
                      <a:pt x="556" y="6233"/>
                      <a:pt x="1209" y="6233"/>
                    </a:cubicBezTo>
                    <a:cubicBezTo>
                      <a:pt x="1403" y="6233"/>
                      <a:pt x="1606" y="6156"/>
                      <a:pt x="1789" y="5973"/>
                    </a:cubicBezTo>
                    <a:cubicBezTo>
                      <a:pt x="3329" y="4433"/>
                      <a:pt x="4808" y="2893"/>
                      <a:pt x="6348" y="1414"/>
                    </a:cubicBezTo>
                    <a:cubicBezTo>
                      <a:pt x="6869" y="798"/>
                      <a:pt x="6334" y="0"/>
                      <a:pt x="569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35"/>
              <p:cNvSpPr/>
              <p:nvPr/>
            </p:nvSpPr>
            <p:spPr>
              <a:xfrm>
                <a:off x="4839700" y="1413400"/>
                <a:ext cx="1756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665" extrusionOk="0">
                    <a:moveTo>
                      <a:pt x="1048" y="1"/>
                    </a:moveTo>
                    <a:cubicBezTo>
                      <a:pt x="1" y="62"/>
                      <a:pt x="1" y="1603"/>
                      <a:pt x="1048" y="1664"/>
                    </a:cubicBezTo>
                    <a:lnTo>
                      <a:pt x="6039" y="1664"/>
                    </a:lnTo>
                    <a:cubicBezTo>
                      <a:pt x="7025" y="1603"/>
                      <a:pt x="7025" y="62"/>
                      <a:pt x="603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35"/>
              <p:cNvSpPr/>
              <p:nvPr/>
            </p:nvSpPr>
            <p:spPr>
              <a:xfrm>
                <a:off x="5232475" y="1457725"/>
                <a:ext cx="1390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4897" extrusionOk="0">
                    <a:moveTo>
                      <a:pt x="4343" y="0"/>
                    </a:moveTo>
                    <a:cubicBezTo>
                      <a:pt x="4148" y="0"/>
                      <a:pt x="3944" y="77"/>
                      <a:pt x="3760" y="261"/>
                    </a:cubicBezTo>
                    <a:lnTo>
                      <a:pt x="618" y="3465"/>
                    </a:lnTo>
                    <a:cubicBezTo>
                      <a:pt x="1" y="4034"/>
                      <a:pt x="554" y="4896"/>
                      <a:pt x="1206" y="4896"/>
                    </a:cubicBezTo>
                    <a:cubicBezTo>
                      <a:pt x="1401" y="4896"/>
                      <a:pt x="1604" y="4820"/>
                      <a:pt x="1788" y="4636"/>
                    </a:cubicBezTo>
                    <a:lnTo>
                      <a:pt x="4992" y="1432"/>
                    </a:lnTo>
                    <a:cubicBezTo>
                      <a:pt x="5562" y="862"/>
                      <a:pt x="4998" y="0"/>
                      <a:pt x="43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35"/>
              <p:cNvSpPr/>
              <p:nvPr/>
            </p:nvSpPr>
            <p:spPr>
              <a:xfrm>
                <a:off x="5662375" y="1389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99" y="4827"/>
                      <a:pt x="4202" y="4904"/>
                      <a:pt x="4395" y="4904"/>
                    </a:cubicBezTo>
                    <a:cubicBezTo>
                      <a:pt x="5049" y="4904"/>
                      <a:pt x="5604" y="4029"/>
                      <a:pt x="4987" y="3411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35"/>
              <p:cNvSpPr/>
              <p:nvPr/>
            </p:nvSpPr>
            <p:spPr>
              <a:xfrm>
                <a:off x="4882850" y="1809275"/>
                <a:ext cx="146350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854" h="1726" extrusionOk="0">
                    <a:moveTo>
                      <a:pt x="1109" y="1"/>
                    </a:moveTo>
                    <a:cubicBezTo>
                      <a:pt x="0" y="1"/>
                      <a:pt x="0" y="1726"/>
                      <a:pt x="1109" y="1726"/>
                    </a:cubicBezTo>
                    <a:lnTo>
                      <a:pt x="4744" y="1726"/>
                    </a:lnTo>
                    <a:cubicBezTo>
                      <a:pt x="5854" y="1726"/>
                      <a:pt x="5854" y="1"/>
                      <a:pt x="4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35"/>
              <p:cNvSpPr/>
              <p:nvPr/>
            </p:nvSpPr>
            <p:spPr>
              <a:xfrm>
                <a:off x="5309525" y="1754200"/>
                <a:ext cx="41600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0" y="786"/>
                    </a:cubicBezTo>
                    <a:lnTo>
                      <a:pt x="0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5633000" y="1832375"/>
                <a:ext cx="1309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1665" extrusionOk="0">
                    <a:moveTo>
                      <a:pt x="1048" y="1"/>
                    </a:moveTo>
                    <a:cubicBezTo>
                      <a:pt x="0" y="62"/>
                      <a:pt x="0" y="1603"/>
                      <a:pt x="1048" y="1664"/>
                    </a:cubicBezTo>
                    <a:lnTo>
                      <a:pt x="4190" y="1664"/>
                    </a:lnTo>
                    <a:cubicBezTo>
                      <a:pt x="5237" y="1603"/>
                      <a:pt x="5237" y="62"/>
                      <a:pt x="41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4699500" y="528900"/>
                <a:ext cx="15090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6" h="5335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lnTo>
                      <a:pt x="4253" y="5066"/>
                    </a:lnTo>
                    <a:cubicBezTo>
                      <a:pt x="4443" y="5256"/>
                      <a:pt x="4653" y="5335"/>
                      <a:pt x="4852" y="5335"/>
                    </a:cubicBezTo>
                    <a:cubicBezTo>
                      <a:pt x="5498" y="5335"/>
                      <a:pt x="6036" y="4508"/>
                      <a:pt x="5424" y="3896"/>
                    </a:cubicBezTo>
                    <a:lnTo>
                      <a:pt x="1789" y="261"/>
                    </a:lnTo>
                    <a:cubicBezTo>
                      <a:pt x="1606" y="77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4665775" y="2104400"/>
                <a:ext cx="10405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3498" extrusionOk="0">
                    <a:moveTo>
                      <a:pt x="2943" y="0"/>
                    </a:moveTo>
                    <a:cubicBezTo>
                      <a:pt x="2761" y="0"/>
                      <a:pt x="2573" y="63"/>
                      <a:pt x="2399" y="210"/>
                    </a:cubicBezTo>
                    <a:lnTo>
                      <a:pt x="612" y="2059"/>
                    </a:lnTo>
                    <a:cubicBezTo>
                      <a:pt x="0" y="2670"/>
                      <a:pt x="538" y="3498"/>
                      <a:pt x="1184" y="3498"/>
                    </a:cubicBezTo>
                    <a:cubicBezTo>
                      <a:pt x="1383" y="3498"/>
                      <a:pt x="1593" y="3419"/>
                      <a:pt x="1782" y="3229"/>
                    </a:cubicBezTo>
                    <a:lnTo>
                      <a:pt x="3631" y="1443"/>
                    </a:lnTo>
                    <a:cubicBezTo>
                      <a:pt x="4161" y="816"/>
                      <a:pt x="3597" y="0"/>
                      <a:pt x="29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5070775" y="2083850"/>
                <a:ext cx="43150" cy="173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6948" extrusionOk="0">
                    <a:moveTo>
                      <a:pt x="863" y="0"/>
                    </a:moveTo>
                    <a:cubicBezTo>
                      <a:pt x="462" y="0"/>
                      <a:pt x="62" y="262"/>
                      <a:pt x="0" y="786"/>
                    </a:cubicBezTo>
                    <a:lnTo>
                      <a:pt x="0" y="6208"/>
                    </a:lnTo>
                    <a:cubicBezTo>
                      <a:pt x="62" y="6701"/>
                      <a:pt x="462" y="6947"/>
                      <a:pt x="863" y="6947"/>
                    </a:cubicBezTo>
                    <a:cubicBezTo>
                      <a:pt x="1263" y="6947"/>
                      <a:pt x="1664" y="6701"/>
                      <a:pt x="1725" y="6208"/>
                    </a:cubicBezTo>
                    <a:lnTo>
                      <a:pt x="1725" y="786"/>
                    </a:lnTo>
                    <a:cubicBezTo>
                      <a:pt x="1664" y="262"/>
                      <a:pt x="1263" y="0"/>
                      <a:pt x="8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35"/>
              <p:cNvSpPr/>
              <p:nvPr/>
            </p:nvSpPr>
            <p:spPr>
              <a:xfrm>
                <a:off x="5508225" y="2194375"/>
                <a:ext cx="14327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1726" extrusionOk="0">
                    <a:moveTo>
                      <a:pt x="1048" y="0"/>
                    </a:moveTo>
                    <a:cubicBezTo>
                      <a:pt x="0" y="123"/>
                      <a:pt x="0" y="1602"/>
                      <a:pt x="1048" y="1725"/>
                    </a:cubicBezTo>
                    <a:lnTo>
                      <a:pt x="4683" y="1725"/>
                    </a:lnTo>
                    <a:cubicBezTo>
                      <a:pt x="5731" y="1602"/>
                      <a:pt x="5731" y="123"/>
                      <a:pt x="468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35"/>
              <p:cNvSpPr/>
              <p:nvPr/>
            </p:nvSpPr>
            <p:spPr>
              <a:xfrm>
                <a:off x="5924225" y="202437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2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3"/>
                      <a:pt x="4794" y="5343"/>
                    </a:cubicBezTo>
                    <a:cubicBezTo>
                      <a:pt x="5456" y="5343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35"/>
              <p:cNvSpPr/>
              <p:nvPr/>
            </p:nvSpPr>
            <p:spPr>
              <a:xfrm>
                <a:off x="6011925" y="1664475"/>
                <a:ext cx="41600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161" extrusionOk="0">
                    <a:moveTo>
                      <a:pt x="832" y="1"/>
                    </a:moveTo>
                    <a:cubicBezTo>
                      <a:pt x="432" y="1"/>
                      <a:pt x="31" y="247"/>
                      <a:pt x="0" y="740"/>
                    </a:cubicBezTo>
                    <a:lnTo>
                      <a:pt x="0" y="4375"/>
                    </a:lnTo>
                    <a:cubicBezTo>
                      <a:pt x="31" y="4899"/>
                      <a:pt x="432" y="5161"/>
                      <a:pt x="832" y="5161"/>
                    </a:cubicBezTo>
                    <a:cubicBezTo>
                      <a:pt x="1233" y="5161"/>
                      <a:pt x="1633" y="4899"/>
                      <a:pt x="1664" y="4375"/>
                    </a:cubicBezTo>
                    <a:lnTo>
                      <a:pt x="1664" y="740"/>
                    </a:lnTo>
                    <a:cubicBezTo>
                      <a:pt x="1633" y="247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35"/>
              <p:cNvSpPr/>
              <p:nvPr/>
            </p:nvSpPr>
            <p:spPr>
              <a:xfrm>
                <a:off x="4484000" y="2320125"/>
                <a:ext cx="1279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445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2" y="1440"/>
                    </a:cubicBezTo>
                    <a:cubicBezTo>
                      <a:pt x="1475" y="2364"/>
                      <a:pt x="2399" y="3226"/>
                      <a:pt x="3323" y="4151"/>
                    </a:cubicBezTo>
                    <a:cubicBezTo>
                      <a:pt x="3501" y="4358"/>
                      <a:pt x="3708" y="4445"/>
                      <a:pt x="3909" y="4445"/>
                    </a:cubicBezTo>
                    <a:cubicBezTo>
                      <a:pt x="4542" y="4445"/>
                      <a:pt x="5117" y="3588"/>
                      <a:pt x="4556" y="2980"/>
                    </a:cubicBezTo>
                    <a:lnTo>
                      <a:pt x="1845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5369550" y="2500375"/>
                <a:ext cx="127825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4472" extrusionOk="0">
                    <a:moveTo>
                      <a:pt x="3872" y="0"/>
                    </a:moveTo>
                    <a:cubicBezTo>
                      <a:pt x="3668" y="0"/>
                      <a:pt x="3456" y="79"/>
                      <a:pt x="3268" y="268"/>
                    </a:cubicBezTo>
                    <a:lnTo>
                      <a:pt x="618" y="2979"/>
                    </a:lnTo>
                    <a:cubicBezTo>
                      <a:pt x="1" y="3597"/>
                      <a:pt x="556" y="4471"/>
                      <a:pt x="1210" y="4471"/>
                    </a:cubicBezTo>
                    <a:cubicBezTo>
                      <a:pt x="1403" y="4471"/>
                      <a:pt x="1606" y="4394"/>
                      <a:pt x="1789" y="4211"/>
                    </a:cubicBezTo>
                    <a:lnTo>
                      <a:pt x="4500" y="1500"/>
                    </a:lnTo>
                    <a:cubicBezTo>
                      <a:pt x="5113" y="840"/>
                      <a:pt x="4536" y="0"/>
                      <a:pt x="38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5807825" y="2387675"/>
                <a:ext cx="42375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7148" extrusionOk="0">
                    <a:moveTo>
                      <a:pt x="840" y="1"/>
                    </a:moveTo>
                    <a:cubicBezTo>
                      <a:pt x="416" y="1"/>
                      <a:pt x="0" y="278"/>
                      <a:pt x="31" y="832"/>
                    </a:cubicBezTo>
                    <a:lnTo>
                      <a:pt x="31" y="6316"/>
                    </a:lnTo>
                    <a:cubicBezTo>
                      <a:pt x="31" y="6871"/>
                      <a:pt x="447" y="7148"/>
                      <a:pt x="863" y="7148"/>
                    </a:cubicBezTo>
                    <a:cubicBezTo>
                      <a:pt x="1279" y="7148"/>
                      <a:pt x="1695" y="6871"/>
                      <a:pt x="1695" y="6316"/>
                    </a:cubicBezTo>
                    <a:lnTo>
                      <a:pt x="1695" y="832"/>
                    </a:lnTo>
                    <a:cubicBezTo>
                      <a:pt x="1695" y="278"/>
                      <a:pt x="1264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35"/>
              <p:cNvSpPr/>
              <p:nvPr/>
            </p:nvSpPr>
            <p:spPr>
              <a:xfrm>
                <a:off x="5554425" y="2875200"/>
                <a:ext cx="1525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5115" y="1664"/>
                    </a:lnTo>
                    <a:cubicBezTo>
                      <a:pt x="6101" y="1603"/>
                      <a:pt x="6101" y="62"/>
                      <a:pt x="51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35"/>
              <p:cNvSpPr/>
              <p:nvPr/>
            </p:nvSpPr>
            <p:spPr>
              <a:xfrm>
                <a:off x="5991850" y="2703875"/>
                <a:ext cx="150950" cy="134900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5396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8" y="1493"/>
                    </a:cubicBezTo>
                    <a:lnTo>
                      <a:pt x="4192" y="5128"/>
                    </a:lnTo>
                    <a:cubicBezTo>
                      <a:pt x="4380" y="5317"/>
                      <a:pt x="4592" y="5396"/>
                      <a:pt x="4796" y="5396"/>
                    </a:cubicBezTo>
                    <a:cubicBezTo>
                      <a:pt x="5460" y="5396"/>
                      <a:pt x="6037" y="4556"/>
                      <a:pt x="5424" y="3896"/>
                    </a:cubicBezTo>
                    <a:lnTo>
                      <a:pt x="1789" y="261"/>
                    </a:lnTo>
                    <a:cubicBezTo>
                      <a:pt x="1606" y="78"/>
                      <a:pt x="1403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35"/>
              <p:cNvSpPr/>
              <p:nvPr/>
            </p:nvSpPr>
            <p:spPr>
              <a:xfrm>
                <a:off x="6139875" y="2432575"/>
                <a:ext cx="116875" cy="99700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3988" extrusionOk="0">
                    <a:moveTo>
                      <a:pt x="3438" y="0"/>
                    </a:moveTo>
                    <a:cubicBezTo>
                      <a:pt x="3233" y="0"/>
                      <a:pt x="3020" y="79"/>
                      <a:pt x="2830" y="269"/>
                    </a:cubicBezTo>
                    <a:lnTo>
                      <a:pt x="612" y="2548"/>
                    </a:lnTo>
                    <a:cubicBezTo>
                      <a:pt x="1" y="3160"/>
                      <a:pt x="539" y="3988"/>
                      <a:pt x="1184" y="3988"/>
                    </a:cubicBezTo>
                    <a:cubicBezTo>
                      <a:pt x="1384" y="3988"/>
                      <a:pt x="1594" y="3908"/>
                      <a:pt x="1783" y="3719"/>
                    </a:cubicBezTo>
                    <a:lnTo>
                      <a:pt x="4063" y="1439"/>
                    </a:lnTo>
                    <a:cubicBezTo>
                      <a:pt x="4675" y="828"/>
                      <a:pt x="4100" y="0"/>
                      <a:pt x="34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35"/>
              <p:cNvSpPr/>
              <p:nvPr/>
            </p:nvSpPr>
            <p:spPr>
              <a:xfrm>
                <a:off x="5300250" y="3056600"/>
                <a:ext cx="162275" cy="144900"/>
              </a:xfrm>
              <a:custGeom>
                <a:avLst/>
                <a:gdLst/>
                <a:ahLst/>
                <a:cxnLst/>
                <a:rect l="l" t="t" r="r" b="b"/>
                <a:pathLst>
                  <a:path w="6491" h="5796" extrusionOk="0">
                    <a:moveTo>
                      <a:pt x="1231" y="1"/>
                    </a:moveTo>
                    <a:cubicBezTo>
                      <a:pt x="590" y="1"/>
                      <a:pt x="1" y="863"/>
                      <a:pt x="618" y="1432"/>
                    </a:cubicBezTo>
                    <a:lnTo>
                      <a:pt x="4684" y="5560"/>
                    </a:lnTo>
                    <a:cubicBezTo>
                      <a:pt x="4863" y="5725"/>
                      <a:pt x="5060" y="5795"/>
                      <a:pt x="5251" y="5795"/>
                    </a:cubicBezTo>
                    <a:cubicBezTo>
                      <a:pt x="5913" y="5795"/>
                      <a:pt x="6491" y="4950"/>
                      <a:pt x="5917" y="4328"/>
                    </a:cubicBezTo>
                    <a:lnTo>
                      <a:pt x="1788" y="262"/>
                    </a:lnTo>
                    <a:cubicBezTo>
                      <a:pt x="1619" y="77"/>
                      <a:pt x="1423" y="1"/>
                      <a:pt x="12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35"/>
              <p:cNvSpPr/>
              <p:nvPr/>
            </p:nvSpPr>
            <p:spPr>
              <a:xfrm>
                <a:off x="5617550" y="3145975"/>
                <a:ext cx="15105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6042" h="5388" extrusionOk="0">
                    <a:moveTo>
                      <a:pt x="4833" y="0"/>
                    </a:moveTo>
                    <a:cubicBezTo>
                      <a:pt x="4639" y="0"/>
                      <a:pt x="4437" y="77"/>
                      <a:pt x="4253" y="260"/>
                    </a:cubicBezTo>
                    <a:lnTo>
                      <a:pt x="618" y="3895"/>
                    </a:lnTo>
                    <a:cubicBezTo>
                      <a:pt x="0" y="4513"/>
                      <a:pt x="556" y="5388"/>
                      <a:pt x="1209" y="5388"/>
                    </a:cubicBezTo>
                    <a:cubicBezTo>
                      <a:pt x="1403" y="5388"/>
                      <a:pt x="1606" y="5311"/>
                      <a:pt x="1789" y="5128"/>
                    </a:cubicBezTo>
                    <a:lnTo>
                      <a:pt x="5424" y="1492"/>
                    </a:lnTo>
                    <a:cubicBezTo>
                      <a:pt x="6042" y="875"/>
                      <a:pt x="5487" y="0"/>
                      <a:pt x="48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35"/>
              <p:cNvSpPr/>
              <p:nvPr/>
            </p:nvSpPr>
            <p:spPr>
              <a:xfrm>
                <a:off x="6014500" y="2977150"/>
                <a:ext cx="12622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4390" extrusionOk="0">
                    <a:moveTo>
                      <a:pt x="1241" y="1"/>
                    </a:moveTo>
                    <a:cubicBezTo>
                      <a:pt x="579" y="1"/>
                      <a:pt x="1" y="846"/>
                      <a:pt x="575" y="1468"/>
                    </a:cubicBezTo>
                    <a:lnTo>
                      <a:pt x="3348" y="4179"/>
                    </a:lnTo>
                    <a:cubicBezTo>
                      <a:pt x="3522" y="4326"/>
                      <a:pt x="3707" y="4389"/>
                      <a:pt x="3885" y="4389"/>
                    </a:cubicBezTo>
                    <a:cubicBezTo>
                      <a:pt x="4522" y="4389"/>
                      <a:pt x="5049" y="3573"/>
                      <a:pt x="4518" y="2947"/>
                    </a:cubicBezTo>
                    <a:lnTo>
                      <a:pt x="1807" y="236"/>
                    </a:lnTo>
                    <a:cubicBezTo>
                      <a:pt x="1628" y="70"/>
                      <a:pt x="1431" y="1"/>
                      <a:pt x="124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35"/>
              <p:cNvSpPr/>
              <p:nvPr/>
            </p:nvSpPr>
            <p:spPr>
              <a:xfrm>
                <a:off x="5198725" y="3339850"/>
                <a:ext cx="12765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9"/>
                    </a:cubicBezTo>
                    <a:lnTo>
                      <a:pt x="612" y="2980"/>
                    </a:lnTo>
                    <a:cubicBezTo>
                      <a:pt x="0" y="3591"/>
                      <a:pt x="539" y="4419"/>
                      <a:pt x="1184" y="4419"/>
                    </a:cubicBezTo>
                    <a:cubicBezTo>
                      <a:pt x="1384" y="4419"/>
                      <a:pt x="1594" y="4339"/>
                      <a:pt x="1783" y="4150"/>
                    </a:cubicBezTo>
                    <a:lnTo>
                      <a:pt x="4494" y="1439"/>
                    </a:lnTo>
                    <a:cubicBezTo>
                      <a:pt x="5106" y="827"/>
                      <a:pt x="4567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35"/>
              <p:cNvSpPr/>
              <p:nvPr/>
            </p:nvSpPr>
            <p:spPr>
              <a:xfrm>
                <a:off x="3191650" y="4257900"/>
                <a:ext cx="1524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5335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4247" y="5075"/>
                    </a:lnTo>
                    <a:cubicBezTo>
                      <a:pt x="4430" y="5258"/>
                      <a:pt x="4636" y="5335"/>
                      <a:pt x="4835" y="5335"/>
                    </a:cubicBezTo>
                    <a:cubicBezTo>
                      <a:pt x="5506" y="5335"/>
                      <a:pt x="6097" y="4460"/>
                      <a:pt x="5480" y="3842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35"/>
              <p:cNvSpPr/>
              <p:nvPr/>
            </p:nvSpPr>
            <p:spPr>
              <a:xfrm>
                <a:off x="3362625" y="452920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4342" y="1"/>
                    </a:moveTo>
                    <a:cubicBezTo>
                      <a:pt x="4143" y="1"/>
                      <a:pt x="3938" y="78"/>
                      <a:pt x="3755" y="261"/>
                    </a:cubicBezTo>
                    <a:lnTo>
                      <a:pt x="612" y="3465"/>
                    </a:lnTo>
                    <a:cubicBezTo>
                      <a:pt x="1" y="4076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5"/>
                    </a:cubicBezTo>
                    <a:cubicBezTo>
                      <a:pt x="2830" y="3588"/>
                      <a:pt x="3878" y="2540"/>
                      <a:pt x="4987" y="1493"/>
                    </a:cubicBez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35"/>
              <p:cNvSpPr/>
              <p:nvPr/>
            </p:nvSpPr>
            <p:spPr>
              <a:xfrm>
                <a:off x="3622950" y="4416550"/>
                <a:ext cx="128025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4419" extrusionOk="0">
                    <a:moveTo>
                      <a:pt x="1184" y="0"/>
                    </a:moveTo>
                    <a:cubicBezTo>
                      <a:pt x="539" y="0"/>
                      <a:pt x="0" y="828"/>
                      <a:pt x="612" y="1440"/>
                    </a:cubicBezTo>
                    <a:lnTo>
                      <a:pt x="3323" y="4151"/>
                    </a:lnTo>
                    <a:cubicBezTo>
                      <a:pt x="3512" y="4340"/>
                      <a:pt x="3722" y="4419"/>
                      <a:pt x="3923" y="4419"/>
                    </a:cubicBezTo>
                    <a:cubicBezTo>
                      <a:pt x="4571" y="4419"/>
                      <a:pt x="5120" y="3592"/>
                      <a:pt x="4555" y="2980"/>
                    </a:cubicBezTo>
                    <a:lnTo>
                      <a:pt x="1783" y="269"/>
                    </a:lnTo>
                    <a:cubicBezTo>
                      <a:pt x="1593" y="80"/>
                      <a:pt x="1384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3847725" y="4645450"/>
                <a:ext cx="41625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237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6"/>
                    </a:cubicBezTo>
                    <a:lnTo>
                      <a:pt x="1" y="3497"/>
                    </a:lnTo>
                    <a:cubicBezTo>
                      <a:pt x="31" y="3990"/>
                      <a:pt x="432" y="4237"/>
                      <a:pt x="832" y="4237"/>
                    </a:cubicBezTo>
                    <a:cubicBezTo>
                      <a:pt x="1233" y="4237"/>
                      <a:pt x="1633" y="3990"/>
                      <a:pt x="1664" y="3497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35"/>
              <p:cNvSpPr/>
              <p:nvPr/>
            </p:nvSpPr>
            <p:spPr>
              <a:xfrm>
                <a:off x="4075650" y="4370550"/>
                <a:ext cx="163400" cy="1455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5820" extrusionOk="0">
                    <a:moveTo>
                      <a:pt x="1263" y="0"/>
                    </a:moveTo>
                    <a:cubicBezTo>
                      <a:pt x="593" y="0"/>
                      <a:pt x="1" y="875"/>
                      <a:pt x="619" y="1493"/>
                    </a:cubicBezTo>
                    <a:lnTo>
                      <a:pt x="4685" y="5559"/>
                    </a:lnTo>
                    <a:cubicBezTo>
                      <a:pt x="4868" y="5742"/>
                      <a:pt x="5074" y="5819"/>
                      <a:pt x="5273" y="5819"/>
                    </a:cubicBezTo>
                    <a:cubicBezTo>
                      <a:pt x="5943" y="5819"/>
                      <a:pt x="6535" y="4945"/>
                      <a:pt x="5917" y="4327"/>
                    </a:cubicBezTo>
                    <a:lnTo>
                      <a:pt x="1851" y="260"/>
                    </a:lnTo>
                    <a:cubicBezTo>
                      <a:pt x="1668" y="77"/>
                      <a:pt x="1462" y="0"/>
                      <a:pt x="12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35"/>
              <p:cNvSpPr/>
              <p:nvPr/>
            </p:nvSpPr>
            <p:spPr>
              <a:xfrm>
                <a:off x="4314300" y="4247450"/>
                <a:ext cx="124650" cy="109300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4372" extrusionOk="0">
                    <a:moveTo>
                      <a:pt x="3868" y="1"/>
                    </a:moveTo>
                    <a:cubicBezTo>
                      <a:pt x="3694" y="1"/>
                      <a:pt x="3509" y="59"/>
                      <a:pt x="3334" y="194"/>
                    </a:cubicBezTo>
                    <a:lnTo>
                      <a:pt x="623" y="2905"/>
                    </a:lnTo>
                    <a:cubicBezTo>
                      <a:pt x="1" y="3527"/>
                      <a:pt x="568" y="4372"/>
                      <a:pt x="1228" y="4372"/>
                    </a:cubicBezTo>
                    <a:cubicBezTo>
                      <a:pt x="1417" y="4372"/>
                      <a:pt x="1615" y="4302"/>
                      <a:pt x="1793" y="4137"/>
                    </a:cubicBezTo>
                    <a:lnTo>
                      <a:pt x="4504" y="1364"/>
                    </a:lnTo>
                    <a:cubicBezTo>
                      <a:pt x="4986" y="739"/>
                      <a:pt x="4490" y="1"/>
                      <a:pt x="38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35"/>
              <p:cNvSpPr/>
              <p:nvPr/>
            </p:nvSpPr>
            <p:spPr>
              <a:xfrm>
                <a:off x="4212750" y="3928475"/>
                <a:ext cx="12587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35" h="4390" extrusionOk="0">
                    <a:moveTo>
                      <a:pt x="1209" y="0"/>
                    </a:moveTo>
                    <a:cubicBezTo>
                      <a:pt x="556" y="0"/>
                      <a:pt x="0" y="875"/>
                      <a:pt x="618" y="1492"/>
                    </a:cubicBezTo>
                    <a:lnTo>
                      <a:pt x="3329" y="4203"/>
                    </a:lnTo>
                    <a:cubicBezTo>
                      <a:pt x="3485" y="4333"/>
                      <a:pt x="3657" y="4389"/>
                      <a:pt x="3826" y="4389"/>
                    </a:cubicBezTo>
                    <a:cubicBezTo>
                      <a:pt x="4457" y="4389"/>
                      <a:pt x="5035" y="3603"/>
                      <a:pt x="4500" y="2971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4177475" y="3623275"/>
                <a:ext cx="1292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4419" extrusionOk="0">
                    <a:moveTo>
                      <a:pt x="3958" y="0"/>
                    </a:moveTo>
                    <a:cubicBezTo>
                      <a:pt x="3762" y="0"/>
                      <a:pt x="3559" y="79"/>
                      <a:pt x="3385" y="269"/>
                    </a:cubicBezTo>
                    <a:lnTo>
                      <a:pt x="612" y="2980"/>
                    </a:lnTo>
                    <a:cubicBezTo>
                      <a:pt x="0" y="3591"/>
                      <a:pt x="575" y="4419"/>
                      <a:pt x="1237" y="4419"/>
                    </a:cubicBezTo>
                    <a:cubicBezTo>
                      <a:pt x="1442" y="4419"/>
                      <a:pt x="1655" y="4339"/>
                      <a:pt x="1844" y="4150"/>
                    </a:cubicBezTo>
                    <a:lnTo>
                      <a:pt x="4555" y="1439"/>
                    </a:lnTo>
                    <a:cubicBezTo>
                      <a:pt x="5167" y="827"/>
                      <a:pt x="4593" y="0"/>
                      <a:pt x="395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35"/>
              <p:cNvSpPr/>
              <p:nvPr/>
            </p:nvSpPr>
            <p:spPr>
              <a:xfrm>
                <a:off x="4382350" y="4484325"/>
                <a:ext cx="161900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5775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678" y="5506"/>
                    </a:lnTo>
                    <a:cubicBezTo>
                      <a:pt x="4868" y="5695"/>
                      <a:pt x="5077" y="5775"/>
                      <a:pt x="5278" y="5775"/>
                    </a:cubicBezTo>
                    <a:cubicBezTo>
                      <a:pt x="5926" y="5775"/>
                      <a:pt x="6475" y="4947"/>
                      <a:pt x="5911" y="4335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35"/>
              <p:cNvSpPr/>
              <p:nvPr/>
            </p:nvSpPr>
            <p:spPr>
              <a:xfrm>
                <a:off x="4799675" y="4429800"/>
                <a:ext cx="41600" cy="1968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872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7133"/>
                    </a:lnTo>
                    <a:cubicBezTo>
                      <a:pt x="31" y="7625"/>
                      <a:pt x="431" y="7872"/>
                      <a:pt x="832" y="7872"/>
                    </a:cubicBezTo>
                    <a:cubicBezTo>
                      <a:pt x="1232" y="7872"/>
                      <a:pt x="1633" y="7625"/>
                      <a:pt x="1664" y="7133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4827400" y="4789875"/>
                <a:ext cx="18022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1726" extrusionOk="0">
                    <a:moveTo>
                      <a:pt x="1109" y="0"/>
                    </a:moveTo>
                    <a:cubicBezTo>
                      <a:pt x="0" y="0"/>
                      <a:pt x="0" y="1725"/>
                      <a:pt x="1109" y="1725"/>
                    </a:cubicBezTo>
                    <a:lnTo>
                      <a:pt x="6100" y="1725"/>
                    </a:lnTo>
                    <a:cubicBezTo>
                      <a:pt x="7209" y="1725"/>
                      <a:pt x="7209" y="0"/>
                      <a:pt x="61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5039950" y="4472200"/>
                <a:ext cx="151025" cy="134750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5390" extrusionOk="0">
                    <a:moveTo>
                      <a:pt x="4803" y="1"/>
                    </a:moveTo>
                    <a:cubicBezTo>
                      <a:pt x="4601" y="1"/>
                      <a:pt x="4388" y="78"/>
                      <a:pt x="4191" y="261"/>
                    </a:cubicBezTo>
                    <a:lnTo>
                      <a:pt x="617" y="3958"/>
                    </a:lnTo>
                    <a:cubicBezTo>
                      <a:pt x="0" y="4527"/>
                      <a:pt x="553" y="5389"/>
                      <a:pt x="1205" y="5389"/>
                    </a:cubicBezTo>
                    <a:cubicBezTo>
                      <a:pt x="1400" y="5389"/>
                      <a:pt x="1604" y="5313"/>
                      <a:pt x="1788" y="5129"/>
                    </a:cubicBezTo>
                    <a:lnTo>
                      <a:pt x="5423" y="1493"/>
                    </a:lnTo>
                    <a:cubicBezTo>
                      <a:pt x="6041" y="875"/>
                      <a:pt x="5485" y="1"/>
                      <a:pt x="480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5232450" y="4620075"/>
                <a:ext cx="128325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4465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3" y="4387"/>
                      <a:pt x="3715" y="4464"/>
                      <a:pt x="3910" y="4464"/>
                    </a:cubicBezTo>
                    <a:cubicBezTo>
                      <a:pt x="4566" y="4464"/>
                      <a:pt x="5132" y="3590"/>
                      <a:pt x="4562" y="2972"/>
                    </a:cubicBezTo>
                    <a:lnTo>
                      <a:pt x="1789" y="261"/>
                    </a:lnTo>
                    <a:cubicBezTo>
                      <a:pt x="1606" y="78"/>
                      <a:pt x="1404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5391000" y="4417175"/>
                <a:ext cx="114875" cy="99775"/>
              </a:xfrm>
              <a:custGeom>
                <a:avLst/>
                <a:gdLst/>
                <a:ahLst/>
                <a:cxnLst/>
                <a:rect l="l" t="t" r="r" b="b"/>
                <a:pathLst>
                  <a:path w="4595" h="3991" extrusionOk="0">
                    <a:moveTo>
                      <a:pt x="3420" y="1"/>
                    </a:moveTo>
                    <a:cubicBezTo>
                      <a:pt x="3228" y="1"/>
                      <a:pt x="3026" y="73"/>
                      <a:pt x="2841" y="244"/>
                    </a:cubicBezTo>
                    <a:lnTo>
                      <a:pt x="623" y="2524"/>
                    </a:lnTo>
                    <a:cubicBezTo>
                      <a:pt x="1" y="3146"/>
                      <a:pt x="568" y="3991"/>
                      <a:pt x="1228" y="3991"/>
                    </a:cubicBezTo>
                    <a:cubicBezTo>
                      <a:pt x="1417" y="3991"/>
                      <a:pt x="1615" y="3921"/>
                      <a:pt x="1794" y="3756"/>
                    </a:cubicBezTo>
                    <a:lnTo>
                      <a:pt x="4073" y="1415"/>
                    </a:lnTo>
                    <a:cubicBezTo>
                      <a:pt x="4594" y="799"/>
                      <a:pt x="4059" y="1"/>
                      <a:pt x="342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3532075" y="4858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81" y="4809"/>
                      <a:pt x="4171" y="4879"/>
                      <a:pt x="4357" y="4879"/>
                    </a:cubicBezTo>
                    <a:cubicBezTo>
                      <a:pt x="5004" y="4879"/>
                      <a:pt x="5609" y="4034"/>
                      <a:pt x="4986" y="3411"/>
                    </a:cubicBezTo>
                    <a:lnTo>
                      <a:pt x="1844" y="269"/>
                    </a:ln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3817650" y="5028075"/>
                <a:ext cx="148600" cy="132325"/>
              </a:xfrm>
              <a:custGeom>
                <a:avLst/>
                <a:gdLst/>
                <a:ahLst/>
                <a:cxnLst/>
                <a:rect l="l" t="t" r="r" b="b"/>
                <a:pathLst>
                  <a:path w="5944" h="5293" extrusionOk="0">
                    <a:moveTo>
                      <a:pt x="4734" y="0"/>
                    </a:moveTo>
                    <a:cubicBezTo>
                      <a:pt x="4538" y="0"/>
                      <a:pt x="4336" y="79"/>
                      <a:pt x="4161" y="269"/>
                    </a:cubicBezTo>
                    <a:lnTo>
                      <a:pt x="526" y="3904"/>
                    </a:lnTo>
                    <a:cubicBezTo>
                      <a:pt x="1" y="4524"/>
                      <a:pt x="511" y="5293"/>
                      <a:pt x="1140" y="5293"/>
                    </a:cubicBezTo>
                    <a:cubicBezTo>
                      <a:pt x="1323" y="5293"/>
                      <a:pt x="1516" y="5227"/>
                      <a:pt x="1696" y="5075"/>
                    </a:cubicBezTo>
                    <a:lnTo>
                      <a:pt x="5332" y="1439"/>
                    </a:lnTo>
                    <a:cubicBezTo>
                      <a:pt x="5943" y="828"/>
                      <a:pt x="5369" y="0"/>
                      <a:pt x="473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4064875" y="4744850"/>
                <a:ext cx="1402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897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cubicBezTo>
                      <a:pt x="1666" y="2540"/>
                      <a:pt x="2713" y="3588"/>
                      <a:pt x="3761" y="4635"/>
                    </a:cubicBezTo>
                    <a:cubicBezTo>
                      <a:pt x="3945" y="4819"/>
                      <a:pt x="4151" y="4896"/>
                      <a:pt x="4351" y="4896"/>
                    </a:cubicBezTo>
                    <a:cubicBezTo>
                      <a:pt x="5021" y="4896"/>
                      <a:pt x="5610" y="4034"/>
                      <a:pt x="4993" y="3465"/>
                    </a:cubicBezTo>
                    <a:cubicBezTo>
                      <a:pt x="3945" y="2356"/>
                      <a:pt x="2836" y="1308"/>
                      <a:pt x="1789" y="261"/>
                    </a:cubicBezTo>
                    <a:cubicBezTo>
                      <a:pt x="1606" y="78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4189800" y="50280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4846" y="0"/>
                    </a:moveTo>
                    <a:cubicBezTo>
                      <a:pt x="4646" y="0"/>
                      <a:pt x="4436" y="79"/>
                      <a:pt x="4247" y="269"/>
                    </a:cubicBezTo>
                    <a:lnTo>
                      <a:pt x="612" y="3904"/>
                    </a:lnTo>
                    <a:cubicBezTo>
                      <a:pt x="0" y="4516"/>
                      <a:pt x="539" y="5343"/>
                      <a:pt x="1184" y="5343"/>
                    </a:cubicBezTo>
                    <a:cubicBezTo>
                      <a:pt x="1384" y="5343"/>
                      <a:pt x="1593" y="5264"/>
                      <a:pt x="1783" y="5075"/>
                    </a:cubicBezTo>
                    <a:lnTo>
                      <a:pt x="5418" y="1439"/>
                    </a:lnTo>
                    <a:cubicBezTo>
                      <a:pt x="6030" y="828"/>
                      <a:pt x="5491" y="0"/>
                      <a:pt x="484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4473075" y="4778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55" y="0"/>
                      <a:pt x="0" y="875"/>
                      <a:pt x="618" y="1493"/>
                    </a:cubicBezTo>
                    <a:lnTo>
                      <a:pt x="3760" y="4635"/>
                    </a:lnTo>
                    <a:cubicBezTo>
                      <a:pt x="3950" y="4824"/>
                      <a:pt x="4163" y="4903"/>
                      <a:pt x="4368" y="4903"/>
                    </a:cubicBezTo>
                    <a:cubicBezTo>
                      <a:pt x="5030" y="4903"/>
                      <a:pt x="5604" y="4076"/>
                      <a:pt x="4993" y="3464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4665775" y="5085075"/>
                <a:ext cx="1280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8"/>
                    </a:cubicBezTo>
                    <a:cubicBezTo>
                      <a:pt x="2399" y="1131"/>
                      <a:pt x="1536" y="2055"/>
                      <a:pt x="612" y="2979"/>
                    </a:cubicBezTo>
                    <a:cubicBezTo>
                      <a:pt x="0" y="3591"/>
                      <a:pt x="538" y="4419"/>
                      <a:pt x="1184" y="4419"/>
                    </a:cubicBezTo>
                    <a:cubicBezTo>
                      <a:pt x="1383" y="4419"/>
                      <a:pt x="1593" y="4339"/>
                      <a:pt x="1782" y="4150"/>
                    </a:cubicBezTo>
                    <a:lnTo>
                      <a:pt x="4555" y="1439"/>
                    </a:lnTo>
                    <a:cubicBezTo>
                      <a:pt x="5120" y="827"/>
                      <a:pt x="4570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3532075" y="520982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cubicBezTo>
                      <a:pt x="1659" y="2487"/>
                      <a:pt x="2707" y="3535"/>
                      <a:pt x="3816" y="4644"/>
                    </a:cubicBezTo>
                    <a:cubicBezTo>
                      <a:pt x="3985" y="4827"/>
                      <a:pt x="4180" y="4904"/>
                      <a:pt x="4370" y="4904"/>
                    </a:cubicBezTo>
                    <a:cubicBezTo>
                      <a:pt x="5012" y="4904"/>
                      <a:pt x="5604" y="4029"/>
                      <a:pt x="4986" y="3412"/>
                    </a:cubicBezTo>
                    <a:cubicBezTo>
                      <a:pt x="3939" y="2364"/>
                      <a:pt x="2892" y="1317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2907300" y="1188425"/>
                <a:ext cx="929175" cy="176725"/>
              </a:xfrm>
              <a:custGeom>
                <a:avLst/>
                <a:gdLst/>
                <a:ahLst/>
                <a:cxnLst/>
                <a:rect l="l" t="t" r="r" b="b"/>
                <a:pathLst>
                  <a:path w="37167" h="7069" extrusionOk="0">
                    <a:moveTo>
                      <a:pt x="19853" y="1"/>
                    </a:moveTo>
                    <a:cubicBezTo>
                      <a:pt x="19521" y="1"/>
                      <a:pt x="19205" y="151"/>
                      <a:pt x="19072" y="497"/>
                    </a:cubicBezTo>
                    <a:cubicBezTo>
                      <a:pt x="18271" y="2222"/>
                      <a:pt x="17038" y="4563"/>
                      <a:pt x="14882" y="4748"/>
                    </a:cubicBezTo>
                    <a:cubicBezTo>
                      <a:pt x="14781" y="4760"/>
                      <a:pt x="14681" y="4765"/>
                      <a:pt x="14583" y="4765"/>
                    </a:cubicBezTo>
                    <a:cubicBezTo>
                      <a:pt x="12589" y="4765"/>
                      <a:pt x="11212" y="2449"/>
                      <a:pt x="10507" y="805"/>
                    </a:cubicBezTo>
                    <a:cubicBezTo>
                      <a:pt x="10323" y="497"/>
                      <a:pt x="9999" y="343"/>
                      <a:pt x="9676" y="343"/>
                    </a:cubicBezTo>
                    <a:cubicBezTo>
                      <a:pt x="9352" y="343"/>
                      <a:pt x="9029" y="497"/>
                      <a:pt x="8844" y="805"/>
                    </a:cubicBezTo>
                    <a:cubicBezTo>
                      <a:pt x="8166" y="2469"/>
                      <a:pt x="7057" y="3824"/>
                      <a:pt x="5578" y="4810"/>
                    </a:cubicBezTo>
                    <a:cubicBezTo>
                      <a:pt x="5134" y="5057"/>
                      <a:pt x="4729" y="5167"/>
                      <a:pt x="4358" y="5167"/>
                    </a:cubicBezTo>
                    <a:cubicBezTo>
                      <a:pt x="3344" y="5167"/>
                      <a:pt x="2592" y="4337"/>
                      <a:pt x="2005" y="3208"/>
                    </a:cubicBezTo>
                    <a:cubicBezTo>
                      <a:pt x="1852" y="2864"/>
                      <a:pt x="1587" y="2722"/>
                      <a:pt x="1308" y="2722"/>
                    </a:cubicBezTo>
                    <a:cubicBezTo>
                      <a:pt x="688" y="2722"/>
                      <a:pt x="1" y="3428"/>
                      <a:pt x="341" y="4194"/>
                    </a:cubicBezTo>
                    <a:lnTo>
                      <a:pt x="403" y="4132"/>
                    </a:lnTo>
                    <a:cubicBezTo>
                      <a:pt x="1227" y="5830"/>
                      <a:pt x="2586" y="7069"/>
                      <a:pt x="4299" y="7069"/>
                    </a:cubicBezTo>
                    <a:cubicBezTo>
                      <a:pt x="4762" y="7069"/>
                      <a:pt x="5252" y="6978"/>
                      <a:pt x="5763" y="6782"/>
                    </a:cubicBezTo>
                    <a:cubicBezTo>
                      <a:pt x="7417" y="6138"/>
                      <a:pt x="8729" y="4810"/>
                      <a:pt x="9672" y="3307"/>
                    </a:cubicBezTo>
                    <a:lnTo>
                      <a:pt x="9672" y="3307"/>
                    </a:lnTo>
                    <a:cubicBezTo>
                      <a:pt x="10777" y="5111"/>
                      <a:pt x="12382" y="6674"/>
                      <a:pt x="14563" y="6674"/>
                    </a:cubicBezTo>
                    <a:cubicBezTo>
                      <a:pt x="14688" y="6674"/>
                      <a:pt x="14815" y="6669"/>
                      <a:pt x="14944" y="6658"/>
                    </a:cubicBezTo>
                    <a:cubicBezTo>
                      <a:pt x="17038" y="6476"/>
                      <a:pt x="18627" y="5016"/>
                      <a:pt x="19737" y="3296"/>
                    </a:cubicBezTo>
                    <a:lnTo>
                      <a:pt x="19737" y="3296"/>
                    </a:lnTo>
                    <a:cubicBezTo>
                      <a:pt x="20571" y="4973"/>
                      <a:pt x="21902" y="6430"/>
                      <a:pt x="23816" y="6473"/>
                    </a:cubicBezTo>
                    <a:cubicBezTo>
                      <a:pt x="23872" y="6476"/>
                      <a:pt x="23928" y="6477"/>
                      <a:pt x="23983" y="6477"/>
                    </a:cubicBezTo>
                    <a:cubicBezTo>
                      <a:pt x="25894" y="6477"/>
                      <a:pt x="27168" y="5028"/>
                      <a:pt x="27926" y="3351"/>
                    </a:cubicBezTo>
                    <a:lnTo>
                      <a:pt x="27926" y="3351"/>
                    </a:lnTo>
                    <a:cubicBezTo>
                      <a:pt x="28770" y="4610"/>
                      <a:pt x="29877" y="5682"/>
                      <a:pt x="31210" y="6473"/>
                    </a:cubicBezTo>
                    <a:cubicBezTo>
                      <a:pt x="31892" y="6863"/>
                      <a:pt x="32561" y="7043"/>
                      <a:pt x="33199" y="7043"/>
                    </a:cubicBezTo>
                    <a:cubicBezTo>
                      <a:pt x="34578" y="7043"/>
                      <a:pt x="35809" y="6200"/>
                      <a:pt x="36693" y="4810"/>
                    </a:cubicBezTo>
                    <a:cubicBezTo>
                      <a:pt x="37167" y="4078"/>
                      <a:pt x="36498" y="3377"/>
                      <a:pt x="35821" y="3377"/>
                    </a:cubicBezTo>
                    <a:cubicBezTo>
                      <a:pt x="35528" y="3377"/>
                      <a:pt x="35234" y="3508"/>
                      <a:pt x="35030" y="3824"/>
                    </a:cubicBezTo>
                    <a:cubicBezTo>
                      <a:pt x="34485" y="4675"/>
                      <a:pt x="33865" y="5075"/>
                      <a:pt x="33180" y="5075"/>
                    </a:cubicBezTo>
                    <a:cubicBezTo>
                      <a:pt x="32625" y="5075"/>
                      <a:pt x="32028" y="4813"/>
                      <a:pt x="31395" y="4317"/>
                    </a:cubicBezTo>
                    <a:cubicBezTo>
                      <a:pt x="30162" y="3270"/>
                      <a:pt x="29176" y="1976"/>
                      <a:pt x="28560" y="497"/>
                    </a:cubicBezTo>
                    <a:cubicBezTo>
                      <a:pt x="28366" y="164"/>
                      <a:pt x="28034" y="6"/>
                      <a:pt x="27706" y="6"/>
                    </a:cubicBezTo>
                    <a:cubicBezTo>
                      <a:pt x="27305" y="6"/>
                      <a:pt x="26909" y="241"/>
                      <a:pt x="26773" y="682"/>
                    </a:cubicBezTo>
                    <a:cubicBezTo>
                      <a:pt x="26476" y="2052"/>
                      <a:pt x="25775" y="4573"/>
                      <a:pt x="24004" y="4573"/>
                    </a:cubicBezTo>
                    <a:cubicBezTo>
                      <a:pt x="23942" y="4573"/>
                      <a:pt x="23880" y="4570"/>
                      <a:pt x="23816" y="4563"/>
                    </a:cubicBezTo>
                    <a:cubicBezTo>
                      <a:pt x="21906" y="4379"/>
                      <a:pt x="21167" y="2099"/>
                      <a:pt x="20859" y="682"/>
                    </a:cubicBezTo>
                    <a:cubicBezTo>
                      <a:pt x="20753" y="262"/>
                      <a:pt x="20290" y="1"/>
                      <a:pt x="1985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3808900" y="283057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0"/>
                    </a:moveTo>
                    <a:cubicBezTo>
                      <a:pt x="19522" y="0"/>
                      <a:pt x="19209" y="151"/>
                      <a:pt x="19052" y="492"/>
                    </a:cubicBezTo>
                    <a:cubicBezTo>
                      <a:pt x="18313" y="2217"/>
                      <a:pt x="17019" y="4558"/>
                      <a:pt x="14924" y="4805"/>
                    </a:cubicBezTo>
                    <a:cubicBezTo>
                      <a:pt x="14847" y="4811"/>
                      <a:pt x="14771" y="4814"/>
                      <a:pt x="14695" y="4814"/>
                    </a:cubicBezTo>
                    <a:cubicBezTo>
                      <a:pt x="12663" y="4814"/>
                      <a:pt x="11262" y="2463"/>
                      <a:pt x="10549" y="800"/>
                    </a:cubicBezTo>
                    <a:cubicBezTo>
                      <a:pt x="10364" y="492"/>
                      <a:pt x="10041" y="338"/>
                      <a:pt x="9717" y="338"/>
                    </a:cubicBezTo>
                    <a:cubicBezTo>
                      <a:pt x="9394" y="338"/>
                      <a:pt x="9070" y="492"/>
                      <a:pt x="8886" y="800"/>
                    </a:cubicBezTo>
                    <a:cubicBezTo>
                      <a:pt x="8208" y="2463"/>
                      <a:pt x="7037" y="3819"/>
                      <a:pt x="5558" y="4805"/>
                    </a:cubicBezTo>
                    <a:cubicBezTo>
                      <a:pt x="5114" y="5052"/>
                      <a:pt x="4709" y="5162"/>
                      <a:pt x="4340" y="5162"/>
                    </a:cubicBezTo>
                    <a:cubicBezTo>
                      <a:pt x="3328" y="5162"/>
                      <a:pt x="2588" y="4331"/>
                      <a:pt x="2046" y="3203"/>
                    </a:cubicBezTo>
                    <a:cubicBezTo>
                      <a:pt x="1875" y="2859"/>
                      <a:pt x="1596" y="2716"/>
                      <a:pt x="1310" y="2716"/>
                    </a:cubicBezTo>
                    <a:cubicBezTo>
                      <a:pt x="674" y="2716"/>
                      <a:pt x="0" y="3423"/>
                      <a:pt x="383" y="4189"/>
                    </a:cubicBezTo>
                    <a:cubicBezTo>
                      <a:pt x="1207" y="5886"/>
                      <a:pt x="2604" y="7125"/>
                      <a:pt x="4334" y="7125"/>
                    </a:cubicBezTo>
                    <a:cubicBezTo>
                      <a:pt x="4801" y="7125"/>
                      <a:pt x="5293" y="7035"/>
                      <a:pt x="5805" y="6838"/>
                    </a:cubicBezTo>
                    <a:cubicBezTo>
                      <a:pt x="7416" y="6194"/>
                      <a:pt x="8717" y="4861"/>
                      <a:pt x="9684" y="3355"/>
                    </a:cubicBezTo>
                    <a:lnTo>
                      <a:pt x="9684" y="3355"/>
                    </a:lnTo>
                    <a:cubicBezTo>
                      <a:pt x="10774" y="5163"/>
                      <a:pt x="12405" y="6730"/>
                      <a:pt x="14550" y="6730"/>
                    </a:cubicBezTo>
                    <a:cubicBezTo>
                      <a:pt x="14673" y="6730"/>
                      <a:pt x="14798" y="6725"/>
                      <a:pt x="14924" y="6715"/>
                    </a:cubicBezTo>
                    <a:cubicBezTo>
                      <a:pt x="17018" y="6533"/>
                      <a:pt x="18642" y="5072"/>
                      <a:pt x="19744" y="3352"/>
                    </a:cubicBezTo>
                    <a:lnTo>
                      <a:pt x="19744" y="3352"/>
                    </a:lnTo>
                    <a:cubicBezTo>
                      <a:pt x="20557" y="5010"/>
                      <a:pt x="21886" y="6443"/>
                      <a:pt x="23796" y="6530"/>
                    </a:cubicBezTo>
                    <a:cubicBezTo>
                      <a:pt x="23854" y="6532"/>
                      <a:pt x="23911" y="6534"/>
                      <a:pt x="23967" y="6534"/>
                    </a:cubicBezTo>
                    <a:cubicBezTo>
                      <a:pt x="25910" y="6534"/>
                      <a:pt x="27165" y="5095"/>
                      <a:pt x="27931" y="3425"/>
                    </a:cubicBezTo>
                    <a:lnTo>
                      <a:pt x="27931" y="3425"/>
                    </a:lnTo>
                    <a:cubicBezTo>
                      <a:pt x="28787" y="4676"/>
                      <a:pt x="29905" y="5742"/>
                      <a:pt x="31190" y="6530"/>
                    </a:cubicBezTo>
                    <a:cubicBezTo>
                      <a:pt x="31879" y="6912"/>
                      <a:pt x="32550" y="7087"/>
                      <a:pt x="33186" y="7087"/>
                    </a:cubicBezTo>
                    <a:cubicBezTo>
                      <a:pt x="34599" y="7087"/>
                      <a:pt x="35843" y="6226"/>
                      <a:pt x="36735" y="4866"/>
                    </a:cubicBezTo>
                    <a:cubicBezTo>
                      <a:pt x="37208" y="4135"/>
                      <a:pt x="36540" y="3433"/>
                      <a:pt x="35863" y="3433"/>
                    </a:cubicBezTo>
                    <a:cubicBezTo>
                      <a:pt x="35570" y="3433"/>
                      <a:pt x="35276" y="3564"/>
                      <a:pt x="35072" y="3880"/>
                    </a:cubicBezTo>
                    <a:cubicBezTo>
                      <a:pt x="34527" y="4732"/>
                      <a:pt x="33888" y="5131"/>
                      <a:pt x="33196" y="5131"/>
                    </a:cubicBezTo>
                    <a:cubicBezTo>
                      <a:pt x="32637" y="5131"/>
                      <a:pt x="32043" y="4870"/>
                      <a:pt x="31436" y="4373"/>
                    </a:cubicBezTo>
                    <a:cubicBezTo>
                      <a:pt x="30204" y="3326"/>
                      <a:pt x="29218" y="1970"/>
                      <a:pt x="28541" y="492"/>
                    </a:cubicBezTo>
                    <a:cubicBezTo>
                      <a:pt x="28355" y="173"/>
                      <a:pt x="28054" y="26"/>
                      <a:pt x="27753" y="26"/>
                    </a:cubicBezTo>
                    <a:cubicBezTo>
                      <a:pt x="27355" y="26"/>
                      <a:pt x="26956" y="282"/>
                      <a:pt x="26815" y="738"/>
                    </a:cubicBezTo>
                    <a:cubicBezTo>
                      <a:pt x="26518" y="2048"/>
                      <a:pt x="25759" y="4567"/>
                      <a:pt x="23984" y="4567"/>
                    </a:cubicBezTo>
                    <a:cubicBezTo>
                      <a:pt x="23923" y="4567"/>
                      <a:pt x="23860" y="4564"/>
                      <a:pt x="23796" y="4558"/>
                    </a:cubicBezTo>
                    <a:cubicBezTo>
                      <a:pt x="21948" y="4373"/>
                      <a:pt x="21208" y="2094"/>
                      <a:pt x="20839" y="738"/>
                    </a:cubicBezTo>
                    <a:cubicBezTo>
                      <a:pt x="20732" y="277"/>
                      <a:pt x="20280" y="0"/>
                      <a:pt x="1984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2271625" y="377942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1"/>
                    </a:moveTo>
                    <a:cubicBezTo>
                      <a:pt x="19522" y="1"/>
                      <a:pt x="19209" y="152"/>
                      <a:pt x="19052" y="492"/>
                    </a:cubicBezTo>
                    <a:cubicBezTo>
                      <a:pt x="18313" y="2217"/>
                      <a:pt x="17019" y="4559"/>
                      <a:pt x="14862" y="4743"/>
                    </a:cubicBezTo>
                    <a:cubicBezTo>
                      <a:pt x="14764" y="4755"/>
                      <a:pt x="14667" y="4761"/>
                      <a:pt x="14572" y="4761"/>
                    </a:cubicBezTo>
                    <a:cubicBezTo>
                      <a:pt x="12630" y="4761"/>
                      <a:pt x="11254" y="2447"/>
                      <a:pt x="10549" y="862"/>
                    </a:cubicBezTo>
                    <a:cubicBezTo>
                      <a:pt x="10334" y="523"/>
                      <a:pt x="10010" y="353"/>
                      <a:pt x="9694" y="353"/>
                    </a:cubicBezTo>
                    <a:cubicBezTo>
                      <a:pt x="9379" y="353"/>
                      <a:pt x="9071" y="523"/>
                      <a:pt x="8886" y="862"/>
                    </a:cubicBezTo>
                    <a:cubicBezTo>
                      <a:pt x="8208" y="2464"/>
                      <a:pt x="7037" y="3819"/>
                      <a:pt x="5559" y="4805"/>
                    </a:cubicBezTo>
                    <a:cubicBezTo>
                      <a:pt x="5109" y="5071"/>
                      <a:pt x="4701" y="5189"/>
                      <a:pt x="4329" y="5189"/>
                    </a:cubicBezTo>
                    <a:cubicBezTo>
                      <a:pt x="3323" y="5189"/>
                      <a:pt x="2586" y="4327"/>
                      <a:pt x="2047" y="3203"/>
                    </a:cubicBezTo>
                    <a:cubicBezTo>
                      <a:pt x="1875" y="2859"/>
                      <a:pt x="1596" y="2717"/>
                      <a:pt x="1311" y="2717"/>
                    </a:cubicBezTo>
                    <a:cubicBezTo>
                      <a:pt x="674" y="2717"/>
                      <a:pt x="0" y="3424"/>
                      <a:pt x="383" y="4189"/>
                    </a:cubicBezTo>
                    <a:cubicBezTo>
                      <a:pt x="1208" y="5886"/>
                      <a:pt x="2605" y="7126"/>
                      <a:pt x="4304" y="7126"/>
                    </a:cubicBezTo>
                    <a:cubicBezTo>
                      <a:pt x="4763" y="7126"/>
                      <a:pt x="5245" y="7035"/>
                      <a:pt x="5743" y="6838"/>
                    </a:cubicBezTo>
                    <a:cubicBezTo>
                      <a:pt x="7365" y="6190"/>
                      <a:pt x="8707" y="4845"/>
                      <a:pt x="9667" y="3327"/>
                    </a:cubicBezTo>
                    <a:lnTo>
                      <a:pt x="9667" y="3327"/>
                    </a:lnTo>
                    <a:cubicBezTo>
                      <a:pt x="10757" y="5147"/>
                      <a:pt x="12394" y="6731"/>
                      <a:pt x="14551" y="6731"/>
                    </a:cubicBezTo>
                    <a:cubicBezTo>
                      <a:pt x="14673" y="6731"/>
                      <a:pt x="14798" y="6726"/>
                      <a:pt x="14924" y="6715"/>
                    </a:cubicBezTo>
                    <a:cubicBezTo>
                      <a:pt x="17102" y="6534"/>
                      <a:pt x="18679" y="5082"/>
                      <a:pt x="19753" y="3369"/>
                    </a:cubicBezTo>
                    <a:lnTo>
                      <a:pt x="19753" y="3369"/>
                    </a:lnTo>
                    <a:cubicBezTo>
                      <a:pt x="20566" y="5020"/>
                      <a:pt x="21892" y="6444"/>
                      <a:pt x="23796" y="6530"/>
                    </a:cubicBezTo>
                    <a:cubicBezTo>
                      <a:pt x="23853" y="6533"/>
                      <a:pt x="23909" y="6534"/>
                      <a:pt x="23964" y="6534"/>
                    </a:cubicBezTo>
                    <a:cubicBezTo>
                      <a:pt x="25902" y="6534"/>
                      <a:pt x="27157" y="5075"/>
                      <a:pt x="27924" y="3414"/>
                    </a:cubicBezTo>
                    <a:lnTo>
                      <a:pt x="27924" y="3414"/>
                    </a:lnTo>
                    <a:cubicBezTo>
                      <a:pt x="28781" y="4670"/>
                      <a:pt x="29901" y="5740"/>
                      <a:pt x="31190" y="6530"/>
                    </a:cubicBezTo>
                    <a:cubicBezTo>
                      <a:pt x="31879" y="6913"/>
                      <a:pt x="32550" y="7088"/>
                      <a:pt x="33186" y="7088"/>
                    </a:cubicBezTo>
                    <a:cubicBezTo>
                      <a:pt x="34600" y="7088"/>
                      <a:pt x="35843" y="6226"/>
                      <a:pt x="36735" y="4867"/>
                    </a:cubicBezTo>
                    <a:cubicBezTo>
                      <a:pt x="37209" y="4135"/>
                      <a:pt x="36510" y="3434"/>
                      <a:pt x="35836" y="3434"/>
                    </a:cubicBezTo>
                    <a:cubicBezTo>
                      <a:pt x="35545" y="3434"/>
                      <a:pt x="35258" y="3565"/>
                      <a:pt x="35072" y="3881"/>
                    </a:cubicBezTo>
                    <a:cubicBezTo>
                      <a:pt x="34493" y="4732"/>
                      <a:pt x="33858" y="5132"/>
                      <a:pt x="33176" y="5132"/>
                    </a:cubicBezTo>
                    <a:cubicBezTo>
                      <a:pt x="32625" y="5132"/>
                      <a:pt x="32043" y="4870"/>
                      <a:pt x="31437" y="4374"/>
                    </a:cubicBezTo>
                    <a:cubicBezTo>
                      <a:pt x="30143" y="3326"/>
                      <a:pt x="29218" y="1971"/>
                      <a:pt x="28541" y="492"/>
                    </a:cubicBezTo>
                    <a:cubicBezTo>
                      <a:pt x="28355" y="173"/>
                      <a:pt x="28055" y="26"/>
                      <a:pt x="27753" y="26"/>
                    </a:cubicBezTo>
                    <a:cubicBezTo>
                      <a:pt x="27355" y="26"/>
                      <a:pt x="26956" y="283"/>
                      <a:pt x="26815" y="738"/>
                    </a:cubicBezTo>
                    <a:cubicBezTo>
                      <a:pt x="26518" y="2049"/>
                      <a:pt x="25759" y="4568"/>
                      <a:pt x="23984" y="4568"/>
                    </a:cubicBezTo>
                    <a:cubicBezTo>
                      <a:pt x="23923" y="4568"/>
                      <a:pt x="23860" y="4565"/>
                      <a:pt x="23796" y="4559"/>
                    </a:cubicBezTo>
                    <a:cubicBezTo>
                      <a:pt x="22010" y="4435"/>
                      <a:pt x="21209" y="2094"/>
                      <a:pt x="20839" y="738"/>
                    </a:cubicBezTo>
                    <a:cubicBezTo>
                      <a:pt x="20733" y="278"/>
                      <a:pt x="20280" y="1"/>
                      <a:pt x="19844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4879550" y="3794700"/>
                <a:ext cx="9301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37205" h="7094" extrusionOk="0">
                    <a:moveTo>
                      <a:pt x="19855" y="1"/>
                    </a:moveTo>
                    <a:cubicBezTo>
                      <a:pt x="19528" y="1"/>
                      <a:pt x="19207" y="151"/>
                      <a:pt x="19048" y="497"/>
                    </a:cubicBezTo>
                    <a:cubicBezTo>
                      <a:pt x="18308" y="2222"/>
                      <a:pt x="17014" y="4564"/>
                      <a:pt x="14920" y="4749"/>
                    </a:cubicBezTo>
                    <a:cubicBezTo>
                      <a:pt x="14819" y="4760"/>
                      <a:pt x="14719" y="4766"/>
                      <a:pt x="14621" y="4766"/>
                    </a:cubicBezTo>
                    <a:cubicBezTo>
                      <a:pt x="12626" y="4766"/>
                      <a:pt x="11250" y="2450"/>
                      <a:pt x="10545" y="805"/>
                    </a:cubicBezTo>
                    <a:cubicBezTo>
                      <a:pt x="10360" y="497"/>
                      <a:pt x="10037" y="343"/>
                      <a:pt x="9713" y="343"/>
                    </a:cubicBezTo>
                    <a:cubicBezTo>
                      <a:pt x="9390" y="343"/>
                      <a:pt x="9066" y="497"/>
                      <a:pt x="8881" y="805"/>
                    </a:cubicBezTo>
                    <a:cubicBezTo>
                      <a:pt x="8204" y="2407"/>
                      <a:pt x="7033" y="3824"/>
                      <a:pt x="5616" y="4749"/>
                    </a:cubicBezTo>
                    <a:cubicBezTo>
                      <a:pt x="5137" y="5022"/>
                      <a:pt x="4705" y="5144"/>
                      <a:pt x="4316" y="5144"/>
                    </a:cubicBezTo>
                    <a:cubicBezTo>
                      <a:pt x="3303" y="5144"/>
                      <a:pt x="2576" y="4321"/>
                      <a:pt x="2042" y="3208"/>
                    </a:cubicBezTo>
                    <a:cubicBezTo>
                      <a:pt x="1865" y="2854"/>
                      <a:pt x="1576" y="2708"/>
                      <a:pt x="1281" y="2708"/>
                    </a:cubicBezTo>
                    <a:cubicBezTo>
                      <a:pt x="652" y="2708"/>
                      <a:pt x="1" y="3377"/>
                      <a:pt x="379" y="4132"/>
                    </a:cubicBezTo>
                    <a:cubicBezTo>
                      <a:pt x="1199" y="5821"/>
                      <a:pt x="2585" y="7094"/>
                      <a:pt x="4272" y="7094"/>
                    </a:cubicBezTo>
                    <a:cubicBezTo>
                      <a:pt x="4740" y="7094"/>
                      <a:pt x="5231" y="6996"/>
                      <a:pt x="5739" y="6782"/>
                    </a:cubicBezTo>
                    <a:cubicBezTo>
                      <a:pt x="7397" y="6183"/>
                      <a:pt x="8711" y="4827"/>
                      <a:pt x="9681" y="3331"/>
                    </a:cubicBezTo>
                    <a:lnTo>
                      <a:pt x="9681" y="3331"/>
                    </a:lnTo>
                    <a:cubicBezTo>
                      <a:pt x="10771" y="5109"/>
                      <a:pt x="12401" y="6674"/>
                      <a:pt x="14546" y="6674"/>
                    </a:cubicBezTo>
                    <a:cubicBezTo>
                      <a:pt x="14669" y="6674"/>
                      <a:pt x="14793" y="6669"/>
                      <a:pt x="14920" y="6659"/>
                    </a:cubicBezTo>
                    <a:cubicBezTo>
                      <a:pt x="17056" y="6522"/>
                      <a:pt x="18656" y="5077"/>
                      <a:pt x="19745" y="3339"/>
                    </a:cubicBezTo>
                    <a:lnTo>
                      <a:pt x="19745" y="3339"/>
                    </a:lnTo>
                    <a:cubicBezTo>
                      <a:pt x="20557" y="4990"/>
                      <a:pt x="21885" y="6449"/>
                      <a:pt x="23792" y="6535"/>
                    </a:cubicBezTo>
                    <a:cubicBezTo>
                      <a:pt x="23821" y="6536"/>
                      <a:pt x="23850" y="6536"/>
                      <a:pt x="23879" y="6536"/>
                    </a:cubicBezTo>
                    <a:cubicBezTo>
                      <a:pt x="25875" y="6536"/>
                      <a:pt x="27157" y="5061"/>
                      <a:pt x="27932" y="3379"/>
                    </a:cubicBezTo>
                    <a:lnTo>
                      <a:pt x="27932" y="3379"/>
                    </a:lnTo>
                    <a:cubicBezTo>
                      <a:pt x="28788" y="4631"/>
                      <a:pt x="29904" y="5708"/>
                      <a:pt x="31186" y="6535"/>
                    </a:cubicBezTo>
                    <a:cubicBezTo>
                      <a:pt x="31873" y="6898"/>
                      <a:pt x="32542" y="7065"/>
                      <a:pt x="33177" y="7065"/>
                    </a:cubicBezTo>
                    <a:cubicBezTo>
                      <a:pt x="34592" y="7065"/>
                      <a:pt x="35838" y="6233"/>
                      <a:pt x="36731" y="4872"/>
                    </a:cubicBezTo>
                    <a:cubicBezTo>
                      <a:pt x="37204" y="4140"/>
                      <a:pt x="36536" y="3439"/>
                      <a:pt x="35859" y="3439"/>
                    </a:cubicBezTo>
                    <a:cubicBezTo>
                      <a:pt x="35566" y="3439"/>
                      <a:pt x="35272" y="3570"/>
                      <a:pt x="35067" y="3886"/>
                    </a:cubicBezTo>
                    <a:cubicBezTo>
                      <a:pt x="34523" y="4737"/>
                      <a:pt x="33884" y="5137"/>
                      <a:pt x="33192" y="5137"/>
                    </a:cubicBezTo>
                    <a:cubicBezTo>
                      <a:pt x="32633" y="5137"/>
                      <a:pt x="32039" y="4875"/>
                      <a:pt x="31432" y="4379"/>
                    </a:cubicBezTo>
                    <a:cubicBezTo>
                      <a:pt x="30200" y="3331"/>
                      <a:pt x="29214" y="1976"/>
                      <a:pt x="28536" y="497"/>
                    </a:cubicBezTo>
                    <a:cubicBezTo>
                      <a:pt x="28342" y="164"/>
                      <a:pt x="28023" y="6"/>
                      <a:pt x="27708" y="6"/>
                    </a:cubicBezTo>
                    <a:cubicBezTo>
                      <a:pt x="27324" y="6"/>
                      <a:pt x="26947" y="242"/>
                      <a:pt x="26811" y="682"/>
                    </a:cubicBezTo>
                    <a:cubicBezTo>
                      <a:pt x="26513" y="2052"/>
                      <a:pt x="25755" y="4573"/>
                      <a:pt x="23980" y="4573"/>
                    </a:cubicBezTo>
                    <a:cubicBezTo>
                      <a:pt x="23918" y="4573"/>
                      <a:pt x="23856" y="4570"/>
                      <a:pt x="23792" y="4564"/>
                    </a:cubicBezTo>
                    <a:cubicBezTo>
                      <a:pt x="22067" y="4379"/>
                      <a:pt x="21204" y="2099"/>
                      <a:pt x="20835" y="682"/>
                    </a:cubicBezTo>
                    <a:cubicBezTo>
                      <a:pt x="20729" y="262"/>
                      <a:pt x="20286" y="1"/>
                      <a:pt x="1985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3134200" y="3459025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347" y="1"/>
                    </a:moveTo>
                    <a:cubicBezTo>
                      <a:pt x="15025" y="1"/>
                      <a:pt x="14712" y="152"/>
                      <a:pt x="14555" y="492"/>
                    </a:cubicBezTo>
                    <a:cubicBezTo>
                      <a:pt x="14062" y="1725"/>
                      <a:pt x="13138" y="3450"/>
                      <a:pt x="11598" y="3635"/>
                    </a:cubicBezTo>
                    <a:cubicBezTo>
                      <a:pt x="11525" y="3643"/>
                      <a:pt x="11454" y="3647"/>
                      <a:pt x="11384" y="3647"/>
                    </a:cubicBezTo>
                    <a:cubicBezTo>
                      <a:pt x="9960" y="3647"/>
                      <a:pt x="8987" y="1913"/>
                      <a:pt x="8517" y="739"/>
                    </a:cubicBezTo>
                    <a:cubicBezTo>
                      <a:pt x="8332" y="431"/>
                      <a:pt x="8009" y="277"/>
                      <a:pt x="7685" y="277"/>
                    </a:cubicBezTo>
                    <a:cubicBezTo>
                      <a:pt x="7362" y="277"/>
                      <a:pt x="7038" y="431"/>
                      <a:pt x="6853" y="739"/>
                    </a:cubicBezTo>
                    <a:cubicBezTo>
                      <a:pt x="6360" y="1909"/>
                      <a:pt x="5560" y="2895"/>
                      <a:pt x="4512" y="3635"/>
                    </a:cubicBezTo>
                    <a:cubicBezTo>
                      <a:pt x="4189" y="3822"/>
                      <a:pt x="3899" y="3905"/>
                      <a:pt x="3636" y="3905"/>
                    </a:cubicBezTo>
                    <a:cubicBezTo>
                      <a:pt x="2947" y="3905"/>
                      <a:pt x="2449" y="3329"/>
                      <a:pt x="2048" y="2526"/>
                    </a:cubicBezTo>
                    <a:cubicBezTo>
                      <a:pt x="1876" y="2202"/>
                      <a:pt x="1599" y="2067"/>
                      <a:pt x="1314" y="2067"/>
                    </a:cubicBezTo>
                    <a:cubicBezTo>
                      <a:pt x="677" y="2067"/>
                      <a:pt x="1" y="2745"/>
                      <a:pt x="384" y="3511"/>
                    </a:cubicBezTo>
                    <a:cubicBezTo>
                      <a:pt x="1027" y="4846"/>
                      <a:pt x="2185" y="5864"/>
                      <a:pt x="3604" y="5864"/>
                    </a:cubicBezTo>
                    <a:cubicBezTo>
                      <a:pt x="3954" y="5864"/>
                      <a:pt x="4319" y="5802"/>
                      <a:pt x="4697" y="5668"/>
                    </a:cubicBezTo>
                    <a:cubicBezTo>
                      <a:pt x="5895" y="5197"/>
                      <a:pt x="6886" y="4251"/>
                      <a:pt x="7626" y="3180"/>
                    </a:cubicBezTo>
                    <a:lnTo>
                      <a:pt x="7626" y="3180"/>
                    </a:lnTo>
                    <a:cubicBezTo>
                      <a:pt x="8489" y="4483"/>
                      <a:pt x="9753" y="5550"/>
                      <a:pt x="11396" y="5550"/>
                    </a:cubicBezTo>
                    <a:cubicBezTo>
                      <a:pt x="11462" y="5550"/>
                      <a:pt x="11530" y="5548"/>
                      <a:pt x="11598" y="5545"/>
                    </a:cubicBezTo>
                    <a:cubicBezTo>
                      <a:pt x="13217" y="5459"/>
                      <a:pt x="14423" y="4461"/>
                      <a:pt x="15278" y="3222"/>
                    </a:cubicBezTo>
                    <a:lnTo>
                      <a:pt x="15278" y="3222"/>
                    </a:lnTo>
                    <a:cubicBezTo>
                      <a:pt x="15937" y="4406"/>
                      <a:pt x="16935" y="5381"/>
                      <a:pt x="18375" y="5421"/>
                    </a:cubicBezTo>
                    <a:cubicBezTo>
                      <a:pt x="18403" y="5422"/>
                      <a:pt x="18431" y="5423"/>
                      <a:pt x="18459" y="5423"/>
                    </a:cubicBezTo>
                    <a:cubicBezTo>
                      <a:pt x="19868" y="5423"/>
                      <a:pt x="20872" y="4420"/>
                      <a:pt x="21518" y="3217"/>
                    </a:cubicBezTo>
                    <a:lnTo>
                      <a:pt x="21518" y="3217"/>
                    </a:lnTo>
                    <a:cubicBezTo>
                      <a:pt x="22158" y="4091"/>
                      <a:pt x="22969" y="4850"/>
                      <a:pt x="23920" y="5421"/>
                    </a:cubicBezTo>
                    <a:cubicBezTo>
                      <a:pt x="24459" y="5700"/>
                      <a:pt x="24981" y="5827"/>
                      <a:pt x="25475" y="5827"/>
                    </a:cubicBezTo>
                    <a:cubicBezTo>
                      <a:pt x="26622" y="5827"/>
                      <a:pt x="27625" y="5142"/>
                      <a:pt x="28357" y="4066"/>
                    </a:cubicBezTo>
                    <a:cubicBezTo>
                      <a:pt x="28830" y="3334"/>
                      <a:pt x="28162" y="2633"/>
                      <a:pt x="27484" y="2633"/>
                    </a:cubicBezTo>
                    <a:cubicBezTo>
                      <a:pt x="27192" y="2633"/>
                      <a:pt x="26898" y="2764"/>
                      <a:pt x="26693" y="3080"/>
                    </a:cubicBezTo>
                    <a:cubicBezTo>
                      <a:pt x="26319" y="3663"/>
                      <a:pt x="25902" y="3898"/>
                      <a:pt x="25474" y="3898"/>
                    </a:cubicBezTo>
                    <a:cubicBezTo>
                      <a:pt x="24141" y="3898"/>
                      <a:pt x="22709" y="1612"/>
                      <a:pt x="22195" y="492"/>
                    </a:cubicBezTo>
                    <a:cubicBezTo>
                      <a:pt x="22009" y="174"/>
                      <a:pt x="21698" y="27"/>
                      <a:pt x="21383" y="27"/>
                    </a:cubicBezTo>
                    <a:cubicBezTo>
                      <a:pt x="20968" y="27"/>
                      <a:pt x="20549" y="283"/>
                      <a:pt x="20408" y="739"/>
                    </a:cubicBezTo>
                    <a:cubicBezTo>
                      <a:pt x="20229" y="1635"/>
                      <a:pt x="19702" y="3517"/>
                      <a:pt x="18490" y="3517"/>
                    </a:cubicBezTo>
                    <a:cubicBezTo>
                      <a:pt x="18452" y="3517"/>
                      <a:pt x="18414" y="3515"/>
                      <a:pt x="18375" y="3511"/>
                    </a:cubicBezTo>
                    <a:cubicBezTo>
                      <a:pt x="17081" y="3388"/>
                      <a:pt x="16588" y="1663"/>
                      <a:pt x="16342" y="739"/>
                    </a:cubicBezTo>
                    <a:cubicBezTo>
                      <a:pt x="16236" y="278"/>
                      <a:pt x="15783" y="1"/>
                      <a:pt x="1534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35"/>
              <p:cNvSpPr/>
              <p:nvPr/>
            </p:nvSpPr>
            <p:spPr>
              <a:xfrm>
                <a:off x="3482475" y="1923300"/>
                <a:ext cx="720600" cy="147175"/>
              </a:xfrm>
              <a:custGeom>
                <a:avLst/>
                <a:gdLst/>
                <a:ahLst/>
                <a:cxnLst/>
                <a:rect l="l" t="t" r="r" b="b"/>
                <a:pathLst>
                  <a:path w="28824" h="5887" extrusionOk="0">
                    <a:moveTo>
                      <a:pt x="15291" y="0"/>
                    </a:moveTo>
                    <a:cubicBezTo>
                      <a:pt x="14977" y="0"/>
                      <a:pt x="14680" y="152"/>
                      <a:pt x="14549" y="492"/>
                    </a:cubicBezTo>
                    <a:cubicBezTo>
                      <a:pt x="13994" y="1724"/>
                      <a:pt x="13070" y="3449"/>
                      <a:pt x="11530" y="3634"/>
                    </a:cubicBezTo>
                    <a:cubicBezTo>
                      <a:pt x="11458" y="3643"/>
                      <a:pt x="11386" y="3647"/>
                      <a:pt x="11316" y="3647"/>
                    </a:cubicBezTo>
                    <a:cubicBezTo>
                      <a:pt x="9892" y="3647"/>
                      <a:pt x="8919" y="1913"/>
                      <a:pt x="8449" y="738"/>
                    </a:cubicBezTo>
                    <a:cubicBezTo>
                      <a:pt x="8264" y="430"/>
                      <a:pt x="7941" y="276"/>
                      <a:pt x="7617" y="276"/>
                    </a:cubicBezTo>
                    <a:cubicBezTo>
                      <a:pt x="7294" y="276"/>
                      <a:pt x="6970" y="430"/>
                      <a:pt x="6786" y="738"/>
                    </a:cubicBezTo>
                    <a:cubicBezTo>
                      <a:pt x="6293" y="1909"/>
                      <a:pt x="5492" y="2895"/>
                      <a:pt x="4506" y="3634"/>
                    </a:cubicBezTo>
                    <a:cubicBezTo>
                      <a:pt x="4148" y="3849"/>
                      <a:pt x="3837" y="3944"/>
                      <a:pt x="3563" y="3944"/>
                    </a:cubicBezTo>
                    <a:cubicBezTo>
                      <a:pt x="2891" y="3944"/>
                      <a:pt x="2435" y="3374"/>
                      <a:pt x="2041" y="2587"/>
                    </a:cubicBezTo>
                    <a:cubicBezTo>
                      <a:pt x="1864" y="2233"/>
                      <a:pt x="1575" y="2086"/>
                      <a:pt x="1280" y="2086"/>
                    </a:cubicBezTo>
                    <a:cubicBezTo>
                      <a:pt x="651" y="2086"/>
                      <a:pt x="0" y="2756"/>
                      <a:pt x="378" y="3511"/>
                    </a:cubicBezTo>
                    <a:lnTo>
                      <a:pt x="316" y="3511"/>
                    </a:lnTo>
                    <a:cubicBezTo>
                      <a:pt x="954" y="4836"/>
                      <a:pt x="2100" y="5887"/>
                      <a:pt x="3504" y="5887"/>
                    </a:cubicBezTo>
                    <a:cubicBezTo>
                      <a:pt x="3864" y="5887"/>
                      <a:pt x="4240" y="5818"/>
                      <a:pt x="4629" y="5667"/>
                    </a:cubicBezTo>
                    <a:cubicBezTo>
                      <a:pt x="5824" y="5113"/>
                      <a:pt x="6842" y="4262"/>
                      <a:pt x="7580" y="3218"/>
                    </a:cubicBezTo>
                    <a:lnTo>
                      <a:pt x="7580" y="3218"/>
                    </a:lnTo>
                    <a:cubicBezTo>
                      <a:pt x="8430" y="4499"/>
                      <a:pt x="9669" y="5556"/>
                      <a:pt x="11297" y="5556"/>
                    </a:cubicBezTo>
                    <a:cubicBezTo>
                      <a:pt x="11394" y="5556"/>
                      <a:pt x="11492" y="5552"/>
                      <a:pt x="11591" y="5544"/>
                    </a:cubicBezTo>
                    <a:cubicBezTo>
                      <a:pt x="13198" y="5460"/>
                      <a:pt x="14370" y="4476"/>
                      <a:pt x="15226" y="3249"/>
                    </a:cubicBezTo>
                    <a:lnTo>
                      <a:pt x="15226" y="3249"/>
                    </a:lnTo>
                    <a:cubicBezTo>
                      <a:pt x="15897" y="4432"/>
                      <a:pt x="16907" y="5381"/>
                      <a:pt x="18307" y="5421"/>
                    </a:cubicBezTo>
                    <a:cubicBezTo>
                      <a:pt x="18336" y="5422"/>
                      <a:pt x="18365" y="5422"/>
                      <a:pt x="18393" y="5422"/>
                    </a:cubicBezTo>
                    <a:cubicBezTo>
                      <a:pt x="19795" y="5422"/>
                      <a:pt x="20819" y="4457"/>
                      <a:pt x="21483" y="3264"/>
                    </a:cubicBezTo>
                    <a:lnTo>
                      <a:pt x="21483" y="3264"/>
                    </a:lnTo>
                    <a:cubicBezTo>
                      <a:pt x="22140" y="4133"/>
                      <a:pt x="22969" y="4878"/>
                      <a:pt x="23914" y="5483"/>
                    </a:cubicBezTo>
                    <a:cubicBezTo>
                      <a:pt x="24431" y="5759"/>
                      <a:pt x="24942" y="5887"/>
                      <a:pt x="25432" y="5887"/>
                    </a:cubicBezTo>
                    <a:cubicBezTo>
                      <a:pt x="26580" y="5887"/>
                      <a:pt x="27617" y="5188"/>
                      <a:pt x="28350" y="4066"/>
                    </a:cubicBezTo>
                    <a:cubicBezTo>
                      <a:pt x="28824" y="3334"/>
                      <a:pt x="28155" y="2633"/>
                      <a:pt x="27478" y="2633"/>
                    </a:cubicBezTo>
                    <a:cubicBezTo>
                      <a:pt x="27186" y="2633"/>
                      <a:pt x="26891" y="2764"/>
                      <a:pt x="26687" y="3080"/>
                    </a:cubicBezTo>
                    <a:cubicBezTo>
                      <a:pt x="26298" y="3663"/>
                      <a:pt x="25869" y="3898"/>
                      <a:pt x="25433" y="3898"/>
                    </a:cubicBezTo>
                    <a:cubicBezTo>
                      <a:pt x="24073" y="3898"/>
                      <a:pt x="22641" y="1612"/>
                      <a:pt x="22127" y="492"/>
                    </a:cubicBezTo>
                    <a:cubicBezTo>
                      <a:pt x="21939" y="195"/>
                      <a:pt x="21620" y="52"/>
                      <a:pt x="21300" y="52"/>
                    </a:cubicBezTo>
                    <a:cubicBezTo>
                      <a:pt x="20890" y="52"/>
                      <a:pt x="20479" y="288"/>
                      <a:pt x="20341" y="738"/>
                    </a:cubicBezTo>
                    <a:cubicBezTo>
                      <a:pt x="20161" y="1635"/>
                      <a:pt x="19692" y="3517"/>
                      <a:pt x="18427" y="3517"/>
                    </a:cubicBezTo>
                    <a:cubicBezTo>
                      <a:pt x="18388" y="3517"/>
                      <a:pt x="18348" y="3515"/>
                      <a:pt x="18307" y="3511"/>
                    </a:cubicBezTo>
                    <a:cubicBezTo>
                      <a:pt x="17013" y="3388"/>
                      <a:pt x="16521" y="1724"/>
                      <a:pt x="16274" y="738"/>
                    </a:cubicBezTo>
                    <a:cubicBezTo>
                      <a:pt x="16168" y="278"/>
                      <a:pt x="15715" y="0"/>
                      <a:pt x="1529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3108025" y="452250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297" y="1"/>
                    </a:moveTo>
                    <a:cubicBezTo>
                      <a:pt x="14983" y="1"/>
                      <a:pt x="14686" y="152"/>
                      <a:pt x="14555" y="492"/>
                    </a:cubicBezTo>
                    <a:cubicBezTo>
                      <a:pt x="14000" y="1725"/>
                      <a:pt x="13076" y="3450"/>
                      <a:pt x="11536" y="3635"/>
                    </a:cubicBezTo>
                    <a:cubicBezTo>
                      <a:pt x="11466" y="3643"/>
                      <a:pt x="11398" y="3647"/>
                      <a:pt x="11330" y="3647"/>
                    </a:cubicBezTo>
                    <a:cubicBezTo>
                      <a:pt x="9960" y="3647"/>
                      <a:pt x="8983" y="1913"/>
                      <a:pt x="8455" y="739"/>
                    </a:cubicBezTo>
                    <a:cubicBezTo>
                      <a:pt x="8270" y="431"/>
                      <a:pt x="7947" y="277"/>
                      <a:pt x="7623" y="277"/>
                    </a:cubicBezTo>
                    <a:cubicBezTo>
                      <a:pt x="7300" y="277"/>
                      <a:pt x="6976" y="431"/>
                      <a:pt x="6791" y="739"/>
                    </a:cubicBezTo>
                    <a:cubicBezTo>
                      <a:pt x="6298" y="1909"/>
                      <a:pt x="5497" y="2895"/>
                      <a:pt x="4512" y="3635"/>
                    </a:cubicBezTo>
                    <a:cubicBezTo>
                      <a:pt x="4178" y="3828"/>
                      <a:pt x="3879" y="3916"/>
                      <a:pt x="3610" y="3916"/>
                    </a:cubicBezTo>
                    <a:cubicBezTo>
                      <a:pt x="2934" y="3916"/>
                      <a:pt x="2443" y="3362"/>
                      <a:pt x="2047" y="2526"/>
                    </a:cubicBezTo>
                    <a:cubicBezTo>
                      <a:pt x="1875" y="2182"/>
                      <a:pt x="1597" y="2039"/>
                      <a:pt x="1311" y="2039"/>
                    </a:cubicBezTo>
                    <a:cubicBezTo>
                      <a:pt x="674" y="2039"/>
                      <a:pt x="1" y="2746"/>
                      <a:pt x="383" y="3511"/>
                    </a:cubicBezTo>
                    <a:lnTo>
                      <a:pt x="322" y="3511"/>
                    </a:lnTo>
                    <a:cubicBezTo>
                      <a:pt x="1014" y="4846"/>
                      <a:pt x="2142" y="5864"/>
                      <a:pt x="3548" y="5864"/>
                    </a:cubicBezTo>
                    <a:cubicBezTo>
                      <a:pt x="3894" y="5864"/>
                      <a:pt x="4257" y="5802"/>
                      <a:pt x="4635" y="5668"/>
                    </a:cubicBezTo>
                    <a:cubicBezTo>
                      <a:pt x="5835" y="5196"/>
                      <a:pt x="6826" y="4248"/>
                      <a:pt x="7588" y="3175"/>
                    </a:cubicBezTo>
                    <a:lnTo>
                      <a:pt x="7588" y="3175"/>
                    </a:lnTo>
                    <a:cubicBezTo>
                      <a:pt x="8462" y="4480"/>
                      <a:pt x="9707" y="5550"/>
                      <a:pt x="11390" y="5550"/>
                    </a:cubicBezTo>
                    <a:cubicBezTo>
                      <a:pt x="11459" y="5550"/>
                      <a:pt x="11528" y="5548"/>
                      <a:pt x="11597" y="5545"/>
                    </a:cubicBezTo>
                    <a:cubicBezTo>
                      <a:pt x="13209" y="5460"/>
                      <a:pt x="14383" y="4469"/>
                      <a:pt x="15240" y="3237"/>
                    </a:cubicBezTo>
                    <a:lnTo>
                      <a:pt x="15240" y="3237"/>
                    </a:lnTo>
                    <a:cubicBezTo>
                      <a:pt x="15911" y="4415"/>
                      <a:pt x="16919" y="5382"/>
                      <a:pt x="18313" y="5421"/>
                    </a:cubicBezTo>
                    <a:cubicBezTo>
                      <a:pt x="18341" y="5422"/>
                      <a:pt x="18369" y="5423"/>
                      <a:pt x="18397" y="5423"/>
                    </a:cubicBezTo>
                    <a:cubicBezTo>
                      <a:pt x="19794" y="5423"/>
                      <a:pt x="20817" y="4439"/>
                      <a:pt x="21482" y="3251"/>
                    </a:cubicBezTo>
                    <a:lnTo>
                      <a:pt x="21482" y="3251"/>
                    </a:lnTo>
                    <a:cubicBezTo>
                      <a:pt x="22139" y="4119"/>
                      <a:pt x="22971" y="4852"/>
                      <a:pt x="23920" y="5421"/>
                    </a:cubicBezTo>
                    <a:cubicBezTo>
                      <a:pt x="24458" y="5700"/>
                      <a:pt x="24980" y="5827"/>
                      <a:pt x="25475" y="5827"/>
                    </a:cubicBezTo>
                    <a:cubicBezTo>
                      <a:pt x="26622" y="5827"/>
                      <a:pt x="27624" y="5142"/>
                      <a:pt x="28356" y="4066"/>
                    </a:cubicBezTo>
                    <a:cubicBezTo>
                      <a:pt x="28830" y="3335"/>
                      <a:pt x="28161" y="2633"/>
                      <a:pt x="27484" y="2633"/>
                    </a:cubicBezTo>
                    <a:cubicBezTo>
                      <a:pt x="27191" y="2633"/>
                      <a:pt x="26897" y="2764"/>
                      <a:pt x="26693" y="3080"/>
                    </a:cubicBezTo>
                    <a:cubicBezTo>
                      <a:pt x="26304" y="3663"/>
                      <a:pt x="25875" y="3898"/>
                      <a:pt x="25439" y="3898"/>
                    </a:cubicBezTo>
                    <a:cubicBezTo>
                      <a:pt x="24079" y="3898"/>
                      <a:pt x="22647" y="1612"/>
                      <a:pt x="22133" y="492"/>
                    </a:cubicBezTo>
                    <a:cubicBezTo>
                      <a:pt x="21947" y="174"/>
                      <a:pt x="21636" y="27"/>
                      <a:pt x="21326" y="27"/>
                    </a:cubicBezTo>
                    <a:cubicBezTo>
                      <a:pt x="20918" y="27"/>
                      <a:pt x="20513" y="283"/>
                      <a:pt x="20408" y="739"/>
                    </a:cubicBezTo>
                    <a:cubicBezTo>
                      <a:pt x="20169" y="1635"/>
                      <a:pt x="19698" y="3517"/>
                      <a:pt x="18433" y="3517"/>
                    </a:cubicBezTo>
                    <a:cubicBezTo>
                      <a:pt x="18394" y="3517"/>
                      <a:pt x="18354" y="3515"/>
                      <a:pt x="18313" y="3511"/>
                    </a:cubicBezTo>
                    <a:cubicBezTo>
                      <a:pt x="17019" y="3388"/>
                      <a:pt x="16526" y="1663"/>
                      <a:pt x="16280" y="739"/>
                    </a:cubicBezTo>
                    <a:cubicBezTo>
                      <a:pt x="16174" y="278"/>
                      <a:pt x="15721" y="1"/>
                      <a:pt x="1529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35"/>
              <p:cNvSpPr/>
              <p:nvPr/>
            </p:nvSpPr>
            <p:spPr>
              <a:xfrm>
                <a:off x="2450325" y="4806725"/>
                <a:ext cx="765425" cy="153450"/>
              </a:xfrm>
              <a:custGeom>
                <a:avLst/>
                <a:gdLst/>
                <a:ahLst/>
                <a:cxnLst/>
                <a:rect l="l" t="t" r="r" b="b"/>
                <a:pathLst>
                  <a:path w="30617" h="6138" extrusionOk="0">
                    <a:moveTo>
                      <a:pt x="16347" y="0"/>
                    </a:moveTo>
                    <a:cubicBezTo>
                      <a:pt x="16019" y="0"/>
                      <a:pt x="15699" y="151"/>
                      <a:pt x="15539" y="497"/>
                    </a:cubicBezTo>
                    <a:cubicBezTo>
                      <a:pt x="14985" y="1791"/>
                      <a:pt x="13999" y="3639"/>
                      <a:pt x="12335" y="3824"/>
                    </a:cubicBezTo>
                    <a:cubicBezTo>
                      <a:pt x="12239" y="3838"/>
                      <a:pt x="12144" y="3844"/>
                      <a:pt x="12051" y="3844"/>
                    </a:cubicBezTo>
                    <a:cubicBezTo>
                      <a:pt x="10487" y="3844"/>
                      <a:pt x="9470" y="1964"/>
                      <a:pt x="8947" y="743"/>
                    </a:cubicBezTo>
                    <a:cubicBezTo>
                      <a:pt x="8762" y="435"/>
                      <a:pt x="8438" y="281"/>
                      <a:pt x="8115" y="281"/>
                    </a:cubicBezTo>
                    <a:cubicBezTo>
                      <a:pt x="7791" y="281"/>
                      <a:pt x="7468" y="435"/>
                      <a:pt x="7283" y="743"/>
                    </a:cubicBezTo>
                    <a:cubicBezTo>
                      <a:pt x="6729" y="2037"/>
                      <a:pt x="5866" y="3085"/>
                      <a:pt x="4757" y="3824"/>
                    </a:cubicBezTo>
                    <a:cubicBezTo>
                      <a:pt x="4394" y="4048"/>
                      <a:pt x="4071" y="4147"/>
                      <a:pt x="3779" y="4147"/>
                    </a:cubicBezTo>
                    <a:cubicBezTo>
                      <a:pt x="3029" y="4147"/>
                      <a:pt x="2489" y="3496"/>
                      <a:pt x="2046" y="2653"/>
                    </a:cubicBezTo>
                    <a:cubicBezTo>
                      <a:pt x="1873" y="2289"/>
                      <a:pt x="1594" y="2140"/>
                      <a:pt x="1307" y="2140"/>
                    </a:cubicBezTo>
                    <a:cubicBezTo>
                      <a:pt x="671" y="2140"/>
                      <a:pt x="0" y="2875"/>
                      <a:pt x="382" y="3639"/>
                    </a:cubicBezTo>
                    <a:cubicBezTo>
                      <a:pt x="1070" y="5065"/>
                      <a:pt x="2268" y="6137"/>
                      <a:pt x="3757" y="6137"/>
                    </a:cubicBezTo>
                    <a:cubicBezTo>
                      <a:pt x="4135" y="6137"/>
                      <a:pt x="4531" y="6068"/>
                      <a:pt x="4942" y="5919"/>
                    </a:cubicBezTo>
                    <a:cubicBezTo>
                      <a:pt x="6242" y="5399"/>
                      <a:pt x="7298" y="4391"/>
                      <a:pt x="8089" y="3238"/>
                    </a:cubicBezTo>
                    <a:lnTo>
                      <a:pt x="8089" y="3238"/>
                    </a:lnTo>
                    <a:cubicBezTo>
                      <a:pt x="9019" y="4644"/>
                      <a:pt x="10382" y="5801"/>
                      <a:pt x="12134" y="5801"/>
                    </a:cubicBezTo>
                    <a:cubicBezTo>
                      <a:pt x="12201" y="5801"/>
                      <a:pt x="12268" y="5799"/>
                      <a:pt x="12335" y="5796"/>
                    </a:cubicBezTo>
                    <a:cubicBezTo>
                      <a:pt x="14102" y="5666"/>
                      <a:pt x="15356" y="4573"/>
                      <a:pt x="16245" y="3233"/>
                    </a:cubicBezTo>
                    <a:lnTo>
                      <a:pt x="16245" y="3233"/>
                    </a:lnTo>
                    <a:cubicBezTo>
                      <a:pt x="16930" y="4503"/>
                      <a:pt x="17994" y="5570"/>
                      <a:pt x="19544" y="5611"/>
                    </a:cubicBezTo>
                    <a:cubicBezTo>
                      <a:pt x="19599" y="5614"/>
                      <a:pt x="19654" y="5615"/>
                      <a:pt x="19708" y="5615"/>
                    </a:cubicBezTo>
                    <a:cubicBezTo>
                      <a:pt x="21183" y="5615"/>
                      <a:pt x="22227" y="4549"/>
                      <a:pt x="22905" y="3271"/>
                    </a:cubicBezTo>
                    <a:lnTo>
                      <a:pt x="22905" y="3271"/>
                    </a:lnTo>
                    <a:cubicBezTo>
                      <a:pt x="23589" y="4236"/>
                      <a:pt x="24451" y="5052"/>
                      <a:pt x="25459" y="5672"/>
                    </a:cubicBezTo>
                    <a:cubicBezTo>
                      <a:pt x="26030" y="5967"/>
                      <a:pt x="26579" y="6102"/>
                      <a:pt x="27098" y="6102"/>
                    </a:cubicBezTo>
                    <a:cubicBezTo>
                      <a:pt x="28314" y="6102"/>
                      <a:pt x="29364" y="5360"/>
                      <a:pt x="30142" y="4194"/>
                    </a:cubicBezTo>
                    <a:cubicBezTo>
                      <a:pt x="30616" y="3461"/>
                      <a:pt x="29944" y="2788"/>
                      <a:pt x="29265" y="2788"/>
                    </a:cubicBezTo>
                    <a:cubicBezTo>
                      <a:pt x="28974" y="2788"/>
                      <a:pt x="28682" y="2912"/>
                      <a:pt x="28478" y="3208"/>
                    </a:cubicBezTo>
                    <a:cubicBezTo>
                      <a:pt x="28051" y="3864"/>
                      <a:pt x="27578" y="4127"/>
                      <a:pt x="27097" y="4127"/>
                    </a:cubicBezTo>
                    <a:cubicBezTo>
                      <a:pt x="25638" y="4127"/>
                      <a:pt x="24105" y="1702"/>
                      <a:pt x="23549" y="497"/>
                    </a:cubicBezTo>
                    <a:cubicBezTo>
                      <a:pt x="23355" y="164"/>
                      <a:pt x="23023" y="6"/>
                      <a:pt x="22695" y="6"/>
                    </a:cubicBezTo>
                    <a:cubicBezTo>
                      <a:pt x="22294" y="6"/>
                      <a:pt x="21898" y="241"/>
                      <a:pt x="21762" y="682"/>
                    </a:cubicBezTo>
                    <a:cubicBezTo>
                      <a:pt x="21583" y="1699"/>
                      <a:pt x="21054" y="3706"/>
                      <a:pt x="19668" y="3706"/>
                    </a:cubicBezTo>
                    <a:cubicBezTo>
                      <a:pt x="19627" y="3706"/>
                      <a:pt x="19586" y="3704"/>
                      <a:pt x="19544" y="3701"/>
                    </a:cubicBezTo>
                    <a:cubicBezTo>
                      <a:pt x="18066" y="3577"/>
                      <a:pt x="17573" y="1791"/>
                      <a:pt x="17326" y="682"/>
                    </a:cubicBezTo>
                    <a:cubicBezTo>
                      <a:pt x="17221" y="261"/>
                      <a:pt x="16778" y="0"/>
                      <a:pt x="16347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35"/>
              <p:cNvSpPr/>
              <p:nvPr/>
            </p:nvSpPr>
            <p:spPr>
              <a:xfrm>
                <a:off x="582175" y="1019075"/>
                <a:ext cx="251850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740" h="130412" extrusionOk="0">
                    <a:moveTo>
                      <a:pt x="53913" y="0"/>
                    </a:moveTo>
                    <a:cubicBezTo>
                      <a:pt x="15404" y="21072"/>
                      <a:pt x="1" y="76032"/>
                      <a:pt x="29822" y="110413"/>
                    </a:cubicBezTo>
                    <a:cubicBezTo>
                      <a:pt x="34587" y="115650"/>
                      <a:pt x="54620" y="130412"/>
                      <a:pt x="63021" y="130412"/>
                    </a:cubicBezTo>
                    <a:cubicBezTo>
                      <a:pt x="64505" y="130412"/>
                      <a:pt x="65626" y="129951"/>
                      <a:pt x="66236" y="128897"/>
                    </a:cubicBezTo>
                    <a:cubicBezTo>
                      <a:pt x="68331" y="125324"/>
                      <a:pt x="49292" y="111461"/>
                      <a:pt x="41097" y="103204"/>
                    </a:cubicBezTo>
                    <a:lnTo>
                      <a:pt x="41097" y="103204"/>
                    </a:lnTo>
                    <a:cubicBezTo>
                      <a:pt x="48782" y="105477"/>
                      <a:pt x="71299" y="117115"/>
                      <a:pt x="82592" y="117115"/>
                    </a:cubicBezTo>
                    <a:cubicBezTo>
                      <a:pt x="84156" y="117115"/>
                      <a:pt x="85504" y="116892"/>
                      <a:pt x="86569" y="116390"/>
                    </a:cubicBezTo>
                    <a:cubicBezTo>
                      <a:pt x="94763" y="112816"/>
                      <a:pt x="71966" y="104252"/>
                      <a:pt x="67345" y="101664"/>
                    </a:cubicBezTo>
                    <a:cubicBezTo>
                      <a:pt x="61184" y="98583"/>
                      <a:pt x="54468" y="95502"/>
                      <a:pt x="48861" y="92422"/>
                    </a:cubicBezTo>
                    <a:cubicBezTo>
                      <a:pt x="49030" y="92411"/>
                      <a:pt x="49216" y="92406"/>
                      <a:pt x="49417" y="92406"/>
                    </a:cubicBezTo>
                    <a:cubicBezTo>
                      <a:pt x="55898" y="92406"/>
                      <a:pt x="78148" y="97898"/>
                      <a:pt x="90582" y="97898"/>
                    </a:cubicBezTo>
                    <a:cubicBezTo>
                      <a:pt x="95238" y="97898"/>
                      <a:pt x="98518" y="97128"/>
                      <a:pt x="99076" y="95010"/>
                    </a:cubicBezTo>
                    <a:cubicBezTo>
                      <a:pt x="100740" y="88787"/>
                      <a:pt x="59643" y="80099"/>
                      <a:pt x="53975" y="77511"/>
                    </a:cubicBezTo>
                    <a:cubicBezTo>
                      <a:pt x="58103" y="75971"/>
                      <a:pt x="95934" y="78620"/>
                      <a:pt x="96673" y="70117"/>
                    </a:cubicBezTo>
                    <a:cubicBezTo>
                      <a:pt x="97043" y="65558"/>
                      <a:pt x="56008" y="65250"/>
                      <a:pt x="47813" y="63155"/>
                    </a:cubicBezTo>
                    <a:cubicBezTo>
                      <a:pt x="58041" y="60629"/>
                      <a:pt x="66852" y="52619"/>
                      <a:pt x="69378" y="45164"/>
                    </a:cubicBezTo>
                    <a:cubicBezTo>
                      <a:pt x="70460" y="41967"/>
                      <a:pt x="69540" y="40674"/>
                      <a:pt x="67468" y="40674"/>
                    </a:cubicBezTo>
                    <a:cubicBezTo>
                      <a:pt x="64348" y="40674"/>
                      <a:pt x="58616" y="43605"/>
                      <a:pt x="53174" y="47382"/>
                    </a:cubicBezTo>
                    <a:cubicBezTo>
                      <a:pt x="49442" y="49954"/>
                      <a:pt x="43771" y="54094"/>
                      <a:pt x="38457" y="54094"/>
                    </a:cubicBezTo>
                    <a:cubicBezTo>
                      <a:pt x="37278" y="54094"/>
                      <a:pt x="36116" y="53890"/>
                      <a:pt x="34998" y="53420"/>
                    </a:cubicBezTo>
                    <a:cubicBezTo>
                      <a:pt x="28282" y="50832"/>
                      <a:pt x="31855" y="29390"/>
                      <a:pt x="5397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35"/>
              <p:cNvSpPr/>
              <p:nvPr/>
            </p:nvSpPr>
            <p:spPr>
              <a:xfrm>
                <a:off x="4466950" y="1019075"/>
                <a:ext cx="251695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678" h="130412" extrusionOk="0">
                    <a:moveTo>
                      <a:pt x="46765" y="0"/>
                    </a:moveTo>
                    <a:lnTo>
                      <a:pt x="46765" y="0"/>
                    </a:lnTo>
                    <a:cubicBezTo>
                      <a:pt x="68947" y="29390"/>
                      <a:pt x="72459" y="50832"/>
                      <a:pt x="65804" y="53420"/>
                    </a:cubicBezTo>
                    <a:cubicBezTo>
                      <a:pt x="64685" y="53890"/>
                      <a:pt x="63522" y="54094"/>
                      <a:pt x="62340" y="54094"/>
                    </a:cubicBezTo>
                    <a:cubicBezTo>
                      <a:pt x="57011" y="54094"/>
                      <a:pt x="51298" y="49954"/>
                      <a:pt x="47566" y="47382"/>
                    </a:cubicBezTo>
                    <a:cubicBezTo>
                      <a:pt x="42161" y="43605"/>
                      <a:pt x="36422" y="40674"/>
                      <a:pt x="33290" y="40674"/>
                    </a:cubicBezTo>
                    <a:cubicBezTo>
                      <a:pt x="31210" y="40674"/>
                      <a:pt x="30280" y="41967"/>
                      <a:pt x="31362" y="45164"/>
                    </a:cubicBezTo>
                    <a:cubicBezTo>
                      <a:pt x="33888" y="52619"/>
                      <a:pt x="42761" y="60629"/>
                      <a:pt x="52927" y="63155"/>
                    </a:cubicBezTo>
                    <a:cubicBezTo>
                      <a:pt x="44732" y="65250"/>
                      <a:pt x="3697" y="65558"/>
                      <a:pt x="4067" y="70117"/>
                    </a:cubicBezTo>
                    <a:cubicBezTo>
                      <a:pt x="4806" y="78620"/>
                      <a:pt x="42637" y="75971"/>
                      <a:pt x="46765" y="77511"/>
                    </a:cubicBezTo>
                    <a:cubicBezTo>
                      <a:pt x="41159" y="80099"/>
                      <a:pt x="0" y="88787"/>
                      <a:pt x="1664" y="95010"/>
                    </a:cubicBezTo>
                    <a:cubicBezTo>
                      <a:pt x="2222" y="97128"/>
                      <a:pt x="5506" y="97898"/>
                      <a:pt x="10169" y="97898"/>
                    </a:cubicBezTo>
                    <a:cubicBezTo>
                      <a:pt x="22620" y="97898"/>
                      <a:pt x="44902" y="92406"/>
                      <a:pt x="51385" y="92406"/>
                    </a:cubicBezTo>
                    <a:cubicBezTo>
                      <a:pt x="51586" y="92406"/>
                      <a:pt x="51771" y="92411"/>
                      <a:pt x="51941" y="92422"/>
                    </a:cubicBezTo>
                    <a:cubicBezTo>
                      <a:pt x="46273" y="95502"/>
                      <a:pt x="39618" y="98583"/>
                      <a:pt x="33457" y="101664"/>
                    </a:cubicBezTo>
                    <a:cubicBezTo>
                      <a:pt x="28836" y="104252"/>
                      <a:pt x="5977" y="112816"/>
                      <a:pt x="14172" y="116390"/>
                    </a:cubicBezTo>
                    <a:cubicBezTo>
                      <a:pt x="15236" y="116892"/>
                      <a:pt x="16585" y="117115"/>
                      <a:pt x="18148" y="117115"/>
                    </a:cubicBezTo>
                    <a:cubicBezTo>
                      <a:pt x="29441" y="117115"/>
                      <a:pt x="51958" y="105477"/>
                      <a:pt x="59643" y="103204"/>
                    </a:cubicBezTo>
                    <a:lnTo>
                      <a:pt x="59643" y="103204"/>
                    </a:lnTo>
                    <a:cubicBezTo>
                      <a:pt x="51387" y="111461"/>
                      <a:pt x="32348" y="125324"/>
                      <a:pt x="34443" y="128897"/>
                    </a:cubicBezTo>
                    <a:cubicBezTo>
                      <a:pt x="35062" y="129951"/>
                      <a:pt x="36190" y="130412"/>
                      <a:pt x="37677" y="130412"/>
                    </a:cubicBezTo>
                    <a:cubicBezTo>
                      <a:pt x="46105" y="130412"/>
                      <a:pt x="66100" y="115650"/>
                      <a:pt x="70918" y="110413"/>
                    </a:cubicBezTo>
                    <a:cubicBezTo>
                      <a:pt x="100678" y="76032"/>
                      <a:pt x="85274" y="21072"/>
                      <a:pt x="4676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77" name="Google Shape;877;p35"/>
          <p:cNvSpPr/>
          <p:nvPr/>
        </p:nvSpPr>
        <p:spPr>
          <a:xfrm flipH="1">
            <a:off x="2481000" y="37308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8" name="Google Shape;878;p35"/>
          <p:cNvSpPr/>
          <p:nvPr/>
        </p:nvSpPr>
        <p:spPr>
          <a:xfrm>
            <a:off x="337900" y="3202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9" name="Google Shape;879;p35"/>
          <p:cNvSpPr/>
          <p:nvPr/>
        </p:nvSpPr>
        <p:spPr>
          <a:xfrm>
            <a:off x="1607924" y="227552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1" name="Google Shape;881;p35"/>
          <p:cNvGrpSpPr/>
          <p:nvPr/>
        </p:nvGrpSpPr>
        <p:grpSpPr>
          <a:xfrm>
            <a:off x="8343804" y="1464863"/>
            <a:ext cx="261975" cy="340700"/>
            <a:chOff x="4716975" y="1463450"/>
            <a:chExt cx="261975" cy="340700"/>
          </a:xfrm>
        </p:grpSpPr>
        <p:sp>
          <p:nvSpPr>
            <p:cNvPr id="882" name="Google Shape;882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35"/>
          <p:cNvGrpSpPr/>
          <p:nvPr/>
        </p:nvGrpSpPr>
        <p:grpSpPr>
          <a:xfrm flipH="1">
            <a:off x="3863801" y="1464863"/>
            <a:ext cx="261975" cy="340700"/>
            <a:chOff x="4716975" y="1463450"/>
            <a:chExt cx="261975" cy="340700"/>
          </a:xfrm>
        </p:grpSpPr>
        <p:sp>
          <p:nvSpPr>
            <p:cNvPr id="886" name="Google Shape;886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9" name="Google Shape;889;p35"/>
          <p:cNvSpPr/>
          <p:nvPr/>
        </p:nvSpPr>
        <p:spPr>
          <a:xfrm flipH="1">
            <a:off x="3948656" y="5275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/>
      <p:bldP spid="877" grpId="0" animBg="1"/>
      <p:bldP spid="878" grpId="0" animBg="1"/>
      <p:bldP spid="8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>
            <a:extLst>
              <a:ext uri="{FF2B5EF4-FFF2-40B4-BE49-F238E27FC236}">
                <a16:creationId xmlns:a16="http://schemas.microsoft.com/office/drawing/2014/main" id="{79C67DB5-8EB8-2B5B-FE5E-0BC12E3C3AE1}"/>
              </a:ext>
            </a:extLst>
          </p:cNvPr>
          <p:cNvSpPr txBox="1"/>
          <p:nvPr/>
        </p:nvSpPr>
        <p:spPr>
          <a:xfrm>
            <a:off x="3616111" y="39755"/>
            <a:ext cx="191177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400" eaLnBrk="1" fontAlgn="auto" latinLnBrk="0" hangingPunct="1">
              <a:buClr>
                <a:srgbClr val="841F00"/>
              </a:buClr>
              <a:buSzPts val="1100"/>
              <a:buFontTx/>
              <a:buNone/>
              <a:tabLst/>
              <a:defRPr kumimoji="0" sz="3200" b="1" kern="0" spc="50" normalizeH="0" baseline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r>
              <a:rPr lang="en-US" dirty="0">
                <a:sym typeface="Sue Ellen Francisco"/>
              </a:rPr>
              <a:t>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05D697-A901-F768-CD05-51779ADA02E5}"/>
              </a:ext>
            </a:extLst>
          </p:cNvPr>
          <p:cNvSpPr txBox="1"/>
          <p:nvPr/>
        </p:nvSpPr>
        <p:spPr>
          <a:xfrm>
            <a:off x="2485137" y="132088"/>
            <a:ext cx="4173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Nghe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và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vận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động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theo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nhạc</a:t>
            </a:r>
            <a:endParaRPr lang="en-US" sz="2000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pic>
        <p:nvPicPr>
          <p:cNvPr id="4" name="VÌ MỘT HÀNH TINH XANH">
            <a:hlinkClick r:id="" action="ppaction://media"/>
            <a:extLst>
              <a:ext uri="{FF2B5EF4-FFF2-40B4-BE49-F238E27FC236}">
                <a16:creationId xmlns:a16="http://schemas.microsoft.com/office/drawing/2014/main" id="{D663E36D-51C0-9F79-F856-3689F275234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4567" y="596506"/>
            <a:ext cx="7894866" cy="44408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24851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682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8" grpId="0"/>
      <p:bldP spid="88" grpId="1"/>
      <p:bldP spid="3" grpId="0"/>
    </p:bldLst>
  </p:timing>
  <p:extLst>
    <p:ext uri="{E180D4A7-C9FB-4DFB-919C-405C955672EB}">
      <p14:showEvtLst xmlns:p14="http://schemas.microsoft.com/office/powerpoint/2010/main">
        <p14:playEvt time="970" objId="29"/>
        <p14:stopEvt time="8032" objId="29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208C0867-C1E4-2AB2-55CD-7D3BCF982B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35" t="25229" r="29304" b="65063"/>
          <a:stretch/>
        </p:blipFill>
        <p:spPr>
          <a:xfrm>
            <a:off x="0" y="1081377"/>
            <a:ext cx="9144000" cy="4045834"/>
          </a:xfrm>
          <a:prstGeom prst="rect">
            <a:avLst/>
          </a:prstGeom>
        </p:spPr>
      </p:pic>
      <p:grpSp>
        <p:nvGrpSpPr>
          <p:cNvPr id="1151" name="Google Shape;1151;p30"/>
          <p:cNvGrpSpPr/>
          <p:nvPr/>
        </p:nvGrpSpPr>
        <p:grpSpPr>
          <a:xfrm rot="20182409">
            <a:off x="-18934" y="3867300"/>
            <a:ext cx="1003843" cy="1477803"/>
            <a:chOff x="-214625" y="3943775"/>
            <a:chExt cx="458725" cy="836125"/>
          </a:xfrm>
        </p:grpSpPr>
        <p:sp>
          <p:nvSpPr>
            <p:cNvPr id="1152" name="Google Shape;1152;p30"/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0"/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0"/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0"/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0"/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0"/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0"/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0"/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0"/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0"/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0"/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0"/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1151;p30">
            <a:extLst>
              <a:ext uri="{FF2B5EF4-FFF2-40B4-BE49-F238E27FC236}">
                <a16:creationId xmlns:a16="http://schemas.microsoft.com/office/drawing/2014/main" id="{A1A861CE-A827-EE35-9F28-A49943594233}"/>
              </a:ext>
            </a:extLst>
          </p:cNvPr>
          <p:cNvGrpSpPr/>
          <p:nvPr/>
        </p:nvGrpSpPr>
        <p:grpSpPr>
          <a:xfrm rot="1231241" flipH="1">
            <a:off x="8048344" y="3859358"/>
            <a:ext cx="1090330" cy="1477803"/>
            <a:chOff x="-214625" y="3943775"/>
            <a:chExt cx="458725" cy="836125"/>
          </a:xfrm>
        </p:grpSpPr>
        <p:sp>
          <p:nvSpPr>
            <p:cNvPr id="98" name="Google Shape;1152;p30">
              <a:extLst>
                <a:ext uri="{FF2B5EF4-FFF2-40B4-BE49-F238E27FC236}">
                  <a16:creationId xmlns:a16="http://schemas.microsoft.com/office/drawing/2014/main" id="{82F94763-7557-B4DD-FC3A-66F7A80E1C7B}"/>
                </a:ext>
              </a:extLst>
            </p:cNvPr>
            <p:cNvSpPr/>
            <p:nvPr/>
          </p:nvSpPr>
          <p:spPr>
            <a:xfrm>
              <a:off x="-114025" y="3943775"/>
              <a:ext cx="195000" cy="501875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153;p30">
              <a:extLst>
                <a:ext uri="{FF2B5EF4-FFF2-40B4-BE49-F238E27FC236}">
                  <a16:creationId xmlns:a16="http://schemas.microsoft.com/office/drawing/2014/main" id="{05F50D42-75D4-C07A-9798-4D83B976D099}"/>
                </a:ext>
              </a:extLst>
            </p:cNvPr>
            <p:cNvSpPr/>
            <p:nvPr/>
          </p:nvSpPr>
          <p:spPr>
            <a:xfrm>
              <a:off x="64875" y="4296800"/>
              <a:ext cx="179225" cy="327425"/>
            </a:xfrm>
            <a:custGeom>
              <a:avLst/>
              <a:gdLst/>
              <a:ahLst/>
              <a:cxnLst/>
              <a:rect l="l" t="t" r="r" b="b"/>
              <a:pathLst>
                <a:path w="7169" h="13097" extrusionOk="0">
                  <a:moveTo>
                    <a:pt x="6787" y="0"/>
                  </a:moveTo>
                  <a:cubicBezTo>
                    <a:pt x="5692" y="2536"/>
                    <a:pt x="2810" y="3798"/>
                    <a:pt x="1322" y="6120"/>
                  </a:cubicBezTo>
                  <a:cubicBezTo>
                    <a:pt x="1" y="8192"/>
                    <a:pt x="12" y="11049"/>
                    <a:pt x="1358" y="13097"/>
                  </a:cubicBezTo>
                  <a:cubicBezTo>
                    <a:pt x="1703" y="12502"/>
                    <a:pt x="2287" y="12109"/>
                    <a:pt x="2846" y="11704"/>
                  </a:cubicBezTo>
                  <a:cubicBezTo>
                    <a:pt x="4680" y="10406"/>
                    <a:pt x="6299" y="8632"/>
                    <a:pt x="6751" y="6429"/>
                  </a:cubicBezTo>
                  <a:cubicBezTo>
                    <a:pt x="7168" y="4429"/>
                    <a:pt x="6561" y="2048"/>
                    <a:pt x="6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154;p30">
              <a:extLst>
                <a:ext uri="{FF2B5EF4-FFF2-40B4-BE49-F238E27FC236}">
                  <a16:creationId xmlns:a16="http://schemas.microsoft.com/office/drawing/2014/main" id="{9B9F897A-05A7-D783-029F-08A4270AB649}"/>
                </a:ext>
              </a:extLst>
            </p:cNvPr>
            <p:cNvSpPr/>
            <p:nvPr/>
          </p:nvSpPr>
          <p:spPr>
            <a:xfrm>
              <a:off x="-214625" y="4372100"/>
              <a:ext cx="233975" cy="263550"/>
            </a:xfrm>
            <a:custGeom>
              <a:avLst/>
              <a:gdLst/>
              <a:ahLst/>
              <a:cxnLst/>
              <a:rect l="l" t="t" r="r" b="b"/>
              <a:pathLst>
                <a:path w="9359" h="10542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548"/>
                    <a:pt x="810" y="5168"/>
                    <a:pt x="2168" y="7346"/>
                  </a:cubicBezTo>
                  <a:cubicBezTo>
                    <a:pt x="2620" y="8049"/>
                    <a:pt x="3156" y="8704"/>
                    <a:pt x="3846" y="9132"/>
                  </a:cubicBezTo>
                  <a:cubicBezTo>
                    <a:pt x="4596" y="9585"/>
                    <a:pt x="5477" y="9775"/>
                    <a:pt x="6323" y="9954"/>
                  </a:cubicBezTo>
                  <a:cubicBezTo>
                    <a:pt x="7024" y="10104"/>
                    <a:pt x="8138" y="10541"/>
                    <a:pt x="8942" y="10541"/>
                  </a:cubicBezTo>
                  <a:cubicBezTo>
                    <a:pt x="9094" y="10541"/>
                    <a:pt x="9234" y="10526"/>
                    <a:pt x="9359" y="10490"/>
                  </a:cubicBezTo>
                  <a:cubicBezTo>
                    <a:pt x="8180" y="8204"/>
                    <a:pt x="7037" y="5465"/>
                    <a:pt x="5299" y="3525"/>
                  </a:cubicBezTo>
                  <a:cubicBezTo>
                    <a:pt x="3870" y="1929"/>
                    <a:pt x="1906" y="95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155;p30">
              <a:extLst>
                <a:ext uri="{FF2B5EF4-FFF2-40B4-BE49-F238E27FC236}">
                  <a16:creationId xmlns:a16="http://schemas.microsoft.com/office/drawing/2014/main" id="{F8110DB3-67A6-18C8-B922-43D9BEEA1A8A}"/>
                </a:ext>
              </a:extLst>
            </p:cNvPr>
            <p:cNvSpPr/>
            <p:nvPr/>
          </p:nvSpPr>
          <p:spPr>
            <a:xfrm>
              <a:off x="-32750" y="3943775"/>
              <a:ext cx="219700" cy="836125"/>
            </a:xfrm>
            <a:custGeom>
              <a:avLst/>
              <a:gdLst/>
              <a:ahLst/>
              <a:cxnLst/>
              <a:rect l="l" t="t" r="r" b="b"/>
              <a:pathLst>
                <a:path w="8788" h="33445" extrusionOk="0">
                  <a:moveTo>
                    <a:pt x="1072" y="0"/>
                  </a:moveTo>
                  <a:cubicBezTo>
                    <a:pt x="858" y="1489"/>
                    <a:pt x="679" y="2965"/>
                    <a:pt x="536" y="4453"/>
                  </a:cubicBezTo>
                  <a:cubicBezTo>
                    <a:pt x="369" y="5941"/>
                    <a:pt x="250" y="7430"/>
                    <a:pt x="167" y="8918"/>
                  </a:cubicBezTo>
                  <a:cubicBezTo>
                    <a:pt x="0" y="11906"/>
                    <a:pt x="60" y="14907"/>
                    <a:pt x="524" y="17883"/>
                  </a:cubicBezTo>
                  <a:cubicBezTo>
                    <a:pt x="1012" y="20848"/>
                    <a:pt x="1870" y="23765"/>
                    <a:pt x="3227" y="26444"/>
                  </a:cubicBezTo>
                  <a:cubicBezTo>
                    <a:pt x="3917" y="27789"/>
                    <a:pt x="4703" y="29063"/>
                    <a:pt x="5620" y="30254"/>
                  </a:cubicBezTo>
                  <a:cubicBezTo>
                    <a:pt x="6561" y="31433"/>
                    <a:pt x="7608" y="32516"/>
                    <a:pt x="8787" y="33445"/>
                  </a:cubicBezTo>
                  <a:cubicBezTo>
                    <a:pt x="7668" y="32445"/>
                    <a:pt x="6668" y="31326"/>
                    <a:pt x="5811" y="30123"/>
                  </a:cubicBezTo>
                  <a:cubicBezTo>
                    <a:pt x="4930" y="28920"/>
                    <a:pt x="4179" y="27635"/>
                    <a:pt x="3536" y="26301"/>
                  </a:cubicBezTo>
                  <a:cubicBezTo>
                    <a:pt x="2274" y="23622"/>
                    <a:pt x="1417" y="20753"/>
                    <a:pt x="965" y="17812"/>
                  </a:cubicBezTo>
                  <a:cubicBezTo>
                    <a:pt x="477" y="14883"/>
                    <a:pt x="417" y="11906"/>
                    <a:pt x="512" y="8930"/>
                  </a:cubicBezTo>
                  <a:cubicBezTo>
                    <a:pt x="548" y="7442"/>
                    <a:pt x="643" y="5953"/>
                    <a:pt x="739" y="4465"/>
                  </a:cubicBez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156;p30">
              <a:extLst>
                <a:ext uri="{FF2B5EF4-FFF2-40B4-BE49-F238E27FC236}">
                  <a16:creationId xmlns:a16="http://schemas.microsoft.com/office/drawing/2014/main" id="{0667AF1E-F6C8-269C-46A2-DDB472EE60B5}"/>
                </a:ext>
              </a:extLst>
            </p:cNvPr>
            <p:cNvSpPr/>
            <p:nvPr/>
          </p:nvSpPr>
          <p:spPr>
            <a:xfrm>
              <a:off x="-214625" y="4297375"/>
              <a:ext cx="450675" cy="395925"/>
            </a:xfrm>
            <a:custGeom>
              <a:avLst/>
              <a:gdLst/>
              <a:ahLst/>
              <a:cxnLst/>
              <a:rect l="l" t="t" r="r" b="b"/>
              <a:pathLst>
                <a:path w="18027" h="15837" extrusionOk="0">
                  <a:moveTo>
                    <a:pt x="17979" y="1"/>
                  </a:moveTo>
                  <a:lnTo>
                    <a:pt x="17979" y="1"/>
                  </a:lnTo>
                  <a:cubicBezTo>
                    <a:pt x="17920" y="1394"/>
                    <a:pt x="17431" y="2704"/>
                    <a:pt x="16812" y="3930"/>
                  </a:cubicBezTo>
                  <a:cubicBezTo>
                    <a:pt x="16217" y="5144"/>
                    <a:pt x="15443" y="6287"/>
                    <a:pt x="14669" y="7442"/>
                  </a:cubicBezTo>
                  <a:cubicBezTo>
                    <a:pt x="13895" y="8585"/>
                    <a:pt x="13169" y="9788"/>
                    <a:pt x="12693" y="11109"/>
                  </a:cubicBezTo>
                  <a:cubicBezTo>
                    <a:pt x="12276" y="12275"/>
                    <a:pt x="12087" y="13514"/>
                    <a:pt x="12134" y="14746"/>
                  </a:cubicBezTo>
                  <a:lnTo>
                    <a:pt x="12134" y="14746"/>
                  </a:lnTo>
                  <a:cubicBezTo>
                    <a:pt x="11083" y="13910"/>
                    <a:pt x="9889" y="13326"/>
                    <a:pt x="8752" y="12705"/>
                  </a:cubicBezTo>
                  <a:cubicBezTo>
                    <a:pt x="8097" y="12348"/>
                    <a:pt x="7466" y="11979"/>
                    <a:pt x="6871" y="11562"/>
                  </a:cubicBezTo>
                  <a:cubicBezTo>
                    <a:pt x="6275" y="11145"/>
                    <a:pt x="5739" y="10633"/>
                    <a:pt x="5239" y="10121"/>
                  </a:cubicBezTo>
                  <a:cubicBezTo>
                    <a:pt x="4227" y="9062"/>
                    <a:pt x="3358" y="7835"/>
                    <a:pt x="2537" y="6621"/>
                  </a:cubicBezTo>
                  <a:cubicBezTo>
                    <a:pt x="1703" y="5394"/>
                    <a:pt x="905" y="4132"/>
                    <a:pt x="1" y="2977"/>
                  </a:cubicBezTo>
                  <a:lnTo>
                    <a:pt x="1" y="2977"/>
                  </a:lnTo>
                  <a:cubicBezTo>
                    <a:pt x="834" y="4204"/>
                    <a:pt x="1572" y="5490"/>
                    <a:pt x="2382" y="6764"/>
                  </a:cubicBezTo>
                  <a:cubicBezTo>
                    <a:pt x="3168" y="8014"/>
                    <a:pt x="3989" y="9264"/>
                    <a:pt x="5001" y="10383"/>
                  </a:cubicBezTo>
                  <a:cubicBezTo>
                    <a:pt x="5501" y="10931"/>
                    <a:pt x="6061" y="11455"/>
                    <a:pt x="6668" y="11907"/>
                  </a:cubicBezTo>
                  <a:cubicBezTo>
                    <a:pt x="7275" y="12348"/>
                    <a:pt x="7918" y="12741"/>
                    <a:pt x="8573" y="13098"/>
                  </a:cubicBezTo>
                  <a:cubicBezTo>
                    <a:pt x="9883" y="13812"/>
                    <a:pt x="11192" y="14491"/>
                    <a:pt x="12276" y="15443"/>
                  </a:cubicBezTo>
                  <a:lnTo>
                    <a:pt x="12705" y="15836"/>
                  </a:lnTo>
                  <a:lnTo>
                    <a:pt x="12645" y="15253"/>
                  </a:lnTo>
                  <a:cubicBezTo>
                    <a:pt x="12502" y="13907"/>
                    <a:pt x="12645" y="12538"/>
                    <a:pt x="13097" y="11264"/>
                  </a:cubicBezTo>
                  <a:cubicBezTo>
                    <a:pt x="13538" y="9978"/>
                    <a:pt x="14252" y="8811"/>
                    <a:pt x="14967" y="7633"/>
                  </a:cubicBezTo>
                  <a:cubicBezTo>
                    <a:pt x="15693" y="6454"/>
                    <a:pt x="16455" y="5275"/>
                    <a:pt x="17027" y="4013"/>
                  </a:cubicBezTo>
                  <a:cubicBezTo>
                    <a:pt x="17574" y="2751"/>
                    <a:pt x="18027" y="1382"/>
                    <a:pt x="17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157;p30">
              <a:extLst>
                <a:ext uri="{FF2B5EF4-FFF2-40B4-BE49-F238E27FC236}">
                  <a16:creationId xmlns:a16="http://schemas.microsoft.com/office/drawing/2014/main" id="{7ADF9B6F-A0D3-47A6-F1A4-51BE09212402}"/>
                </a:ext>
              </a:extLst>
            </p:cNvPr>
            <p:cNvSpPr/>
            <p:nvPr/>
          </p:nvSpPr>
          <p:spPr>
            <a:xfrm>
              <a:off x="-67875" y="4054800"/>
              <a:ext cx="89325" cy="96750"/>
            </a:xfrm>
            <a:custGeom>
              <a:avLst/>
              <a:gdLst/>
              <a:ahLst/>
              <a:cxnLst/>
              <a:rect l="l" t="t" r="r" b="b"/>
              <a:pathLst>
                <a:path w="3573" h="3870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55"/>
                    <a:pt x="274" y="1286"/>
                    <a:pt x="512" y="1905"/>
                  </a:cubicBezTo>
                  <a:cubicBezTo>
                    <a:pt x="774" y="2513"/>
                    <a:pt x="1096" y="3096"/>
                    <a:pt x="1477" y="3644"/>
                  </a:cubicBezTo>
                  <a:lnTo>
                    <a:pt x="1632" y="3870"/>
                  </a:lnTo>
                  <a:lnTo>
                    <a:pt x="1822" y="3691"/>
                  </a:lnTo>
                  <a:cubicBezTo>
                    <a:pt x="2227" y="3298"/>
                    <a:pt x="2560" y="2870"/>
                    <a:pt x="2858" y="2405"/>
                  </a:cubicBezTo>
                  <a:cubicBezTo>
                    <a:pt x="3013" y="2179"/>
                    <a:pt x="3144" y="1929"/>
                    <a:pt x="3263" y="1691"/>
                  </a:cubicBezTo>
                  <a:cubicBezTo>
                    <a:pt x="3382" y="1441"/>
                    <a:pt x="3501" y="1191"/>
                    <a:pt x="3572" y="929"/>
                  </a:cubicBezTo>
                  <a:lnTo>
                    <a:pt x="3572" y="929"/>
                  </a:lnTo>
                  <a:lnTo>
                    <a:pt x="3096" y="1584"/>
                  </a:lnTo>
                  <a:lnTo>
                    <a:pt x="3096" y="1584"/>
                  </a:lnTo>
                  <a:cubicBezTo>
                    <a:pt x="2953" y="1798"/>
                    <a:pt x="2775" y="2001"/>
                    <a:pt x="2608" y="2215"/>
                  </a:cubicBezTo>
                  <a:cubicBezTo>
                    <a:pt x="2323" y="2549"/>
                    <a:pt x="2030" y="2867"/>
                    <a:pt x="1722" y="3169"/>
                  </a:cubicBezTo>
                  <a:lnTo>
                    <a:pt x="1722" y="3169"/>
                  </a:lnTo>
                  <a:cubicBezTo>
                    <a:pt x="1417" y="2702"/>
                    <a:pt x="1126" y="2220"/>
                    <a:pt x="870" y="1739"/>
                  </a:cubicBezTo>
                  <a:cubicBezTo>
                    <a:pt x="572" y="1167"/>
                    <a:pt x="286" y="59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158;p30">
              <a:extLst>
                <a:ext uri="{FF2B5EF4-FFF2-40B4-BE49-F238E27FC236}">
                  <a16:creationId xmlns:a16="http://schemas.microsoft.com/office/drawing/2014/main" id="{0662262D-594A-E896-CC2B-DBC13F4BABCB}"/>
                </a:ext>
              </a:extLst>
            </p:cNvPr>
            <p:cNvSpPr/>
            <p:nvPr/>
          </p:nvSpPr>
          <p:spPr>
            <a:xfrm>
              <a:off x="-90800" y="4143200"/>
              <a:ext cx="138150" cy="133375"/>
            </a:xfrm>
            <a:custGeom>
              <a:avLst/>
              <a:gdLst/>
              <a:ahLst/>
              <a:cxnLst/>
              <a:rect l="l" t="t" r="r" b="b"/>
              <a:pathLst>
                <a:path w="5526" h="5335" extrusionOk="0">
                  <a:moveTo>
                    <a:pt x="1" y="0"/>
                  </a:moveTo>
                  <a:cubicBezTo>
                    <a:pt x="132" y="453"/>
                    <a:pt x="310" y="882"/>
                    <a:pt x="489" y="1310"/>
                  </a:cubicBezTo>
                  <a:cubicBezTo>
                    <a:pt x="667" y="1739"/>
                    <a:pt x="846" y="2179"/>
                    <a:pt x="1060" y="2596"/>
                  </a:cubicBezTo>
                  <a:cubicBezTo>
                    <a:pt x="1453" y="3441"/>
                    <a:pt x="1918" y="4275"/>
                    <a:pt x="2406" y="5061"/>
                  </a:cubicBezTo>
                  <a:lnTo>
                    <a:pt x="2572" y="5334"/>
                  </a:lnTo>
                  <a:lnTo>
                    <a:pt x="2763" y="5096"/>
                  </a:lnTo>
                  <a:cubicBezTo>
                    <a:pt x="3322" y="4418"/>
                    <a:pt x="3858" y="3715"/>
                    <a:pt x="4311" y="2989"/>
                  </a:cubicBezTo>
                  <a:cubicBezTo>
                    <a:pt x="4549" y="2620"/>
                    <a:pt x="4763" y="2251"/>
                    <a:pt x="4966" y="1858"/>
                  </a:cubicBezTo>
                  <a:cubicBezTo>
                    <a:pt x="5168" y="1477"/>
                    <a:pt x="5358" y="1084"/>
                    <a:pt x="5525" y="679"/>
                  </a:cubicBezTo>
                  <a:lnTo>
                    <a:pt x="5525" y="679"/>
                  </a:lnTo>
                  <a:cubicBezTo>
                    <a:pt x="5287" y="1048"/>
                    <a:pt x="5049" y="1417"/>
                    <a:pt x="4787" y="1763"/>
                  </a:cubicBezTo>
                  <a:cubicBezTo>
                    <a:pt x="4537" y="2120"/>
                    <a:pt x="4287" y="2453"/>
                    <a:pt x="4037" y="2798"/>
                  </a:cubicBezTo>
                  <a:cubicBezTo>
                    <a:pt x="3578" y="3403"/>
                    <a:pt x="3110" y="3990"/>
                    <a:pt x="2633" y="4566"/>
                  </a:cubicBezTo>
                  <a:lnTo>
                    <a:pt x="2633" y="4566"/>
                  </a:lnTo>
                  <a:cubicBezTo>
                    <a:pt x="2202" y="3867"/>
                    <a:pt x="1781" y="3159"/>
                    <a:pt x="1370" y="2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159;p30">
              <a:extLst>
                <a:ext uri="{FF2B5EF4-FFF2-40B4-BE49-F238E27FC236}">
                  <a16:creationId xmlns:a16="http://schemas.microsoft.com/office/drawing/2014/main" id="{73BFA6AE-6305-56AB-DEEF-FD2B16B4033C}"/>
                </a:ext>
              </a:extLst>
            </p:cNvPr>
            <p:cNvSpPr/>
            <p:nvPr/>
          </p:nvSpPr>
          <p:spPr>
            <a:xfrm>
              <a:off x="-80675" y="4247375"/>
              <a:ext cx="136350" cy="111050"/>
            </a:xfrm>
            <a:custGeom>
              <a:avLst/>
              <a:gdLst/>
              <a:ahLst/>
              <a:cxnLst/>
              <a:rect l="l" t="t" r="r" b="b"/>
              <a:pathLst>
                <a:path w="5454" h="4442" extrusionOk="0">
                  <a:moveTo>
                    <a:pt x="5453" y="1"/>
                  </a:moveTo>
                  <a:lnTo>
                    <a:pt x="5453" y="1"/>
                  </a:lnTo>
                  <a:cubicBezTo>
                    <a:pt x="4942" y="691"/>
                    <a:pt x="4430" y="1358"/>
                    <a:pt x="3894" y="2013"/>
                  </a:cubicBezTo>
                  <a:cubicBezTo>
                    <a:pt x="3632" y="2358"/>
                    <a:pt x="3358" y="2668"/>
                    <a:pt x="3096" y="2989"/>
                  </a:cubicBezTo>
                  <a:lnTo>
                    <a:pt x="2449" y="3758"/>
                  </a:lnTo>
                  <a:lnTo>
                    <a:pt x="2449" y="3758"/>
                  </a:lnTo>
                  <a:lnTo>
                    <a:pt x="1310" y="2382"/>
                  </a:lnTo>
                  <a:cubicBezTo>
                    <a:pt x="870" y="1858"/>
                    <a:pt x="441" y="1322"/>
                    <a:pt x="0" y="810"/>
                  </a:cubicBezTo>
                  <a:lnTo>
                    <a:pt x="0" y="810"/>
                  </a:lnTo>
                  <a:cubicBezTo>
                    <a:pt x="298" y="1429"/>
                    <a:pt x="655" y="2013"/>
                    <a:pt x="1036" y="2572"/>
                  </a:cubicBezTo>
                  <a:cubicBezTo>
                    <a:pt x="1405" y="3156"/>
                    <a:pt x="1822" y="3703"/>
                    <a:pt x="2263" y="4239"/>
                  </a:cubicBezTo>
                  <a:lnTo>
                    <a:pt x="2417" y="4442"/>
                  </a:lnTo>
                  <a:lnTo>
                    <a:pt x="2596" y="4239"/>
                  </a:lnTo>
                  <a:cubicBezTo>
                    <a:pt x="2894" y="3930"/>
                    <a:pt x="3167" y="3584"/>
                    <a:pt x="3429" y="3263"/>
                  </a:cubicBezTo>
                  <a:cubicBezTo>
                    <a:pt x="3703" y="2930"/>
                    <a:pt x="3953" y="2596"/>
                    <a:pt x="4191" y="2239"/>
                  </a:cubicBezTo>
                  <a:cubicBezTo>
                    <a:pt x="4680" y="1525"/>
                    <a:pt x="5120" y="786"/>
                    <a:pt x="5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160;p30">
              <a:extLst>
                <a:ext uri="{FF2B5EF4-FFF2-40B4-BE49-F238E27FC236}">
                  <a16:creationId xmlns:a16="http://schemas.microsoft.com/office/drawing/2014/main" id="{A4AEE0AB-3EFA-7B22-DA69-86C1CA3B4EDB}"/>
                </a:ext>
              </a:extLst>
            </p:cNvPr>
            <p:cNvSpPr/>
            <p:nvPr/>
          </p:nvSpPr>
          <p:spPr>
            <a:xfrm>
              <a:off x="164900" y="4391450"/>
              <a:ext cx="61025" cy="77100"/>
            </a:xfrm>
            <a:custGeom>
              <a:avLst/>
              <a:gdLst/>
              <a:ahLst/>
              <a:cxnLst/>
              <a:rect l="l" t="t" r="r" b="b"/>
              <a:pathLst>
                <a:path w="2441" h="3084" extrusionOk="0">
                  <a:moveTo>
                    <a:pt x="631" y="0"/>
                  </a:moveTo>
                  <a:lnTo>
                    <a:pt x="631" y="0"/>
                  </a:lnTo>
                  <a:cubicBezTo>
                    <a:pt x="441" y="441"/>
                    <a:pt x="310" y="893"/>
                    <a:pt x="191" y="1358"/>
                  </a:cubicBezTo>
                  <a:cubicBezTo>
                    <a:pt x="95" y="1810"/>
                    <a:pt x="36" y="2274"/>
                    <a:pt x="12" y="2751"/>
                  </a:cubicBezTo>
                  <a:lnTo>
                    <a:pt x="0" y="3084"/>
                  </a:lnTo>
                  <a:lnTo>
                    <a:pt x="0" y="3084"/>
                  </a:lnTo>
                  <a:lnTo>
                    <a:pt x="310" y="2989"/>
                  </a:lnTo>
                  <a:cubicBezTo>
                    <a:pt x="691" y="2870"/>
                    <a:pt x="1084" y="2739"/>
                    <a:pt x="1441" y="2548"/>
                  </a:cubicBezTo>
                  <a:cubicBezTo>
                    <a:pt x="1798" y="2346"/>
                    <a:pt x="2143" y="2120"/>
                    <a:pt x="2441" y="1846"/>
                  </a:cubicBezTo>
                  <a:lnTo>
                    <a:pt x="2441" y="1846"/>
                  </a:lnTo>
                  <a:cubicBezTo>
                    <a:pt x="2048" y="1989"/>
                    <a:pt x="1679" y="2108"/>
                    <a:pt x="1310" y="2227"/>
                  </a:cubicBezTo>
                  <a:lnTo>
                    <a:pt x="502" y="2465"/>
                  </a:lnTo>
                  <a:lnTo>
                    <a:pt x="502" y="2465"/>
                  </a:lnTo>
                  <a:cubicBezTo>
                    <a:pt x="528" y="2112"/>
                    <a:pt x="553" y="1761"/>
                    <a:pt x="572" y="1417"/>
                  </a:cubicBezTo>
                  <a:cubicBezTo>
                    <a:pt x="607" y="941"/>
                    <a:pt x="631" y="476"/>
                    <a:pt x="6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161;p30">
              <a:extLst>
                <a:ext uri="{FF2B5EF4-FFF2-40B4-BE49-F238E27FC236}">
                  <a16:creationId xmlns:a16="http://schemas.microsoft.com/office/drawing/2014/main" id="{E37C9E01-6BAC-B64E-040A-67F48FEFDA90}"/>
                </a:ext>
              </a:extLst>
            </p:cNvPr>
            <p:cNvSpPr/>
            <p:nvPr/>
          </p:nvSpPr>
          <p:spPr>
            <a:xfrm>
              <a:off x="119050" y="4444725"/>
              <a:ext cx="83075" cy="98250"/>
            </a:xfrm>
            <a:custGeom>
              <a:avLst/>
              <a:gdLst/>
              <a:ahLst/>
              <a:cxnLst/>
              <a:rect l="l" t="t" r="r" b="b"/>
              <a:pathLst>
                <a:path w="3323" h="3930" extrusionOk="0">
                  <a:moveTo>
                    <a:pt x="239" y="0"/>
                  </a:moveTo>
                  <a:cubicBezTo>
                    <a:pt x="108" y="596"/>
                    <a:pt x="48" y="1203"/>
                    <a:pt x="36" y="1810"/>
                  </a:cubicBezTo>
                  <a:cubicBezTo>
                    <a:pt x="1" y="2417"/>
                    <a:pt x="36" y="3013"/>
                    <a:pt x="96" y="3632"/>
                  </a:cubicBezTo>
                  <a:lnTo>
                    <a:pt x="120" y="3930"/>
                  </a:lnTo>
                  <a:lnTo>
                    <a:pt x="405" y="3822"/>
                  </a:lnTo>
                  <a:cubicBezTo>
                    <a:pt x="941" y="3632"/>
                    <a:pt x="1453" y="3394"/>
                    <a:pt x="1953" y="3108"/>
                  </a:cubicBezTo>
                  <a:cubicBezTo>
                    <a:pt x="2441" y="2822"/>
                    <a:pt x="2906" y="2477"/>
                    <a:pt x="3322" y="2096"/>
                  </a:cubicBezTo>
                  <a:lnTo>
                    <a:pt x="3322" y="2096"/>
                  </a:lnTo>
                  <a:cubicBezTo>
                    <a:pt x="2798" y="2346"/>
                    <a:pt x="2287" y="2572"/>
                    <a:pt x="1786" y="2798"/>
                  </a:cubicBezTo>
                  <a:cubicBezTo>
                    <a:pt x="1367" y="2964"/>
                    <a:pt x="947" y="3138"/>
                    <a:pt x="521" y="3294"/>
                  </a:cubicBezTo>
                  <a:lnTo>
                    <a:pt x="521" y="3294"/>
                  </a:lnTo>
                  <a:cubicBezTo>
                    <a:pt x="477" y="2795"/>
                    <a:pt x="445" y="2297"/>
                    <a:pt x="405" y="1798"/>
                  </a:cubicBezTo>
                  <a:cubicBezTo>
                    <a:pt x="358" y="1203"/>
                    <a:pt x="310" y="608"/>
                    <a:pt x="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162;p30">
              <a:extLst>
                <a:ext uri="{FF2B5EF4-FFF2-40B4-BE49-F238E27FC236}">
                  <a16:creationId xmlns:a16="http://schemas.microsoft.com/office/drawing/2014/main" id="{B0BE8034-7C63-7164-6A13-9FACA444D97F}"/>
                </a:ext>
              </a:extLst>
            </p:cNvPr>
            <p:cNvSpPr/>
            <p:nvPr/>
          </p:nvSpPr>
          <p:spPr>
            <a:xfrm>
              <a:off x="-177425" y="4447700"/>
              <a:ext cx="64625" cy="80700"/>
            </a:xfrm>
            <a:custGeom>
              <a:avLst/>
              <a:gdLst/>
              <a:ahLst/>
              <a:cxnLst/>
              <a:rect l="l" t="t" r="r" b="b"/>
              <a:pathLst>
                <a:path w="2585" h="3228" extrusionOk="0">
                  <a:moveTo>
                    <a:pt x="2204" y="1"/>
                  </a:moveTo>
                  <a:lnTo>
                    <a:pt x="2168" y="1405"/>
                  </a:lnTo>
                  <a:cubicBezTo>
                    <a:pt x="2159" y="1730"/>
                    <a:pt x="2151" y="2056"/>
                    <a:pt x="2135" y="2381"/>
                  </a:cubicBezTo>
                  <a:lnTo>
                    <a:pt x="2135" y="2381"/>
                  </a:lnTo>
                  <a:cubicBezTo>
                    <a:pt x="1857" y="2192"/>
                    <a:pt x="1569" y="2007"/>
                    <a:pt x="1275" y="1822"/>
                  </a:cubicBezTo>
                  <a:cubicBezTo>
                    <a:pt x="858" y="1572"/>
                    <a:pt x="441" y="1334"/>
                    <a:pt x="1" y="1144"/>
                  </a:cubicBezTo>
                  <a:lnTo>
                    <a:pt x="1" y="1144"/>
                  </a:lnTo>
                  <a:cubicBezTo>
                    <a:pt x="322" y="1501"/>
                    <a:pt x="691" y="1810"/>
                    <a:pt x="1049" y="2108"/>
                  </a:cubicBezTo>
                  <a:cubicBezTo>
                    <a:pt x="1430" y="2406"/>
                    <a:pt x="1811" y="2691"/>
                    <a:pt x="2204" y="2977"/>
                  </a:cubicBezTo>
                  <a:lnTo>
                    <a:pt x="2561" y="3227"/>
                  </a:lnTo>
                  <a:lnTo>
                    <a:pt x="2573" y="2810"/>
                  </a:lnTo>
                  <a:cubicBezTo>
                    <a:pt x="2585" y="2334"/>
                    <a:pt x="2585" y="1858"/>
                    <a:pt x="2525" y="1382"/>
                  </a:cubicBezTo>
                  <a:cubicBezTo>
                    <a:pt x="2477" y="917"/>
                    <a:pt x="2382" y="44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163;p30">
              <a:extLst>
                <a:ext uri="{FF2B5EF4-FFF2-40B4-BE49-F238E27FC236}">
                  <a16:creationId xmlns:a16="http://schemas.microsoft.com/office/drawing/2014/main" id="{0ADCCD96-0A89-682E-9901-31AD9EDFF0D1}"/>
                </a:ext>
              </a:extLst>
            </p:cNvPr>
            <p:cNvSpPr/>
            <p:nvPr/>
          </p:nvSpPr>
          <p:spPr>
            <a:xfrm>
              <a:off x="-128300" y="4497700"/>
              <a:ext cx="77700" cy="93200"/>
            </a:xfrm>
            <a:custGeom>
              <a:avLst/>
              <a:gdLst/>
              <a:ahLst/>
              <a:cxnLst/>
              <a:rect l="l" t="t" r="r" b="b"/>
              <a:pathLst>
                <a:path w="3108" h="3728" extrusionOk="0">
                  <a:moveTo>
                    <a:pt x="2263" y="1"/>
                  </a:moveTo>
                  <a:lnTo>
                    <a:pt x="2263" y="1"/>
                  </a:lnTo>
                  <a:cubicBezTo>
                    <a:pt x="2346" y="572"/>
                    <a:pt x="2417" y="1132"/>
                    <a:pt x="2501" y="1703"/>
                  </a:cubicBezTo>
                  <a:cubicBezTo>
                    <a:pt x="2548" y="2141"/>
                    <a:pt x="2596" y="2594"/>
                    <a:pt x="2625" y="3045"/>
                  </a:cubicBezTo>
                  <a:lnTo>
                    <a:pt x="2625" y="3045"/>
                  </a:lnTo>
                  <a:lnTo>
                    <a:pt x="1489" y="2644"/>
                  </a:lnTo>
                  <a:cubicBezTo>
                    <a:pt x="989" y="2477"/>
                    <a:pt x="500" y="2299"/>
                    <a:pt x="0" y="2144"/>
                  </a:cubicBezTo>
                  <a:lnTo>
                    <a:pt x="0" y="2144"/>
                  </a:lnTo>
                  <a:cubicBezTo>
                    <a:pt x="429" y="2465"/>
                    <a:pt x="870" y="2727"/>
                    <a:pt x="1334" y="2977"/>
                  </a:cubicBezTo>
                  <a:cubicBezTo>
                    <a:pt x="1572" y="3096"/>
                    <a:pt x="1810" y="3204"/>
                    <a:pt x="2048" y="3311"/>
                  </a:cubicBezTo>
                  <a:cubicBezTo>
                    <a:pt x="2286" y="3430"/>
                    <a:pt x="2536" y="3513"/>
                    <a:pt x="2775" y="3608"/>
                  </a:cubicBezTo>
                  <a:lnTo>
                    <a:pt x="3108" y="3727"/>
                  </a:lnTo>
                  <a:lnTo>
                    <a:pt x="3096" y="3370"/>
                  </a:lnTo>
                  <a:cubicBezTo>
                    <a:pt x="3060" y="2787"/>
                    <a:pt x="2989" y="2203"/>
                    <a:pt x="2858" y="1644"/>
                  </a:cubicBezTo>
                  <a:cubicBezTo>
                    <a:pt x="2715" y="1072"/>
                    <a:pt x="2525" y="525"/>
                    <a:pt x="2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6DF4F5D7-4D09-5E25-9DEB-27676377AB27}"/>
              </a:ext>
            </a:extLst>
          </p:cNvPr>
          <p:cNvSpPr txBox="1"/>
          <p:nvPr/>
        </p:nvSpPr>
        <p:spPr>
          <a:xfrm>
            <a:off x="2445060" y="42066"/>
            <a:ext cx="3792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Nghe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hát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mẫu</a:t>
            </a:r>
            <a:endParaRPr lang="en-US" sz="2000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  <a:p>
            <a:pPr>
              <a:defRPr/>
            </a:pPr>
            <a:r>
              <a:rPr lang="en-US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Vì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cuộc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sống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tươi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đẹp</a:t>
            </a:r>
            <a:endParaRPr lang="en-US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3B43C3-0BBB-529A-1286-41B3C31098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370" t="20231" r="34369" b="21672"/>
          <a:stretch/>
        </p:blipFill>
        <p:spPr>
          <a:xfrm>
            <a:off x="2275200" y="722966"/>
            <a:ext cx="4527322" cy="4404994"/>
          </a:xfrm>
          <a:prstGeom prst="rect">
            <a:avLst/>
          </a:prstGeom>
        </p:spPr>
      </p:pic>
      <p:sp>
        <p:nvSpPr>
          <p:cNvPr id="141" name="TextBox 140">
            <a:extLst>
              <a:ext uri="{FF2B5EF4-FFF2-40B4-BE49-F238E27FC236}">
                <a16:creationId xmlns:a16="http://schemas.microsoft.com/office/drawing/2014/main" id="{B65F84FD-E020-958A-4EE2-FA72B9895865}"/>
              </a:ext>
            </a:extLst>
          </p:cNvPr>
          <p:cNvSpPr txBox="1"/>
          <p:nvPr/>
        </p:nvSpPr>
        <p:spPr>
          <a:xfrm>
            <a:off x="2485298" y="186930"/>
            <a:ext cx="41734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Clr>
                <a:schemeClr val="dk1"/>
              </a:buClr>
              <a:buSzPts val="1100"/>
              <a:buNone/>
              <a:defRPr sz="3200" b="1" spc="50">
                <a:ln w="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</a:defRPr>
            </a:lvl1pPr>
            <a:lvl2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2pPr>
            <a:lvl3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3pPr>
            <a:lvl4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4pPr>
            <a:lvl5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5pPr>
            <a:lvl6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6pPr>
            <a:lvl7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7pPr>
            <a:lvl8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8pPr>
            <a:lvl9pPr algn="ctr">
              <a:buClr>
                <a:schemeClr val="accent1"/>
              </a:buClr>
              <a:buSzPts val="5200"/>
              <a:buFont typeface="Sue Ellen Francisco"/>
              <a:buNone/>
              <a:defRPr sz="5200">
                <a:solidFill>
                  <a:schemeClr val="accent1"/>
                </a:solidFill>
                <a:latin typeface="Sue Ellen Francisco"/>
                <a:ea typeface="Sue Ellen Francisco"/>
                <a:cs typeface="Sue Ellen Francisco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41F00"/>
              </a:buClr>
              <a:buSzPts val="1100"/>
              <a:buFontTx/>
              <a:buNone/>
              <a:tabLst/>
              <a:defRPr/>
            </a:pPr>
            <a:r>
              <a:rPr kumimoji="0" lang="en-US" sz="3200" b="1" i="0" u="none" strike="noStrike" kern="0" cap="none" spc="50" normalizeH="0" baseline="0" noProof="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Condensed" panose="020B0502040204020203" pitchFamily="34" charset="0"/>
                <a:cs typeface="Sue Ellen Francisco"/>
                <a:sym typeface="Sue Ellen Francisco"/>
              </a:rPr>
              <a:t>HÌNH THÀNH KIẾN THỨC MỚI</a:t>
            </a:r>
          </a:p>
        </p:txBody>
      </p:sp>
      <p:sp>
        <p:nvSpPr>
          <p:cNvPr id="4" name="TextBox 3">
            <a:hlinkClick r:id="rId6"/>
            <a:extLst>
              <a:ext uri="{FF2B5EF4-FFF2-40B4-BE49-F238E27FC236}">
                <a16:creationId xmlns:a16="http://schemas.microsoft.com/office/drawing/2014/main" id="{7D3FD858-83A3-3086-A2B8-56DEE9D05C08}"/>
              </a:ext>
            </a:extLst>
          </p:cNvPr>
          <p:cNvSpPr txBox="1"/>
          <p:nvPr/>
        </p:nvSpPr>
        <p:spPr>
          <a:xfrm>
            <a:off x="6985465" y="4237149"/>
            <a:ext cx="21204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12uPbg9YISw</a:t>
            </a:r>
            <a:endParaRPr lang="en-GB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41" grpId="0"/>
      <p:bldP spid="141" grpId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8" name="Google Shape;2328;p56"/>
          <p:cNvGrpSpPr/>
          <p:nvPr/>
        </p:nvGrpSpPr>
        <p:grpSpPr>
          <a:xfrm>
            <a:off x="-232214" y="3409528"/>
            <a:ext cx="2412996" cy="2127840"/>
            <a:chOff x="-232214" y="3409528"/>
            <a:chExt cx="2412996" cy="2127840"/>
          </a:xfrm>
        </p:grpSpPr>
        <p:grpSp>
          <p:nvGrpSpPr>
            <p:cNvPr id="2329" name="Google Shape;2329;p56"/>
            <p:cNvGrpSpPr/>
            <p:nvPr/>
          </p:nvGrpSpPr>
          <p:grpSpPr>
            <a:xfrm rot="1865779">
              <a:off x="184802" y="3513544"/>
              <a:ext cx="923583" cy="1871813"/>
              <a:chOff x="1803775" y="5029925"/>
              <a:chExt cx="655775" cy="1329050"/>
            </a:xfrm>
          </p:grpSpPr>
          <p:sp>
            <p:nvSpPr>
              <p:cNvPr id="2330" name="Google Shape;2330;p56"/>
              <p:cNvSpPr/>
              <p:nvPr/>
            </p:nvSpPr>
            <p:spPr>
              <a:xfrm>
                <a:off x="1955600" y="5030950"/>
                <a:ext cx="183975" cy="65860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26344" extrusionOk="0">
                    <a:moveTo>
                      <a:pt x="2447" y="1"/>
                    </a:moveTo>
                    <a:cubicBezTo>
                      <a:pt x="2378" y="1"/>
                      <a:pt x="2308" y="6"/>
                      <a:pt x="2238" y="19"/>
                    </a:cubicBezTo>
                    <a:cubicBezTo>
                      <a:pt x="1441" y="138"/>
                      <a:pt x="988" y="959"/>
                      <a:pt x="714" y="1709"/>
                    </a:cubicBezTo>
                    <a:cubicBezTo>
                      <a:pt x="12" y="3769"/>
                      <a:pt x="0" y="6031"/>
                      <a:pt x="655" y="8079"/>
                    </a:cubicBezTo>
                    <a:cubicBezTo>
                      <a:pt x="1107" y="9448"/>
                      <a:pt x="1846" y="10722"/>
                      <a:pt x="2262" y="12103"/>
                    </a:cubicBezTo>
                    <a:cubicBezTo>
                      <a:pt x="3131" y="14925"/>
                      <a:pt x="2631" y="18045"/>
                      <a:pt x="3572" y="20855"/>
                    </a:cubicBezTo>
                    <a:cubicBezTo>
                      <a:pt x="3822" y="21640"/>
                      <a:pt x="5763" y="26343"/>
                      <a:pt x="5763" y="26343"/>
                    </a:cubicBezTo>
                    <a:cubicBezTo>
                      <a:pt x="5763" y="26343"/>
                      <a:pt x="5977" y="23295"/>
                      <a:pt x="6227" y="22533"/>
                    </a:cubicBezTo>
                    <a:cubicBezTo>
                      <a:pt x="6882" y="20462"/>
                      <a:pt x="7358" y="18247"/>
                      <a:pt x="6858" y="16092"/>
                    </a:cubicBezTo>
                    <a:cubicBezTo>
                      <a:pt x="6620" y="15020"/>
                      <a:pt x="6144" y="14008"/>
                      <a:pt x="5834" y="12949"/>
                    </a:cubicBezTo>
                    <a:cubicBezTo>
                      <a:pt x="5120" y="10603"/>
                      <a:pt x="5179" y="8079"/>
                      <a:pt x="5167" y="5626"/>
                    </a:cubicBezTo>
                    <a:cubicBezTo>
                      <a:pt x="5167" y="3841"/>
                      <a:pt x="5036" y="1852"/>
                      <a:pt x="3739" y="614"/>
                    </a:cubicBezTo>
                    <a:cubicBezTo>
                      <a:pt x="3385" y="271"/>
                      <a:pt x="2923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56"/>
              <p:cNvSpPr/>
              <p:nvPr/>
            </p:nvSpPr>
            <p:spPr>
              <a:xfrm>
                <a:off x="2114250" y="5235650"/>
                <a:ext cx="231000" cy="58575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23430" extrusionOk="0">
                    <a:moveTo>
                      <a:pt x="7573" y="1"/>
                    </a:moveTo>
                    <a:cubicBezTo>
                      <a:pt x="7215" y="1"/>
                      <a:pt x="6845" y="121"/>
                      <a:pt x="6549" y="332"/>
                    </a:cubicBezTo>
                    <a:cubicBezTo>
                      <a:pt x="6013" y="701"/>
                      <a:pt x="5667" y="1296"/>
                      <a:pt x="5417" y="1891"/>
                    </a:cubicBezTo>
                    <a:cubicBezTo>
                      <a:pt x="3715" y="5785"/>
                      <a:pt x="4584" y="10476"/>
                      <a:pt x="2643" y="14274"/>
                    </a:cubicBezTo>
                    <a:cubicBezTo>
                      <a:pt x="2286" y="14988"/>
                      <a:pt x="1822" y="15643"/>
                      <a:pt x="1465" y="16369"/>
                    </a:cubicBezTo>
                    <a:cubicBezTo>
                      <a:pt x="857" y="17572"/>
                      <a:pt x="0" y="21299"/>
                      <a:pt x="274" y="23430"/>
                    </a:cubicBezTo>
                    <a:cubicBezTo>
                      <a:pt x="1167" y="21251"/>
                      <a:pt x="2346" y="18858"/>
                      <a:pt x="3548" y="16810"/>
                    </a:cubicBezTo>
                    <a:cubicBezTo>
                      <a:pt x="5834" y="12976"/>
                      <a:pt x="7572" y="8821"/>
                      <a:pt x="8715" y="4511"/>
                    </a:cubicBezTo>
                    <a:cubicBezTo>
                      <a:pt x="9001" y="3451"/>
                      <a:pt x="9239" y="2332"/>
                      <a:pt x="8966" y="1260"/>
                    </a:cubicBezTo>
                    <a:cubicBezTo>
                      <a:pt x="8870" y="879"/>
                      <a:pt x="8692" y="486"/>
                      <a:pt x="8370" y="248"/>
                    </a:cubicBezTo>
                    <a:cubicBezTo>
                      <a:pt x="8142" y="78"/>
                      <a:pt x="7861" y="1"/>
                      <a:pt x="75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56"/>
              <p:cNvSpPr/>
              <p:nvPr/>
            </p:nvSpPr>
            <p:spPr>
              <a:xfrm>
                <a:off x="2142525" y="5476450"/>
                <a:ext cx="239625" cy="558375"/>
              </a:xfrm>
              <a:custGeom>
                <a:avLst/>
                <a:gdLst/>
                <a:ahLst/>
                <a:cxnLst/>
                <a:rect l="l" t="t" r="r" b="b"/>
                <a:pathLst>
                  <a:path w="9585" h="22335" extrusionOk="0">
                    <a:moveTo>
                      <a:pt x="8295" y="0"/>
                    </a:moveTo>
                    <a:cubicBezTo>
                      <a:pt x="7885" y="0"/>
                      <a:pt x="7450" y="190"/>
                      <a:pt x="7120" y="475"/>
                    </a:cubicBezTo>
                    <a:cubicBezTo>
                      <a:pt x="5120" y="2201"/>
                      <a:pt x="6096" y="5952"/>
                      <a:pt x="4025" y="7607"/>
                    </a:cubicBezTo>
                    <a:cubicBezTo>
                      <a:pt x="3655" y="7904"/>
                      <a:pt x="3227" y="8095"/>
                      <a:pt x="2882" y="8404"/>
                    </a:cubicBezTo>
                    <a:cubicBezTo>
                      <a:pt x="2048" y="9130"/>
                      <a:pt x="1810" y="10309"/>
                      <a:pt x="1762" y="11428"/>
                    </a:cubicBezTo>
                    <a:cubicBezTo>
                      <a:pt x="1727" y="12524"/>
                      <a:pt x="1822" y="13655"/>
                      <a:pt x="1465" y="14703"/>
                    </a:cubicBezTo>
                    <a:cubicBezTo>
                      <a:pt x="1286" y="15226"/>
                      <a:pt x="1012" y="15703"/>
                      <a:pt x="798" y="16203"/>
                    </a:cubicBezTo>
                    <a:cubicBezTo>
                      <a:pt x="12" y="18048"/>
                      <a:pt x="0" y="20406"/>
                      <a:pt x="417" y="22335"/>
                    </a:cubicBezTo>
                    <a:cubicBezTo>
                      <a:pt x="572" y="19632"/>
                      <a:pt x="2155" y="17393"/>
                      <a:pt x="3477" y="15131"/>
                    </a:cubicBezTo>
                    <a:cubicBezTo>
                      <a:pt x="5156" y="12286"/>
                      <a:pt x="6453" y="9226"/>
                      <a:pt x="7739" y="6178"/>
                    </a:cubicBezTo>
                    <a:cubicBezTo>
                      <a:pt x="8251" y="4940"/>
                      <a:pt x="8775" y="3701"/>
                      <a:pt x="9192" y="2415"/>
                    </a:cubicBezTo>
                    <a:cubicBezTo>
                      <a:pt x="9442" y="1641"/>
                      <a:pt x="9585" y="653"/>
                      <a:pt x="8930" y="189"/>
                    </a:cubicBezTo>
                    <a:cubicBezTo>
                      <a:pt x="8740" y="58"/>
                      <a:pt x="8521" y="0"/>
                      <a:pt x="8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56"/>
              <p:cNvSpPr/>
              <p:nvPr/>
            </p:nvSpPr>
            <p:spPr>
              <a:xfrm>
                <a:off x="2187475" y="5688250"/>
                <a:ext cx="272075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21852" extrusionOk="0">
                    <a:moveTo>
                      <a:pt x="9750" y="1"/>
                    </a:moveTo>
                    <a:cubicBezTo>
                      <a:pt x="9429" y="1"/>
                      <a:pt x="9097" y="124"/>
                      <a:pt x="8823" y="289"/>
                    </a:cubicBezTo>
                    <a:cubicBezTo>
                      <a:pt x="7382" y="1182"/>
                      <a:pt x="6965" y="3075"/>
                      <a:pt x="5941" y="4433"/>
                    </a:cubicBezTo>
                    <a:cubicBezTo>
                      <a:pt x="5417" y="5123"/>
                      <a:pt x="4715" y="5707"/>
                      <a:pt x="4310" y="6481"/>
                    </a:cubicBezTo>
                    <a:cubicBezTo>
                      <a:pt x="3751" y="7588"/>
                      <a:pt x="3881" y="8874"/>
                      <a:pt x="3774" y="10112"/>
                    </a:cubicBezTo>
                    <a:cubicBezTo>
                      <a:pt x="3751" y="10422"/>
                      <a:pt x="3703" y="10743"/>
                      <a:pt x="3560" y="11017"/>
                    </a:cubicBezTo>
                    <a:cubicBezTo>
                      <a:pt x="3358" y="11374"/>
                      <a:pt x="3000" y="11612"/>
                      <a:pt x="2727" y="11898"/>
                    </a:cubicBezTo>
                    <a:cubicBezTo>
                      <a:pt x="1798" y="12850"/>
                      <a:pt x="1655" y="14279"/>
                      <a:pt x="1488" y="15601"/>
                    </a:cubicBezTo>
                    <a:cubicBezTo>
                      <a:pt x="1357" y="16732"/>
                      <a:pt x="1143" y="17851"/>
                      <a:pt x="905" y="18958"/>
                    </a:cubicBezTo>
                    <a:cubicBezTo>
                      <a:pt x="738" y="19673"/>
                      <a:pt x="0" y="21232"/>
                      <a:pt x="369" y="21852"/>
                    </a:cubicBezTo>
                    <a:cubicBezTo>
                      <a:pt x="2941" y="15696"/>
                      <a:pt x="6489" y="10279"/>
                      <a:pt x="9751" y="4457"/>
                    </a:cubicBezTo>
                    <a:cubicBezTo>
                      <a:pt x="10239" y="3576"/>
                      <a:pt x="10716" y="2671"/>
                      <a:pt x="10823" y="1671"/>
                    </a:cubicBezTo>
                    <a:cubicBezTo>
                      <a:pt x="10882" y="1075"/>
                      <a:pt x="10739" y="397"/>
                      <a:pt x="10228" y="111"/>
                    </a:cubicBezTo>
                    <a:cubicBezTo>
                      <a:pt x="10078" y="34"/>
                      <a:pt x="9915" y="1"/>
                      <a:pt x="97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56"/>
              <p:cNvSpPr/>
              <p:nvPr/>
            </p:nvSpPr>
            <p:spPr>
              <a:xfrm>
                <a:off x="1875225" y="5439475"/>
                <a:ext cx="275350" cy="5813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23254" extrusionOk="0">
                    <a:moveTo>
                      <a:pt x="1532" y="0"/>
                    </a:moveTo>
                    <a:cubicBezTo>
                      <a:pt x="1396" y="0"/>
                      <a:pt x="1258" y="23"/>
                      <a:pt x="1120" y="72"/>
                    </a:cubicBezTo>
                    <a:cubicBezTo>
                      <a:pt x="167" y="418"/>
                      <a:pt x="0" y="1668"/>
                      <a:pt x="72" y="2668"/>
                    </a:cubicBezTo>
                    <a:cubicBezTo>
                      <a:pt x="405" y="6859"/>
                      <a:pt x="2215" y="10836"/>
                      <a:pt x="4501" y="14396"/>
                    </a:cubicBezTo>
                    <a:cubicBezTo>
                      <a:pt x="6465" y="17444"/>
                      <a:pt x="8692" y="20456"/>
                      <a:pt x="11014" y="23254"/>
                    </a:cubicBezTo>
                    <a:cubicBezTo>
                      <a:pt x="10966" y="22111"/>
                      <a:pt x="9954" y="20718"/>
                      <a:pt x="9335" y="19801"/>
                    </a:cubicBezTo>
                    <a:cubicBezTo>
                      <a:pt x="8763" y="18968"/>
                      <a:pt x="8132" y="18158"/>
                      <a:pt x="7906" y="17182"/>
                    </a:cubicBezTo>
                    <a:cubicBezTo>
                      <a:pt x="7632" y="15967"/>
                      <a:pt x="8073" y="14598"/>
                      <a:pt x="7454" y="13515"/>
                    </a:cubicBezTo>
                    <a:cubicBezTo>
                      <a:pt x="7001" y="12681"/>
                      <a:pt x="6025" y="12253"/>
                      <a:pt x="5346" y="11586"/>
                    </a:cubicBezTo>
                    <a:cubicBezTo>
                      <a:pt x="4108" y="10371"/>
                      <a:pt x="3858" y="8478"/>
                      <a:pt x="3858" y="6764"/>
                    </a:cubicBezTo>
                    <a:cubicBezTo>
                      <a:pt x="3858" y="5025"/>
                      <a:pt x="4037" y="3240"/>
                      <a:pt x="3406" y="1632"/>
                    </a:cubicBezTo>
                    <a:cubicBezTo>
                      <a:pt x="3089" y="816"/>
                      <a:pt x="234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56"/>
              <p:cNvSpPr/>
              <p:nvPr/>
            </p:nvSpPr>
            <p:spPr>
              <a:xfrm>
                <a:off x="1803775" y="5791475"/>
                <a:ext cx="395625" cy="436825"/>
              </a:xfrm>
              <a:custGeom>
                <a:avLst/>
                <a:gdLst/>
                <a:ahLst/>
                <a:cxnLst/>
                <a:rect l="l" t="t" r="r" b="b"/>
                <a:pathLst>
                  <a:path w="15825" h="17473" extrusionOk="0">
                    <a:moveTo>
                      <a:pt x="1787" y="0"/>
                    </a:moveTo>
                    <a:cubicBezTo>
                      <a:pt x="1712" y="0"/>
                      <a:pt x="1636" y="6"/>
                      <a:pt x="1561" y="18"/>
                    </a:cubicBezTo>
                    <a:cubicBezTo>
                      <a:pt x="489" y="197"/>
                      <a:pt x="1" y="1471"/>
                      <a:pt x="1" y="2566"/>
                    </a:cubicBezTo>
                    <a:cubicBezTo>
                      <a:pt x="13" y="4554"/>
                      <a:pt x="1001" y="6447"/>
                      <a:pt x="2335" y="7924"/>
                    </a:cubicBezTo>
                    <a:cubicBezTo>
                      <a:pt x="3680" y="9388"/>
                      <a:pt x="5347" y="10519"/>
                      <a:pt x="7002" y="11638"/>
                    </a:cubicBezTo>
                    <a:cubicBezTo>
                      <a:pt x="8442" y="12627"/>
                      <a:pt x="9895" y="13591"/>
                      <a:pt x="11371" y="14556"/>
                    </a:cubicBezTo>
                    <a:cubicBezTo>
                      <a:pt x="12752" y="15484"/>
                      <a:pt x="14288" y="16877"/>
                      <a:pt x="15824" y="17473"/>
                    </a:cubicBezTo>
                    <a:cubicBezTo>
                      <a:pt x="15670" y="16258"/>
                      <a:pt x="14824" y="14734"/>
                      <a:pt x="13931" y="13901"/>
                    </a:cubicBezTo>
                    <a:cubicBezTo>
                      <a:pt x="13276" y="13305"/>
                      <a:pt x="12479" y="12901"/>
                      <a:pt x="11836" y="12305"/>
                    </a:cubicBezTo>
                    <a:cubicBezTo>
                      <a:pt x="10395" y="10936"/>
                      <a:pt x="9931" y="8614"/>
                      <a:pt x="8157" y="7721"/>
                    </a:cubicBezTo>
                    <a:cubicBezTo>
                      <a:pt x="7276" y="7293"/>
                      <a:pt x="6180" y="7245"/>
                      <a:pt x="5525" y="6519"/>
                    </a:cubicBezTo>
                    <a:cubicBezTo>
                      <a:pt x="5192" y="6162"/>
                      <a:pt x="5049" y="5673"/>
                      <a:pt x="4894" y="5209"/>
                    </a:cubicBezTo>
                    <a:cubicBezTo>
                      <a:pt x="4644" y="4364"/>
                      <a:pt x="4382" y="3530"/>
                      <a:pt x="4120" y="2685"/>
                    </a:cubicBezTo>
                    <a:cubicBezTo>
                      <a:pt x="3918" y="2030"/>
                      <a:pt x="3728" y="1375"/>
                      <a:pt x="3311" y="840"/>
                    </a:cubicBezTo>
                    <a:cubicBezTo>
                      <a:pt x="2951" y="364"/>
                      <a:pt x="2385" y="0"/>
                      <a:pt x="1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56"/>
              <p:cNvSpPr/>
              <p:nvPr/>
            </p:nvSpPr>
            <p:spPr>
              <a:xfrm>
                <a:off x="2005900" y="5029925"/>
                <a:ext cx="226525" cy="1329050"/>
              </a:xfrm>
              <a:custGeom>
                <a:avLst/>
                <a:gdLst/>
                <a:ahLst/>
                <a:cxnLst/>
                <a:rect l="l" t="t" r="r" b="b"/>
                <a:pathLst>
                  <a:path w="9061" h="53162" extrusionOk="0">
                    <a:moveTo>
                      <a:pt x="441" y="0"/>
                    </a:moveTo>
                    <a:lnTo>
                      <a:pt x="0" y="83"/>
                    </a:lnTo>
                    <a:cubicBezTo>
                      <a:pt x="1381" y="6787"/>
                      <a:pt x="2286" y="14180"/>
                      <a:pt x="3239" y="22015"/>
                    </a:cubicBezTo>
                    <a:cubicBezTo>
                      <a:pt x="4548" y="32754"/>
                      <a:pt x="5906" y="43875"/>
                      <a:pt x="8632" y="53161"/>
                    </a:cubicBezTo>
                    <a:lnTo>
                      <a:pt x="9061" y="53042"/>
                    </a:lnTo>
                    <a:cubicBezTo>
                      <a:pt x="6358" y="43779"/>
                      <a:pt x="5001" y="32695"/>
                      <a:pt x="3691" y="21967"/>
                    </a:cubicBezTo>
                    <a:cubicBezTo>
                      <a:pt x="2739" y="14121"/>
                      <a:pt x="1846" y="6727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56"/>
              <p:cNvSpPr/>
              <p:nvPr/>
            </p:nvSpPr>
            <p:spPr>
              <a:xfrm>
                <a:off x="2117225" y="5235900"/>
                <a:ext cx="205700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8228" h="22884" extrusionOk="0">
                    <a:moveTo>
                      <a:pt x="7834" y="0"/>
                    </a:moveTo>
                    <a:cubicBezTo>
                      <a:pt x="6584" y="1989"/>
                      <a:pt x="6037" y="4596"/>
                      <a:pt x="5513" y="7132"/>
                    </a:cubicBezTo>
                    <a:cubicBezTo>
                      <a:pt x="5215" y="8561"/>
                      <a:pt x="4929" y="9906"/>
                      <a:pt x="4548" y="11109"/>
                    </a:cubicBezTo>
                    <a:cubicBezTo>
                      <a:pt x="4024" y="12704"/>
                      <a:pt x="3286" y="14228"/>
                      <a:pt x="2572" y="15716"/>
                    </a:cubicBezTo>
                    <a:cubicBezTo>
                      <a:pt x="1465" y="17967"/>
                      <a:pt x="357" y="20288"/>
                      <a:pt x="0" y="22824"/>
                    </a:cubicBezTo>
                    <a:lnTo>
                      <a:pt x="453" y="22884"/>
                    </a:lnTo>
                    <a:cubicBezTo>
                      <a:pt x="798" y="20419"/>
                      <a:pt x="1917" y="18133"/>
                      <a:pt x="2989" y="15907"/>
                    </a:cubicBezTo>
                    <a:cubicBezTo>
                      <a:pt x="3703" y="14407"/>
                      <a:pt x="4453" y="12859"/>
                      <a:pt x="4977" y="11252"/>
                    </a:cubicBezTo>
                    <a:cubicBezTo>
                      <a:pt x="5382" y="10025"/>
                      <a:pt x="5668" y="8668"/>
                      <a:pt x="5965" y="7239"/>
                    </a:cubicBezTo>
                    <a:cubicBezTo>
                      <a:pt x="6477" y="4751"/>
                      <a:pt x="7001" y="2179"/>
                      <a:pt x="8227" y="250"/>
                    </a:cubicBezTo>
                    <a:lnTo>
                      <a:pt x="78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56"/>
              <p:cNvSpPr/>
              <p:nvPr/>
            </p:nvSpPr>
            <p:spPr>
              <a:xfrm>
                <a:off x="2144900" y="5476700"/>
                <a:ext cx="224750" cy="5256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21027" extrusionOk="0">
                    <a:moveTo>
                      <a:pt x="8680" y="0"/>
                    </a:moveTo>
                    <a:cubicBezTo>
                      <a:pt x="7239" y="1358"/>
                      <a:pt x="6096" y="3620"/>
                      <a:pt x="5715" y="5930"/>
                    </a:cubicBezTo>
                    <a:cubicBezTo>
                      <a:pt x="5692" y="6084"/>
                      <a:pt x="5680" y="6251"/>
                      <a:pt x="5644" y="6418"/>
                    </a:cubicBezTo>
                    <a:cubicBezTo>
                      <a:pt x="5442" y="7692"/>
                      <a:pt x="5227" y="9001"/>
                      <a:pt x="4513" y="10049"/>
                    </a:cubicBezTo>
                    <a:cubicBezTo>
                      <a:pt x="4394" y="10216"/>
                      <a:pt x="4275" y="10371"/>
                      <a:pt x="4144" y="10537"/>
                    </a:cubicBezTo>
                    <a:cubicBezTo>
                      <a:pt x="3918" y="10823"/>
                      <a:pt x="3679" y="11121"/>
                      <a:pt x="3513" y="11442"/>
                    </a:cubicBezTo>
                    <a:cubicBezTo>
                      <a:pt x="3263" y="11918"/>
                      <a:pt x="3168" y="12442"/>
                      <a:pt x="3084" y="12954"/>
                    </a:cubicBezTo>
                    <a:cubicBezTo>
                      <a:pt x="3037" y="13157"/>
                      <a:pt x="3013" y="13395"/>
                      <a:pt x="2953" y="13609"/>
                    </a:cubicBezTo>
                    <a:cubicBezTo>
                      <a:pt x="2703" y="14621"/>
                      <a:pt x="2144" y="15574"/>
                      <a:pt x="1632" y="16479"/>
                    </a:cubicBezTo>
                    <a:cubicBezTo>
                      <a:pt x="1513" y="16705"/>
                      <a:pt x="1370" y="16907"/>
                      <a:pt x="1251" y="17133"/>
                    </a:cubicBezTo>
                    <a:cubicBezTo>
                      <a:pt x="679" y="18193"/>
                      <a:pt x="0" y="19586"/>
                      <a:pt x="143" y="21027"/>
                    </a:cubicBezTo>
                    <a:lnTo>
                      <a:pt x="584" y="20967"/>
                    </a:lnTo>
                    <a:cubicBezTo>
                      <a:pt x="477" y="19658"/>
                      <a:pt x="1060" y="18395"/>
                      <a:pt x="1655" y="17336"/>
                    </a:cubicBezTo>
                    <a:cubicBezTo>
                      <a:pt x="1774" y="17133"/>
                      <a:pt x="1905" y="16907"/>
                      <a:pt x="2025" y="16705"/>
                    </a:cubicBezTo>
                    <a:cubicBezTo>
                      <a:pt x="2572" y="15764"/>
                      <a:pt x="3132" y="14800"/>
                      <a:pt x="3394" y="13704"/>
                    </a:cubicBezTo>
                    <a:cubicBezTo>
                      <a:pt x="3441" y="13490"/>
                      <a:pt x="3489" y="13252"/>
                      <a:pt x="3525" y="13026"/>
                    </a:cubicBezTo>
                    <a:cubicBezTo>
                      <a:pt x="3620" y="12538"/>
                      <a:pt x="3715" y="12073"/>
                      <a:pt x="3918" y="11657"/>
                    </a:cubicBezTo>
                    <a:cubicBezTo>
                      <a:pt x="4060" y="11371"/>
                      <a:pt x="4275" y="11109"/>
                      <a:pt x="4501" y="10835"/>
                    </a:cubicBezTo>
                    <a:cubicBezTo>
                      <a:pt x="4632" y="10668"/>
                      <a:pt x="4763" y="10514"/>
                      <a:pt x="4882" y="10335"/>
                    </a:cubicBezTo>
                    <a:cubicBezTo>
                      <a:pt x="5680" y="9192"/>
                      <a:pt x="5882" y="7835"/>
                      <a:pt x="6096" y="6501"/>
                    </a:cubicBezTo>
                    <a:cubicBezTo>
                      <a:pt x="6120" y="6346"/>
                      <a:pt x="6132" y="6180"/>
                      <a:pt x="6168" y="6013"/>
                    </a:cubicBezTo>
                    <a:cubicBezTo>
                      <a:pt x="6537" y="3810"/>
                      <a:pt x="7609" y="1643"/>
                      <a:pt x="8990" y="346"/>
                    </a:cubicBezTo>
                    <a:lnTo>
                      <a:pt x="868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56"/>
              <p:cNvSpPr/>
              <p:nvPr/>
            </p:nvSpPr>
            <p:spPr>
              <a:xfrm>
                <a:off x="1821950" y="5686250"/>
                <a:ext cx="624500" cy="553650"/>
              </a:xfrm>
              <a:custGeom>
                <a:avLst/>
                <a:gdLst/>
                <a:ahLst/>
                <a:cxnLst/>
                <a:rect l="l" t="t" r="r" b="b"/>
                <a:pathLst>
                  <a:path w="24980" h="22146" extrusionOk="0">
                    <a:moveTo>
                      <a:pt x="24694" y="0"/>
                    </a:moveTo>
                    <a:cubicBezTo>
                      <a:pt x="23420" y="1012"/>
                      <a:pt x="22610" y="2810"/>
                      <a:pt x="22241" y="3798"/>
                    </a:cubicBezTo>
                    <a:cubicBezTo>
                      <a:pt x="22110" y="4120"/>
                      <a:pt x="22003" y="4453"/>
                      <a:pt x="21884" y="4775"/>
                    </a:cubicBezTo>
                    <a:cubicBezTo>
                      <a:pt x="21539" y="5739"/>
                      <a:pt x="21193" y="6727"/>
                      <a:pt x="20681" y="7608"/>
                    </a:cubicBezTo>
                    <a:cubicBezTo>
                      <a:pt x="20455" y="7977"/>
                      <a:pt x="20181" y="8335"/>
                      <a:pt x="19931" y="8692"/>
                    </a:cubicBezTo>
                    <a:cubicBezTo>
                      <a:pt x="19586" y="9168"/>
                      <a:pt x="19229" y="9668"/>
                      <a:pt x="18955" y="10204"/>
                    </a:cubicBezTo>
                    <a:cubicBezTo>
                      <a:pt x="18610" y="10883"/>
                      <a:pt x="18395" y="11609"/>
                      <a:pt x="18193" y="12323"/>
                    </a:cubicBezTo>
                    <a:cubicBezTo>
                      <a:pt x="18062" y="12788"/>
                      <a:pt x="17919" y="13276"/>
                      <a:pt x="17740" y="13716"/>
                    </a:cubicBezTo>
                    <a:cubicBezTo>
                      <a:pt x="17550" y="14216"/>
                      <a:pt x="17312" y="14693"/>
                      <a:pt x="17086" y="15145"/>
                    </a:cubicBezTo>
                    <a:cubicBezTo>
                      <a:pt x="16931" y="15466"/>
                      <a:pt x="16764" y="15800"/>
                      <a:pt x="16609" y="16133"/>
                    </a:cubicBezTo>
                    <a:cubicBezTo>
                      <a:pt x="16216" y="17026"/>
                      <a:pt x="15919" y="17979"/>
                      <a:pt x="15633" y="18884"/>
                    </a:cubicBezTo>
                    <a:lnTo>
                      <a:pt x="14883" y="21265"/>
                    </a:lnTo>
                    <a:cubicBezTo>
                      <a:pt x="14740" y="21122"/>
                      <a:pt x="14585" y="20967"/>
                      <a:pt x="14442" y="20800"/>
                    </a:cubicBezTo>
                    <a:cubicBezTo>
                      <a:pt x="13311" y="19634"/>
                      <a:pt x="12025" y="18324"/>
                      <a:pt x="10799" y="17407"/>
                    </a:cubicBezTo>
                    <a:lnTo>
                      <a:pt x="10466" y="17169"/>
                    </a:lnTo>
                    <a:cubicBezTo>
                      <a:pt x="9847" y="16717"/>
                      <a:pt x="9204" y="16252"/>
                      <a:pt x="8680" y="15681"/>
                    </a:cubicBezTo>
                    <a:cubicBezTo>
                      <a:pt x="8489" y="15466"/>
                      <a:pt x="8299" y="15205"/>
                      <a:pt x="8096" y="14966"/>
                    </a:cubicBezTo>
                    <a:cubicBezTo>
                      <a:pt x="7858" y="14669"/>
                      <a:pt x="7620" y="14371"/>
                      <a:pt x="7358" y="14097"/>
                    </a:cubicBezTo>
                    <a:cubicBezTo>
                      <a:pt x="6930" y="13657"/>
                      <a:pt x="6418" y="13300"/>
                      <a:pt x="5929" y="12966"/>
                    </a:cubicBezTo>
                    <a:cubicBezTo>
                      <a:pt x="5739" y="12823"/>
                      <a:pt x="5537" y="12692"/>
                      <a:pt x="5358" y="12561"/>
                    </a:cubicBezTo>
                    <a:cubicBezTo>
                      <a:pt x="2822" y="10680"/>
                      <a:pt x="929" y="7561"/>
                      <a:pt x="453" y="4418"/>
                    </a:cubicBezTo>
                    <a:lnTo>
                      <a:pt x="0" y="4489"/>
                    </a:lnTo>
                    <a:cubicBezTo>
                      <a:pt x="512" y="7739"/>
                      <a:pt x="2465" y="10978"/>
                      <a:pt x="5096" y="12930"/>
                    </a:cubicBezTo>
                    <a:cubicBezTo>
                      <a:pt x="5287" y="13085"/>
                      <a:pt x="5477" y="13216"/>
                      <a:pt x="5679" y="13347"/>
                    </a:cubicBezTo>
                    <a:cubicBezTo>
                      <a:pt x="6180" y="13704"/>
                      <a:pt x="6644" y="14038"/>
                      <a:pt x="7049" y="14431"/>
                    </a:cubicBezTo>
                    <a:cubicBezTo>
                      <a:pt x="7299" y="14693"/>
                      <a:pt x="7501" y="14966"/>
                      <a:pt x="7739" y="15264"/>
                    </a:cubicBezTo>
                    <a:cubicBezTo>
                      <a:pt x="7942" y="15526"/>
                      <a:pt x="8132" y="15776"/>
                      <a:pt x="8358" y="16014"/>
                    </a:cubicBezTo>
                    <a:cubicBezTo>
                      <a:pt x="8906" y="16621"/>
                      <a:pt x="9573" y="17098"/>
                      <a:pt x="10216" y="17562"/>
                    </a:cubicBezTo>
                    <a:lnTo>
                      <a:pt x="10537" y="17800"/>
                    </a:lnTo>
                    <a:cubicBezTo>
                      <a:pt x="11752" y="18681"/>
                      <a:pt x="13014" y="19991"/>
                      <a:pt x="14133" y="21134"/>
                    </a:cubicBezTo>
                    <a:cubicBezTo>
                      <a:pt x="14371" y="21396"/>
                      <a:pt x="14609" y="21634"/>
                      <a:pt x="14847" y="21872"/>
                    </a:cubicBezTo>
                    <a:lnTo>
                      <a:pt x="15109" y="22146"/>
                    </a:lnTo>
                    <a:lnTo>
                      <a:pt x="16097" y="18991"/>
                    </a:lnTo>
                    <a:cubicBezTo>
                      <a:pt x="16371" y="18074"/>
                      <a:pt x="16657" y="17157"/>
                      <a:pt x="17050" y="16276"/>
                    </a:cubicBezTo>
                    <a:cubicBezTo>
                      <a:pt x="17193" y="15955"/>
                      <a:pt x="17348" y="15621"/>
                      <a:pt x="17502" y="15312"/>
                    </a:cubicBezTo>
                    <a:cubicBezTo>
                      <a:pt x="17740" y="14835"/>
                      <a:pt x="17979" y="14347"/>
                      <a:pt x="18181" y="13835"/>
                    </a:cubicBezTo>
                    <a:cubicBezTo>
                      <a:pt x="18360" y="13383"/>
                      <a:pt x="18502" y="12883"/>
                      <a:pt x="18633" y="12407"/>
                    </a:cubicBezTo>
                    <a:cubicBezTo>
                      <a:pt x="18836" y="11728"/>
                      <a:pt x="19038" y="11025"/>
                      <a:pt x="19372" y="10383"/>
                    </a:cubicBezTo>
                    <a:cubicBezTo>
                      <a:pt x="19634" y="9871"/>
                      <a:pt x="19979" y="9394"/>
                      <a:pt x="20324" y="8930"/>
                    </a:cubicBezTo>
                    <a:cubicBezTo>
                      <a:pt x="20574" y="8573"/>
                      <a:pt x="20836" y="8204"/>
                      <a:pt x="21074" y="7811"/>
                    </a:cubicBezTo>
                    <a:cubicBezTo>
                      <a:pt x="21634" y="6906"/>
                      <a:pt x="21991" y="5894"/>
                      <a:pt x="22324" y="4906"/>
                    </a:cubicBezTo>
                    <a:cubicBezTo>
                      <a:pt x="22432" y="4584"/>
                      <a:pt x="22551" y="4275"/>
                      <a:pt x="22670" y="3941"/>
                    </a:cubicBezTo>
                    <a:cubicBezTo>
                      <a:pt x="23015" y="3001"/>
                      <a:pt x="23789" y="1298"/>
                      <a:pt x="24979" y="357"/>
                    </a:cubicBezTo>
                    <a:lnTo>
                      <a:pt x="246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56"/>
              <p:cNvSpPr/>
              <p:nvPr/>
            </p:nvSpPr>
            <p:spPr>
              <a:xfrm>
                <a:off x="1896650" y="5436500"/>
                <a:ext cx="263450" cy="569750"/>
              </a:xfrm>
              <a:custGeom>
                <a:avLst/>
                <a:gdLst/>
                <a:ahLst/>
                <a:cxnLst/>
                <a:rect l="l" t="t" r="r" b="b"/>
                <a:pathLst>
                  <a:path w="10538" h="22790" extrusionOk="0">
                    <a:moveTo>
                      <a:pt x="322" y="1"/>
                    </a:moveTo>
                    <a:lnTo>
                      <a:pt x="322" y="1"/>
                    </a:lnTo>
                    <a:cubicBezTo>
                      <a:pt x="1" y="1382"/>
                      <a:pt x="215" y="2751"/>
                      <a:pt x="501" y="4275"/>
                    </a:cubicBezTo>
                    <a:cubicBezTo>
                      <a:pt x="977" y="6895"/>
                      <a:pt x="1572" y="9657"/>
                      <a:pt x="3037" y="11955"/>
                    </a:cubicBezTo>
                    <a:cubicBezTo>
                      <a:pt x="3239" y="12252"/>
                      <a:pt x="3442" y="12550"/>
                      <a:pt x="3656" y="12848"/>
                    </a:cubicBezTo>
                    <a:cubicBezTo>
                      <a:pt x="3954" y="13253"/>
                      <a:pt x="4239" y="13669"/>
                      <a:pt x="4489" y="14098"/>
                    </a:cubicBezTo>
                    <a:cubicBezTo>
                      <a:pt x="4763" y="14586"/>
                      <a:pt x="5013" y="15110"/>
                      <a:pt x="5227" y="15634"/>
                    </a:cubicBezTo>
                    <a:cubicBezTo>
                      <a:pt x="5347" y="15932"/>
                      <a:pt x="5489" y="16241"/>
                      <a:pt x="5632" y="16539"/>
                    </a:cubicBezTo>
                    <a:cubicBezTo>
                      <a:pt x="6763" y="18908"/>
                      <a:pt x="8514" y="20885"/>
                      <a:pt x="10204" y="22790"/>
                    </a:cubicBezTo>
                    <a:lnTo>
                      <a:pt x="10538" y="22480"/>
                    </a:lnTo>
                    <a:cubicBezTo>
                      <a:pt x="8871" y="20599"/>
                      <a:pt x="7144" y="18646"/>
                      <a:pt x="6049" y="16348"/>
                    </a:cubicBezTo>
                    <a:lnTo>
                      <a:pt x="5644" y="15455"/>
                    </a:lnTo>
                    <a:cubicBezTo>
                      <a:pt x="5418" y="14931"/>
                      <a:pt x="5180" y="14384"/>
                      <a:pt x="4882" y="13872"/>
                    </a:cubicBezTo>
                    <a:cubicBezTo>
                      <a:pt x="4632" y="13407"/>
                      <a:pt x="4335" y="12991"/>
                      <a:pt x="4037" y="12574"/>
                    </a:cubicBezTo>
                    <a:cubicBezTo>
                      <a:pt x="3834" y="12300"/>
                      <a:pt x="3620" y="12002"/>
                      <a:pt x="3430" y="11705"/>
                    </a:cubicBezTo>
                    <a:cubicBezTo>
                      <a:pt x="2001" y="9466"/>
                      <a:pt x="1417" y="6776"/>
                      <a:pt x="941" y="4180"/>
                    </a:cubicBezTo>
                    <a:cubicBezTo>
                      <a:pt x="679" y="2716"/>
                      <a:pt x="477" y="1382"/>
                      <a:pt x="763" y="108"/>
                    </a:cubicBezTo>
                    <a:lnTo>
                      <a:pt x="32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1" name="Google Shape;2341;p56"/>
            <p:cNvGrpSpPr/>
            <p:nvPr/>
          </p:nvGrpSpPr>
          <p:grpSpPr>
            <a:xfrm rot="3492532">
              <a:off x="959485" y="4639772"/>
              <a:ext cx="494143" cy="900682"/>
              <a:chOff x="-214625" y="3943775"/>
              <a:chExt cx="458725" cy="836125"/>
            </a:xfrm>
          </p:grpSpPr>
          <p:sp>
            <p:nvSpPr>
              <p:cNvPr id="2342" name="Google Shape;2342;p56"/>
              <p:cNvSpPr/>
              <p:nvPr/>
            </p:nvSpPr>
            <p:spPr>
              <a:xfrm>
                <a:off x="-114025" y="3943775"/>
                <a:ext cx="195000" cy="501875"/>
              </a:xfrm>
              <a:custGeom>
                <a:avLst/>
                <a:gdLst/>
                <a:ahLst/>
                <a:cxnLst/>
                <a:rect l="l" t="t" r="r" b="b"/>
                <a:pathLst>
                  <a:path w="7800" h="20075" extrusionOk="0">
                    <a:moveTo>
                      <a:pt x="4323" y="0"/>
                    </a:moveTo>
                    <a:cubicBezTo>
                      <a:pt x="2204" y="3013"/>
                      <a:pt x="1" y="6299"/>
                      <a:pt x="84" y="9978"/>
                    </a:cubicBezTo>
                    <a:cubicBezTo>
                      <a:pt x="120" y="11918"/>
                      <a:pt x="811" y="13800"/>
                      <a:pt x="1596" y="15586"/>
                    </a:cubicBezTo>
                    <a:cubicBezTo>
                      <a:pt x="2335" y="17217"/>
                      <a:pt x="3168" y="18872"/>
                      <a:pt x="4490" y="20074"/>
                    </a:cubicBezTo>
                    <a:cubicBezTo>
                      <a:pt x="4454" y="18991"/>
                      <a:pt x="5156" y="18205"/>
                      <a:pt x="5680" y="17252"/>
                    </a:cubicBezTo>
                    <a:cubicBezTo>
                      <a:pt x="6811" y="15193"/>
                      <a:pt x="7800" y="12930"/>
                      <a:pt x="7538" y="10597"/>
                    </a:cubicBezTo>
                    <a:cubicBezTo>
                      <a:pt x="7371" y="9216"/>
                      <a:pt x="6776" y="7918"/>
                      <a:pt x="6252" y="6620"/>
                    </a:cubicBezTo>
                    <a:cubicBezTo>
                      <a:pt x="5394" y="4453"/>
                      <a:pt x="4692" y="2322"/>
                      <a:pt x="43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56"/>
              <p:cNvSpPr/>
              <p:nvPr/>
            </p:nvSpPr>
            <p:spPr>
              <a:xfrm>
                <a:off x="64875" y="4296800"/>
                <a:ext cx="179225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7169" h="13097" extrusionOk="0">
                    <a:moveTo>
                      <a:pt x="6787" y="0"/>
                    </a:moveTo>
                    <a:cubicBezTo>
                      <a:pt x="5692" y="2536"/>
                      <a:pt x="2810" y="3798"/>
                      <a:pt x="1322" y="6120"/>
                    </a:cubicBezTo>
                    <a:cubicBezTo>
                      <a:pt x="1" y="8192"/>
                      <a:pt x="12" y="11049"/>
                      <a:pt x="1358" y="13097"/>
                    </a:cubicBezTo>
                    <a:cubicBezTo>
                      <a:pt x="1703" y="12502"/>
                      <a:pt x="2287" y="12109"/>
                      <a:pt x="2846" y="11704"/>
                    </a:cubicBezTo>
                    <a:cubicBezTo>
                      <a:pt x="4680" y="10406"/>
                      <a:pt x="6299" y="8632"/>
                      <a:pt x="6751" y="6429"/>
                    </a:cubicBezTo>
                    <a:cubicBezTo>
                      <a:pt x="7168" y="4429"/>
                      <a:pt x="6561" y="2048"/>
                      <a:pt x="6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56"/>
              <p:cNvSpPr/>
              <p:nvPr/>
            </p:nvSpPr>
            <p:spPr>
              <a:xfrm>
                <a:off x="-214625" y="4372100"/>
                <a:ext cx="233975" cy="263550"/>
              </a:xfrm>
              <a:custGeom>
                <a:avLst/>
                <a:gdLst/>
                <a:ahLst/>
                <a:cxnLst/>
                <a:rect l="l" t="t" r="r" b="b"/>
                <a:pathLst>
                  <a:path w="9359" h="105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2" y="2548"/>
                      <a:pt x="810" y="5168"/>
                      <a:pt x="2168" y="7346"/>
                    </a:cubicBezTo>
                    <a:cubicBezTo>
                      <a:pt x="2620" y="8049"/>
                      <a:pt x="3156" y="8704"/>
                      <a:pt x="3846" y="9132"/>
                    </a:cubicBezTo>
                    <a:cubicBezTo>
                      <a:pt x="4596" y="9585"/>
                      <a:pt x="5477" y="9775"/>
                      <a:pt x="6323" y="9954"/>
                    </a:cubicBezTo>
                    <a:cubicBezTo>
                      <a:pt x="7024" y="10104"/>
                      <a:pt x="8138" y="10541"/>
                      <a:pt x="8942" y="10541"/>
                    </a:cubicBezTo>
                    <a:cubicBezTo>
                      <a:pt x="9094" y="10541"/>
                      <a:pt x="9234" y="10526"/>
                      <a:pt x="9359" y="10490"/>
                    </a:cubicBezTo>
                    <a:cubicBezTo>
                      <a:pt x="8180" y="8204"/>
                      <a:pt x="7037" y="5465"/>
                      <a:pt x="5299" y="3525"/>
                    </a:cubicBezTo>
                    <a:cubicBezTo>
                      <a:pt x="3870" y="1929"/>
                      <a:pt x="1906" y="953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56"/>
              <p:cNvSpPr/>
              <p:nvPr/>
            </p:nvSpPr>
            <p:spPr>
              <a:xfrm>
                <a:off x="-32750" y="3943775"/>
                <a:ext cx="219700" cy="836125"/>
              </a:xfrm>
              <a:custGeom>
                <a:avLst/>
                <a:gdLst/>
                <a:ahLst/>
                <a:cxnLst/>
                <a:rect l="l" t="t" r="r" b="b"/>
                <a:pathLst>
                  <a:path w="8788" h="33445" extrusionOk="0">
                    <a:moveTo>
                      <a:pt x="1072" y="0"/>
                    </a:moveTo>
                    <a:cubicBezTo>
                      <a:pt x="858" y="1489"/>
                      <a:pt x="679" y="2965"/>
                      <a:pt x="536" y="4453"/>
                    </a:cubicBezTo>
                    <a:cubicBezTo>
                      <a:pt x="369" y="5941"/>
                      <a:pt x="250" y="7430"/>
                      <a:pt x="167" y="8918"/>
                    </a:cubicBezTo>
                    <a:cubicBezTo>
                      <a:pt x="0" y="11906"/>
                      <a:pt x="60" y="14907"/>
                      <a:pt x="524" y="17883"/>
                    </a:cubicBezTo>
                    <a:cubicBezTo>
                      <a:pt x="1012" y="20848"/>
                      <a:pt x="1870" y="23765"/>
                      <a:pt x="3227" y="26444"/>
                    </a:cubicBezTo>
                    <a:cubicBezTo>
                      <a:pt x="3917" y="27789"/>
                      <a:pt x="4703" y="29063"/>
                      <a:pt x="5620" y="30254"/>
                    </a:cubicBezTo>
                    <a:cubicBezTo>
                      <a:pt x="6561" y="31433"/>
                      <a:pt x="7608" y="32516"/>
                      <a:pt x="8787" y="33445"/>
                    </a:cubicBezTo>
                    <a:cubicBezTo>
                      <a:pt x="7668" y="32445"/>
                      <a:pt x="6668" y="31326"/>
                      <a:pt x="5811" y="30123"/>
                    </a:cubicBezTo>
                    <a:cubicBezTo>
                      <a:pt x="4930" y="28920"/>
                      <a:pt x="4179" y="27635"/>
                      <a:pt x="3536" y="26301"/>
                    </a:cubicBezTo>
                    <a:cubicBezTo>
                      <a:pt x="2274" y="23622"/>
                      <a:pt x="1417" y="20753"/>
                      <a:pt x="965" y="17812"/>
                    </a:cubicBezTo>
                    <a:cubicBezTo>
                      <a:pt x="477" y="14883"/>
                      <a:pt x="417" y="11906"/>
                      <a:pt x="512" y="8930"/>
                    </a:cubicBezTo>
                    <a:cubicBezTo>
                      <a:pt x="548" y="7442"/>
                      <a:pt x="643" y="5953"/>
                      <a:pt x="739" y="4465"/>
                    </a:cubicBezTo>
                    <a:lnTo>
                      <a:pt x="10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56"/>
              <p:cNvSpPr/>
              <p:nvPr/>
            </p:nvSpPr>
            <p:spPr>
              <a:xfrm>
                <a:off x="-214625" y="4297375"/>
                <a:ext cx="450675" cy="395925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837" extrusionOk="0">
                    <a:moveTo>
                      <a:pt x="17979" y="1"/>
                    </a:moveTo>
                    <a:lnTo>
                      <a:pt x="17979" y="1"/>
                    </a:lnTo>
                    <a:cubicBezTo>
                      <a:pt x="17920" y="1394"/>
                      <a:pt x="17431" y="2704"/>
                      <a:pt x="16812" y="3930"/>
                    </a:cubicBezTo>
                    <a:cubicBezTo>
                      <a:pt x="16217" y="5144"/>
                      <a:pt x="15443" y="6287"/>
                      <a:pt x="14669" y="7442"/>
                    </a:cubicBezTo>
                    <a:cubicBezTo>
                      <a:pt x="13895" y="8585"/>
                      <a:pt x="13169" y="9788"/>
                      <a:pt x="12693" y="11109"/>
                    </a:cubicBezTo>
                    <a:cubicBezTo>
                      <a:pt x="12276" y="12275"/>
                      <a:pt x="12087" y="13514"/>
                      <a:pt x="12134" y="14746"/>
                    </a:cubicBezTo>
                    <a:lnTo>
                      <a:pt x="12134" y="14746"/>
                    </a:lnTo>
                    <a:cubicBezTo>
                      <a:pt x="11083" y="13910"/>
                      <a:pt x="9889" y="13326"/>
                      <a:pt x="8752" y="12705"/>
                    </a:cubicBezTo>
                    <a:cubicBezTo>
                      <a:pt x="8097" y="12348"/>
                      <a:pt x="7466" y="11979"/>
                      <a:pt x="6871" y="11562"/>
                    </a:cubicBezTo>
                    <a:cubicBezTo>
                      <a:pt x="6275" y="11145"/>
                      <a:pt x="5739" y="10633"/>
                      <a:pt x="5239" y="10121"/>
                    </a:cubicBezTo>
                    <a:cubicBezTo>
                      <a:pt x="4227" y="9062"/>
                      <a:pt x="3358" y="7835"/>
                      <a:pt x="2537" y="6621"/>
                    </a:cubicBezTo>
                    <a:cubicBezTo>
                      <a:pt x="1703" y="5394"/>
                      <a:pt x="905" y="4132"/>
                      <a:pt x="1" y="2977"/>
                    </a:cubicBezTo>
                    <a:lnTo>
                      <a:pt x="1" y="2977"/>
                    </a:lnTo>
                    <a:cubicBezTo>
                      <a:pt x="834" y="4204"/>
                      <a:pt x="1572" y="5490"/>
                      <a:pt x="2382" y="6764"/>
                    </a:cubicBezTo>
                    <a:cubicBezTo>
                      <a:pt x="3168" y="8014"/>
                      <a:pt x="3989" y="9264"/>
                      <a:pt x="5001" y="10383"/>
                    </a:cubicBezTo>
                    <a:cubicBezTo>
                      <a:pt x="5501" y="10931"/>
                      <a:pt x="6061" y="11455"/>
                      <a:pt x="6668" y="11907"/>
                    </a:cubicBezTo>
                    <a:cubicBezTo>
                      <a:pt x="7275" y="12348"/>
                      <a:pt x="7918" y="12741"/>
                      <a:pt x="8573" y="13098"/>
                    </a:cubicBezTo>
                    <a:cubicBezTo>
                      <a:pt x="9883" y="13812"/>
                      <a:pt x="11192" y="14491"/>
                      <a:pt x="12276" y="15443"/>
                    </a:cubicBezTo>
                    <a:lnTo>
                      <a:pt x="12705" y="15836"/>
                    </a:lnTo>
                    <a:lnTo>
                      <a:pt x="12645" y="15253"/>
                    </a:lnTo>
                    <a:cubicBezTo>
                      <a:pt x="12502" y="13907"/>
                      <a:pt x="12645" y="12538"/>
                      <a:pt x="13097" y="11264"/>
                    </a:cubicBezTo>
                    <a:cubicBezTo>
                      <a:pt x="13538" y="9978"/>
                      <a:pt x="14252" y="8811"/>
                      <a:pt x="14967" y="7633"/>
                    </a:cubicBezTo>
                    <a:cubicBezTo>
                      <a:pt x="15693" y="6454"/>
                      <a:pt x="16455" y="5275"/>
                      <a:pt x="17027" y="4013"/>
                    </a:cubicBezTo>
                    <a:cubicBezTo>
                      <a:pt x="17574" y="2751"/>
                      <a:pt x="18027" y="1382"/>
                      <a:pt x="179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56"/>
              <p:cNvSpPr/>
              <p:nvPr/>
            </p:nvSpPr>
            <p:spPr>
              <a:xfrm>
                <a:off x="-67875" y="4054800"/>
                <a:ext cx="8932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38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4" y="655"/>
                      <a:pt x="274" y="1286"/>
                      <a:pt x="512" y="1905"/>
                    </a:cubicBezTo>
                    <a:cubicBezTo>
                      <a:pt x="774" y="2513"/>
                      <a:pt x="1096" y="3096"/>
                      <a:pt x="1477" y="3644"/>
                    </a:cubicBezTo>
                    <a:lnTo>
                      <a:pt x="1632" y="3870"/>
                    </a:lnTo>
                    <a:lnTo>
                      <a:pt x="1822" y="3691"/>
                    </a:lnTo>
                    <a:cubicBezTo>
                      <a:pt x="2227" y="3298"/>
                      <a:pt x="2560" y="2870"/>
                      <a:pt x="2858" y="2405"/>
                    </a:cubicBezTo>
                    <a:cubicBezTo>
                      <a:pt x="3013" y="2179"/>
                      <a:pt x="3144" y="1929"/>
                      <a:pt x="3263" y="1691"/>
                    </a:cubicBezTo>
                    <a:cubicBezTo>
                      <a:pt x="3382" y="1441"/>
                      <a:pt x="3501" y="1191"/>
                      <a:pt x="3572" y="929"/>
                    </a:cubicBezTo>
                    <a:lnTo>
                      <a:pt x="3572" y="929"/>
                    </a:lnTo>
                    <a:lnTo>
                      <a:pt x="3096" y="1584"/>
                    </a:lnTo>
                    <a:lnTo>
                      <a:pt x="3096" y="1584"/>
                    </a:lnTo>
                    <a:cubicBezTo>
                      <a:pt x="2953" y="1798"/>
                      <a:pt x="2775" y="2001"/>
                      <a:pt x="2608" y="2215"/>
                    </a:cubicBezTo>
                    <a:cubicBezTo>
                      <a:pt x="2323" y="2549"/>
                      <a:pt x="2030" y="2867"/>
                      <a:pt x="1722" y="3169"/>
                    </a:cubicBezTo>
                    <a:lnTo>
                      <a:pt x="1722" y="3169"/>
                    </a:lnTo>
                    <a:cubicBezTo>
                      <a:pt x="1417" y="2702"/>
                      <a:pt x="1126" y="2220"/>
                      <a:pt x="870" y="1739"/>
                    </a:cubicBezTo>
                    <a:cubicBezTo>
                      <a:pt x="572" y="1167"/>
                      <a:pt x="286" y="596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56"/>
              <p:cNvSpPr/>
              <p:nvPr/>
            </p:nvSpPr>
            <p:spPr>
              <a:xfrm>
                <a:off x="-90800" y="4143200"/>
                <a:ext cx="1381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5335" extrusionOk="0">
                    <a:moveTo>
                      <a:pt x="1" y="0"/>
                    </a:moveTo>
                    <a:cubicBezTo>
                      <a:pt x="132" y="453"/>
                      <a:pt x="310" y="882"/>
                      <a:pt x="489" y="1310"/>
                    </a:cubicBezTo>
                    <a:cubicBezTo>
                      <a:pt x="667" y="1739"/>
                      <a:pt x="846" y="2179"/>
                      <a:pt x="1060" y="2596"/>
                    </a:cubicBezTo>
                    <a:cubicBezTo>
                      <a:pt x="1453" y="3441"/>
                      <a:pt x="1918" y="4275"/>
                      <a:pt x="2406" y="5061"/>
                    </a:cubicBezTo>
                    <a:lnTo>
                      <a:pt x="2572" y="5334"/>
                    </a:lnTo>
                    <a:lnTo>
                      <a:pt x="2763" y="5096"/>
                    </a:lnTo>
                    <a:cubicBezTo>
                      <a:pt x="3322" y="4418"/>
                      <a:pt x="3858" y="3715"/>
                      <a:pt x="4311" y="2989"/>
                    </a:cubicBezTo>
                    <a:cubicBezTo>
                      <a:pt x="4549" y="2620"/>
                      <a:pt x="4763" y="2251"/>
                      <a:pt x="4966" y="1858"/>
                    </a:cubicBezTo>
                    <a:cubicBezTo>
                      <a:pt x="5168" y="1477"/>
                      <a:pt x="5358" y="1084"/>
                      <a:pt x="5525" y="679"/>
                    </a:cubicBezTo>
                    <a:lnTo>
                      <a:pt x="5525" y="679"/>
                    </a:lnTo>
                    <a:cubicBezTo>
                      <a:pt x="5287" y="1048"/>
                      <a:pt x="5049" y="1417"/>
                      <a:pt x="4787" y="1763"/>
                    </a:cubicBezTo>
                    <a:cubicBezTo>
                      <a:pt x="4537" y="2120"/>
                      <a:pt x="4287" y="2453"/>
                      <a:pt x="4037" y="2798"/>
                    </a:cubicBezTo>
                    <a:cubicBezTo>
                      <a:pt x="3578" y="3403"/>
                      <a:pt x="3110" y="3990"/>
                      <a:pt x="2633" y="4566"/>
                    </a:cubicBezTo>
                    <a:lnTo>
                      <a:pt x="2633" y="4566"/>
                    </a:lnTo>
                    <a:cubicBezTo>
                      <a:pt x="2202" y="3867"/>
                      <a:pt x="1781" y="3159"/>
                      <a:pt x="1370" y="244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56"/>
              <p:cNvSpPr/>
              <p:nvPr/>
            </p:nvSpPr>
            <p:spPr>
              <a:xfrm>
                <a:off x="-80675" y="4247375"/>
                <a:ext cx="136350" cy="1110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4442" extrusionOk="0">
                    <a:moveTo>
                      <a:pt x="5453" y="1"/>
                    </a:moveTo>
                    <a:lnTo>
                      <a:pt x="5453" y="1"/>
                    </a:lnTo>
                    <a:cubicBezTo>
                      <a:pt x="4942" y="691"/>
                      <a:pt x="4430" y="1358"/>
                      <a:pt x="3894" y="2013"/>
                    </a:cubicBezTo>
                    <a:cubicBezTo>
                      <a:pt x="3632" y="2358"/>
                      <a:pt x="3358" y="2668"/>
                      <a:pt x="3096" y="2989"/>
                    </a:cubicBezTo>
                    <a:lnTo>
                      <a:pt x="2449" y="3758"/>
                    </a:lnTo>
                    <a:lnTo>
                      <a:pt x="2449" y="3758"/>
                    </a:lnTo>
                    <a:lnTo>
                      <a:pt x="1310" y="2382"/>
                    </a:lnTo>
                    <a:cubicBezTo>
                      <a:pt x="870" y="1858"/>
                      <a:pt x="441" y="1322"/>
                      <a:pt x="0" y="810"/>
                    </a:cubicBezTo>
                    <a:lnTo>
                      <a:pt x="0" y="810"/>
                    </a:lnTo>
                    <a:cubicBezTo>
                      <a:pt x="298" y="1429"/>
                      <a:pt x="655" y="2013"/>
                      <a:pt x="1036" y="2572"/>
                    </a:cubicBezTo>
                    <a:cubicBezTo>
                      <a:pt x="1405" y="3156"/>
                      <a:pt x="1822" y="3703"/>
                      <a:pt x="2263" y="4239"/>
                    </a:cubicBezTo>
                    <a:lnTo>
                      <a:pt x="2417" y="4442"/>
                    </a:lnTo>
                    <a:lnTo>
                      <a:pt x="2596" y="4239"/>
                    </a:lnTo>
                    <a:cubicBezTo>
                      <a:pt x="2894" y="3930"/>
                      <a:pt x="3167" y="3584"/>
                      <a:pt x="3429" y="3263"/>
                    </a:cubicBezTo>
                    <a:cubicBezTo>
                      <a:pt x="3703" y="2930"/>
                      <a:pt x="3953" y="2596"/>
                      <a:pt x="4191" y="2239"/>
                    </a:cubicBezTo>
                    <a:cubicBezTo>
                      <a:pt x="4680" y="1525"/>
                      <a:pt x="5120" y="786"/>
                      <a:pt x="54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56"/>
              <p:cNvSpPr/>
              <p:nvPr/>
            </p:nvSpPr>
            <p:spPr>
              <a:xfrm>
                <a:off x="164900" y="4391450"/>
                <a:ext cx="61025" cy="77100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3084" extrusionOk="0">
                    <a:moveTo>
                      <a:pt x="631" y="0"/>
                    </a:moveTo>
                    <a:lnTo>
                      <a:pt x="631" y="0"/>
                    </a:lnTo>
                    <a:cubicBezTo>
                      <a:pt x="441" y="441"/>
                      <a:pt x="310" y="893"/>
                      <a:pt x="191" y="1358"/>
                    </a:cubicBezTo>
                    <a:cubicBezTo>
                      <a:pt x="95" y="1810"/>
                      <a:pt x="36" y="2274"/>
                      <a:pt x="12" y="2751"/>
                    </a:cubicBezTo>
                    <a:lnTo>
                      <a:pt x="0" y="3084"/>
                    </a:lnTo>
                    <a:lnTo>
                      <a:pt x="0" y="3084"/>
                    </a:lnTo>
                    <a:lnTo>
                      <a:pt x="310" y="2989"/>
                    </a:lnTo>
                    <a:cubicBezTo>
                      <a:pt x="691" y="2870"/>
                      <a:pt x="1084" y="2739"/>
                      <a:pt x="1441" y="2548"/>
                    </a:cubicBezTo>
                    <a:cubicBezTo>
                      <a:pt x="1798" y="2346"/>
                      <a:pt x="2143" y="2120"/>
                      <a:pt x="2441" y="1846"/>
                    </a:cubicBezTo>
                    <a:lnTo>
                      <a:pt x="2441" y="1846"/>
                    </a:lnTo>
                    <a:cubicBezTo>
                      <a:pt x="2048" y="1989"/>
                      <a:pt x="1679" y="2108"/>
                      <a:pt x="1310" y="2227"/>
                    </a:cubicBezTo>
                    <a:lnTo>
                      <a:pt x="502" y="2465"/>
                    </a:lnTo>
                    <a:lnTo>
                      <a:pt x="502" y="2465"/>
                    </a:lnTo>
                    <a:cubicBezTo>
                      <a:pt x="528" y="2112"/>
                      <a:pt x="553" y="1761"/>
                      <a:pt x="572" y="1417"/>
                    </a:cubicBezTo>
                    <a:cubicBezTo>
                      <a:pt x="607" y="941"/>
                      <a:pt x="631" y="476"/>
                      <a:pt x="6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56"/>
              <p:cNvSpPr/>
              <p:nvPr/>
            </p:nvSpPr>
            <p:spPr>
              <a:xfrm>
                <a:off x="119050" y="4444725"/>
                <a:ext cx="83075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930" extrusionOk="0">
                    <a:moveTo>
                      <a:pt x="239" y="0"/>
                    </a:moveTo>
                    <a:cubicBezTo>
                      <a:pt x="108" y="596"/>
                      <a:pt x="48" y="1203"/>
                      <a:pt x="36" y="1810"/>
                    </a:cubicBezTo>
                    <a:cubicBezTo>
                      <a:pt x="1" y="2417"/>
                      <a:pt x="36" y="3013"/>
                      <a:pt x="96" y="3632"/>
                    </a:cubicBezTo>
                    <a:lnTo>
                      <a:pt x="120" y="3930"/>
                    </a:lnTo>
                    <a:lnTo>
                      <a:pt x="405" y="3822"/>
                    </a:lnTo>
                    <a:cubicBezTo>
                      <a:pt x="941" y="3632"/>
                      <a:pt x="1453" y="3394"/>
                      <a:pt x="1953" y="3108"/>
                    </a:cubicBezTo>
                    <a:cubicBezTo>
                      <a:pt x="2441" y="2822"/>
                      <a:pt x="2906" y="2477"/>
                      <a:pt x="3322" y="2096"/>
                    </a:cubicBezTo>
                    <a:lnTo>
                      <a:pt x="3322" y="2096"/>
                    </a:lnTo>
                    <a:cubicBezTo>
                      <a:pt x="2798" y="2346"/>
                      <a:pt x="2287" y="2572"/>
                      <a:pt x="1786" y="2798"/>
                    </a:cubicBezTo>
                    <a:cubicBezTo>
                      <a:pt x="1367" y="2964"/>
                      <a:pt x="947" y="3138"/>
                      <a:pt x="521" y="3294"/>
                    </a:cubicBezTo>
                    <a:lnTo>
                      <a:pt x="521" y="3294"/>
                    </a:lnTo>
                    <a:cubicBezTo>
                      <a:pt x="477" y="2795"/>
                      <a:pt x="445" y="2297"/>
                      <a:pt x="405" y="1798"/>
                    </a:cubicBezTo>
                    <a:cubicBezTo>
                      <a:pt x="358" y="1203"/>
                      <a:pt x="310" y="608"/>
                      <a:pt x="2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56"/>
              <p:cNvSpPr/>
              <p:nvPr/>
            </p:nvSpPr>
            <p:spPr>
              <a:xfrm>
                <a:off x="-177425" y="4447700"/>
                <a:ext cx="64625" cy="80700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3228" extrusionOk="0">
                    <a:moveTo>
                      <a:pt x="2204" y="1"/>
                    </a:moveTo>
                    <a:lnTo>
                      <a:pt x="2168" y="1405"/>
                    </a:lnTo>
                    <a:cubicBezTo>
                      <a:pt x="2159" y="1730"/>
                      <a:pt x="2151" y="2056"/>
                      <a:pt x="2135" y="2381"/>
                    </a:cubicBezTo>
                    <a:lnTo>
                      <a:pt x="2135" y="2381"/>
                    </a:lnTo>
                    <a:cubicBezTo>
                      <a:pt x="1857" y="2192"/>
                      <a:pt x="1569" y="2007"/>
                      <a:pt x="1275" y="1822"/>
                    </a:cubicBezTo>
                    <a:cubicBezTo>
                      <a:pt x="858" y="1572"/>
                      <a:pt x="441" y="1334"/>
                      <a:pt x="1" y="1144"/>
                    </a:cubicBezTo>
                    <a:lnTo>
                      <a:pt x="1" y="1144"/>
                    </a:lnTo>
                    <a:cubicBezTo>
                      <a:pt x="322" y="1501"/>
                      <a:pt x="691" y="1810"/>
                      <a:pt x="1049" y="2108"/>
                    </a:cubicBezTo>
                    <a:cubicBezTo>
                      <a:pt x="1430" y="2406"/>
                      <a:pt x="1811" y="2691"/>
                      <a:pt x="2204" y="2977"/>
                    </a:cubicBezTo>
                    <a:lnTo>
                      <a:pt x="2561" y="3227"/>
                    </a:lnTo>
                    <a:lnTo>
                      <a:pt x="2573" y="2810"/>
                    </a:lnTo>
                    <a:cubicBezTo>
                      <a:pt x="2585" y="2334"/>
                      <a:pt x="2585" y="1858"/>
                      <a:pt x="2525" y="1382"/>
                    </a:cubicBezTo>
                    <a:cubicBezTo>
                      <a:pt x="2477" y="917"/>
                      <a:pt x="2382" y="441"/>
                      <a:pt x="22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56"/>
              <p:cNvSpPr/>
              <p:nvPr/>
            </p:nvSpPr>
            <p:spPr>
              <a:xfrm>
                <a:off x="-128300" y="4497700"/>
                <a:ext cx="77700" cy="93200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3728" extrusionOk="0">
                    <a:moveTo>
                      <a:pt x="2263" y="1"/>
                    </a:moveTo>
                    <a:lnTo>
                      <a:pt x="2263" y="1"/>
                    </a:lnTo>
                    <a:cubicBezTo>
                      <a:pt x="2346" y="572"/>
                      <a:pt x="2417" y="1132"/>
                      <a:pt x="2501" y="1703"/>
                    </a:cubicBezTo>
                    <a:cubicBezTo>
                      <a:pt x="2548" y="2141"/>
                      <a:pt x="2596" y="2594"/>
                      <a:pt x="2625" y="3045"/>
                    </a:cubicBezTo>
                    <a:lnTo>
                      <a:pt x="2625" y="3045"/>
                    </a:lnTo>
                    <a:lnTo>
                      <a:pt x="1489" y="2644"/>
                    </a:lnTo>
                    <a:cubicBezTo>
                      <a:pt x="989" y="2477"/>
                      <a:pt x="500" y="2299"/>
                      <a:pt x="0" y="2144"/>
                    </a:cubicBezTo>
                    <a:lnTo>
                      <a:pt x="0" y="2144"/>
                    </a:lnTo>
                    <a:cubicBezTo>
                      <a:pt x="429" y="2465"/>
                      <a:pt x="870" y="2727"/>
                      <a:pt x="1334" y="2977"/>
                    </a:cubicBezTo>
                    <a:cubicBezTo>
                      <a:pt x="1572" y="3096"/>
                      <a:pt x="1810" y="3204"/>
                      <a:pt x="2048" y="3311"/>
                    </a:cubicBezTo>
                    <a:cubicBezTo>
                      <a:pt x="2286" y="3430"/>
                      <a:pt x="2536" y="3513"/>
                      <a:pt x="2775" y="3608"/>
                    </a:cubicBezTo>
                    <a:lnTo>
                      <a:pt x="3108" y="3727"/>
                    </a:lnTo>
                    <a:lnTo>
                      <a:pt x="3096" y="3370"/>
                    </a:lnTo>
                    <a:cubicBezTo>
                      <a:pt x="3060" y="2787"/>
                      <a:pt x="2989" y="2203"/>
                      <a:pt x="2858" y="1644"/>
                    </a:cubicBezTo>
                    <a:cubicBezTo>
                      <a:pt x="2715" y="1072"/>
                      <a:pt x="2525" y="525"/>
                      <a:pt x="2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4" name="Google Shape;2354;p56"/>
            <p:cNvSpPr/>
            <p:nvPr/>
          </p:nvSpPr>
          <p:spPr>
            <a:xfrm rot="2131633">
              <a:off x="264376" y="3526762"/>
              <a:ext cx="148962" cy="301767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6"/>
            <p:cNvSpPr/>
            <p:nvPr/>
          </p:nvSpPr>
          <p:spPr>
            <a:xfrm rot="-2281775">
              <a:off x="1954742" y="4656749"/>
              <a:ext cx="148956" cy="301766"/>
            </a:xfrm>
            <a:custGeom>
              <a:avLst/>
              <a:gdLst/>
              <a:ahLst/>
              <a:cxnLst/>
              <a:rect l="l" t="t" r="r" b="b"/>
              <a:pathLst>
                <a:path w="7800" h="20075" extrusionOk="0">
                  <a:moveTo>
                    <a:pt x="4323" y="0"/>
                  </a:moveTo>
                  <a:cubicBezTo>
                    <a:pt x="2204" y="3013"/>
                    <a:pt x="1" y="6299"/>
                    <a:pt x="84" y="9978"/>
                  </a:cubicBezTo>
                  <a:cubicBezTo>
                    <a:pt x="120" y="11918"/>
                    <a:pt x="811" y="13800"/>
                    <a:pt x="1596" y="15586"/>
                  </a:cubicBezTo>
                  <a:cubicBezTo>
                    <a:pt x="2335" y="17217"/>
                    <a:pt x="3168" y="18872"/>
                    <a:pt x="4490" y="20074"/>
                  </a:cubicBezTo>
                  <a:cubicBezTo>
                    <a:pt x="4454" y="18991"/>
                    <a:pt x="5156" y="18205"/>
                    <a:pt x="5680" y="17252"/>
                  </a:cubicBezTo>
                  <a:cubicBezTo>
                    <a:pt x="6811" y="15193"/>
                    <a:pt x="7800" y="12930"/>
                    <a:pt x="7538" y="10597"/>
                  </a:cubicBezTo>
                  <a:cubicBezTo>
                    <a:pt x="7371" y="9216"/>
                    <a:pt x="6776" y="7918"/>
                    <a:pt x="6252" y="6620"/>
                  </a:cubicBezTo>
                  <a:cubicBezTo>
                    <a:pt x="5394" y="4453"/>
                    <a:pt x="4692" y="2322"/>
                    <a:pt x="4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445;p40">
            <a:extLst>
              <a:ext uri="{FF2B5EF4-FFF2-40B4-BE49-F238E27FC236}">
                <a16:creationId xmlns:a16="http://schemas.microsoft.com/office/drawing/2014/main" id="{FC9A9265-5302-0DF0-B10E-00469131BE83}"/>
              </a:ext>
            </a:extLst>
          </p:cNvPr>
          <p:cNvSpPr/>
          <p:nvPr/>
        </p:nvSpPr>
        <p:spPr>
          <a:xfrm>
            <a:off x="2058666" y="401103"/>
            <a:ext cx="5477874" cy="262878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8A3007B0-5E52-7893-BD82-692D964CD9B4}"/>
              </a:ext>
            </a:extLst>
          </p:cNvPr>
          <p:cNvSpPr txBox="1"/>
          <p:nvPr/>
        </p:nvSpPr>
        <p:spPr>
          <a:xfrm>
            <a:off x="2638927" y="1178794"/>
            <a:ext cx="39894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endParaRPr lang="en-US" sz="2000" b="1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Nhóm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/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cá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nhân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giới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thiệu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vài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nét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sĩ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Bùi</a:t>
            </a:r>
            <a:r>
              <a:rPr lang="en-US" sz="2000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rPr>
              <a:t> Anh Tú</a:t>
            </a:r>
          </a:p>
        </p:txBody>
      </p: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3B9E881E-E7CF-0A47-C5C6-CCBC2ED7CB40}"/>
              </a:ext>
            </a:extLst>
          </p:cNvPr>
          <p:cNvGrpSpPr/>
          <p:nvPr/>
        </p:nvGrpSpPr>
        <p:grpSpPr>
          <a:xfrm>
            <a:off x="2569268" y="3220827"/>
            <a:ext cx="4049454" cy="1904832"/>
            <a:chOff x="2569268" y="3220827"/>
            <a:chExt cx="4049454" cy="1904832"/>
          </a:xfrm>
        </p:grpSpPr>
        <p:grpSp>
          <p:nvGrpSpPr>
            <p:cNvPr id="488" name="Google Shape;5950;p62">
              <a:extLst>
                <a:ext uri="{FF2B5EF4-FFF2-40B4-BE49-F238E27FC236}">
                  <a16:creationId xmlns:a16="http://schemas.microsoft.com/office/drawing/2014/main" id="{F81057FA-C0DA-63B2-1292-70346656E79F}"/>
                </a:ext>
              </a:extLst>
            </p:cNvPr>
            <p:cNvGrpSpPr/>
            <p:nvPr/>
          </p:nvGrpSpPr>
          <p:grpSpPr>
            <a:xfrm>
              <a:off x="2569268" y="3485181"/>
              <a:ext cx="776091" cy="1640478"/>
              <a:chOff x="3407561" y="1811690"/>
              <a:chExt cx="1028882" cy="2311309"/>
            </a:xfrm>
          </p:grpSpPr>
          <p:sp>
            <p:nvSpPr>
              <p:cNvPr id="656" name="Google Shape;5951;p62">
                <a:extLst>
                  <a:ext uri="{FF2B5EF4-FFF2-40B4-BE49-F238E27FC236}">
                    <a16:creationId xmlns:a16="http://schemas.microsoft.com/office/drawing/2014/main" id="{C65B5522-7A3E-16EA-975B-38C6B0B85E89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7" name="Google Shape;5957;p62">
                <a:extLst>
                  <a:ext uri="{FF2B5EF4-FFF2-40B4-BE49-F238E27FC236}">
                    <a16:creationId xmlns:a16="http://schemas.microsoft.com/office/drawing/2014/main" id="{56889343-BA96-A5F7-D2CD-A65D577029ED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8" name="Google Shape;5958;p62">
                <a:extLst>
                  <a:ext uri="{FF2B5EF4-FFF2-40B4-BE49-F238E27FC236}">
                    <a16:creationId xmlns:a16="http://schemas.microsoft.com/office/drawing/2014/main" id="{6B20DBCB-0D82-FF98-A7D8-9456327CAC7E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9" name="Google Shape;5959;p62">
                <a:extLst>
                  <a:ext uri="{FF2B5EF4-FFF2-40B4-BE49-F238E27FC236}">
                    <a16:creationId xmlns:a16="http://schemas.microsoft.com/office/drawing/2014/main" id="{0618375B-E2D9-F8F9-C3D8-9981109CA302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0" name="Google Shape;5962;p62">
                <a:extLst>
                  <a:ext uri="{FF2B5EF4-FFF2-40B4-BE49-F238E27FC236}">
                    <a16:creationId xmlns:a16="http://schemas.microsoft.com/office/drawing/2014/main" id="{2F40BA4C-D5AE-B4A0-981B-DA2884268D9A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1" name="Google Shape;5963;p62">
                <a:extLst>
                  <a:ext uri="{FF2B5EF4-FFF2-40B4-BE49-F238E27FC236}">
                    <a16:creationId xmlns:a16="http://schemas.microsoft.com/office/drawing/2014/main" id="{F8F411D3-89CE-1AA0-3695-40FAD5F6E2D0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2" name="Google Shape;5964;p62">
                <a:extLst>
                  <a:ext uri="{FF2B5EF4-FFF2-40B4-BE49-F238E27FC236}">
                    <a16:creationId xmlns:a16="http://schemas.microsoft.com/office/drawing/2014/main" id="{B161F8F2-E511-64D6-D8D3-AEFFFAAAF294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3" name="Google Shape;5965;p62">
                <a:extLst>
                  <a:ext uri="{FF2B5EF4-FFF2-40B4-BE49-F238E27FC236}">
                    <a16:creationId xmlns:a16="http://schemas.microsoft.com/office/drawing/2014/main" id="{2D5463D1-2AB3-7D83-4DAF-8E8CB3B144CC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4" name="Google Shape;5966;p62">
                <a:extLst>
                  <a:ext uri="{FF2B5EF4-FFF2-40B4-BE49-F238E27FC236}">
                    <a16:creationId xmlns:a16="http://schemas.microsoft.com/office/drawing/2014/main" id="{C7C17293-4D0B-0335-B90B-82C3E6BBF45F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5" name="Google Shape;5967;p62">
                <a:extLst>
                  <a:ext uri="{FF2B5EF4-FFF2-40B4-BE49-F238E27FC236}">
                    <a16:creationId xmlns:a16="http://schemas.microsoft.com/office/drawing/2014/main" id="{BB2D4A59-E239-B1BD-2A0D-232C967FE435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6" name="Google Shape;5968;p62">
                <a:extLst>
                  <a:ext uri="{FF2B5EF4-FFF2-40B4-BE49-F238E27FC236}">
                    <a16:creationId xmlns:a16="http://schemas.microsoft.com/office/drawing/2014/main" id="{DDD0DC99-EE54-EFA1-5D5D-4B2FFBDE82D3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7" name="Google Shape;5969;p62">
                <a:extLst>
                  <a:ext uri="{FF2B5EF4-FFF2-40B4-BE49-F238E27FC236}">
                    <a16:creationId xmlns:a16="http://schemas.microsoft.com/office/drawing/2014/main" id="{E4AD81C2-DB1C-1E6F-BE6B-4ACF4845FB69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8" name="Google Shape;5970;p62">
                <a:extLst>
                  <a:ext uri="{FF2B5EF4-FFF2-40B4-BE49-F238E27FC236}">
                    <a16:creationId xmlns:a16="http://schemas.microsoft.com/office/drawing/2014/main" id="{C833D5B6-EEA7-25E6-1384-F04B8FD80FD2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9" name="Google Shape;5971;p62">
                <a:extLst>
                  <a:ext uri="{FF2B5EF4-FFF2-40B4-BE49-F238E27FC236}">
                    <a16:creationId xmlns:a16="http://schemas.microsoft.com/office/drawing/2014/main" id="{D4EC417D-AC74-E31D-815C-1245FF7B277C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0" name="Google Shape;5972;p62">
                <a:extLst>
                  <a:ext uri="{FF2B5EF4-FFF2-40B4-BE49-F238E27FC236}">
                    <a16:creationId xmlns:a16="http://schemas.microsoft.com/office/drawing/2014/main" id="{9E273D04-CBE8-3F2D-B2FF-FD7E5BA7B992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1" name="Google Shape;5973;p62">
                <a:extLst>
                  <a:ext uri="{FF2B5EF4-FFF2-40B4-BE49-F238E27FC236}">
                    <a16:creationId xmlns:a16="http://schemas.microsoft.com/office/drawing/2014/main" id="{B0244E2D-0A56-5915-73E3-F0D3276AE9B6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2" name="Google Shape;5976;p62">
                <a:extLst>
                  <a:ext uri="{FF2B5EF4-FFF2-40B4-BE49-F238E27FC236}">
                    <a16:creationId xmlns:a16="http://schemas.microsoft.com/office/drawing/2014/main" id="{6831278B-5C7F-A4BA-6C14-3733CAE5614A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3" name="Google Shape;5977;p62">
                <a:extLst>
                  <a:ext uri="{FF2B5EF4-FFF2-40B4-BE49-F238E27FC236}">
                    <a16:creationId xmlns:a16="http://schemas.microsoft.com/office/drawing/2014/main" id="{9B0C36F7-4FC6-67F7-528C-AAF9B96F678B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4" name="Google Shape;5978;p62">
                <a:extLst>
                  <a:ext uri="{FF2B5EF4-FFF2-40B4-BE49-F238E27FC236}">
                    <a16:creationId xmlns:a16="http://schemas.microsoft.com/office/drawing/2014/main" id="{AC959FB6-F6B2-94B1-239D-78170A12F51C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5" name="Google Shape;5979;p62">
                <a:extLst>
                  <a:ext uri="{FF2B5EF4-FFF2-40B4-BE49-F238E27FC236}">
                    <a16:creationId xmlns:a16="http://schemas.microsoft.com/office/drawing/2014/main" id="{886F1949-FC15-54A4-3751-D5BD1A8B7A18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6" name="Google Shape;5980;p62">
                <a:extLst>
                  <a:ext uri="{FF2B5EF4-FFF2-40B4-BE49-F238E27FC236}">
                    <a16:creationId xmlns:a16="http://schemas.microsoft.com/office/drawing/2014/main" id="{CE38CD35-7EFF-E476-E523-B1FB0E381311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7" name="Google Shape;5981;p62">
                <a:extLst>
                  <a:ext uri="{FF2B5EF4-FFF2-40B4-BE49-F238E27FC236}">
                    <a16:creationId xmlns:a16="http://schemas.microsoft.com/office/drawing/2014/main" id="{08F1AEA7-0BC4-25A3-E913-0926FFCC28AB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8" name="Google Shape;5982;p62">
                <a:extLst>
                  <a:ext uri="{FF2B5EF4-FFF2-40B4-BE49-F238E27FC236}">
                    <a16:creationId xmlns:a16="http://schemas.microsoft.com/office/drawing/2014/main" id="{2077971C-046B-8AAC-8023-4DAD62C83F78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9" name="Google Shape;5983;p62">
                <a:extLst>
                  <a:ext uri="{FF2B5EF4-FFF2-40B4-BE49-F238E27FC236}">
                    <a16:creationId xmlns:a16="http://schemas.microsoft.com/office/drawing/2014/main" id="{426FD1B8-8B68-11E5-25E7-7E240524ECC7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0" name="Google Shape;5984;p62">
                <a:extLst>
                  <a:ext uri="{FF2B5EF4-FFF2-40B4-BE49-F238E27FC236}">
                    <a16:creationId xmlns:a16="http://schemas.microsoft.com/office/drawing/2014/main" id="{7BB35A5E-658D-68EC-5441-BAB575F0BA21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1" name="Google Shape;5985;p62">
                <a:extLst>
                  <a:ext uri="{FF2B5EF4-FFF2-40B4-BE49-F238E27FC236}">
                    <a16:creationId xmlns:a16="http://schemas.microsoft.com/office/drawing/2014/main" id="{40E56183-5FCE-1DF5-8E81-E74E31FF8A29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2" name="Google Shape;5986;p62">
                <a:extLst>
                  <a:ext uri="{FF2B5EF4-FFF2-40B4-BE49-F238E27FC236}">
                    <a16:creationId xmlns:a16="http://schemas.microsoft.com/office/drawing/2014/main" id="{EB3A775C-C43D-DEAB-8B05-2DB8E36C13D0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3" name="Google Shape;5989;p62">
                <a:extLst>
                  <a:ext uri="{FF2B5EF4-FFF2-40B4-BE49-F238E27FC236}">
                    <a16:creationId xmlns:a16="http://schemas.microsoft.com/office/drawing/2014/main" id="{622639F2-4A2B-5E82-8E8A-FF4093914D37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4" name="Google Shape;5990;p62">
                <a:extLst>
                  <a:ext uri="{FF2B5EF4-FFF2-40B4-BE49-F238E27FC236}">
                    <a16:creationId xmlns:a16="http://schemas.microsoft.com/office/drawing/2014/main" id="{79A9B080-E4D2-1733-F6EC-910E5F12A483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5" name="Google Shape;5991;p62">
                <a:extLst>
                  <a:ext uri="{FF2B5EF4-FFF2-40B4-BE49-F238E27FC236}">
                    <a16:creationId xmlns:a16="http://schemas.microsoft.com/office/drawing/2014/main" id="{812FEFCF-FCE9-ABCB-73BF-6EAD2CF04613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6" name="Google Shape;5992;p62">
                <a:extLst>
                  <a:ext uri="{FF2B5EF4-FFF2-40B4-BE49-F238E27FC236}">
                    <a16:creationId xmlns:a16="http://schemas.microsoft.com/office/drawing/2014/main" id="{38488822-B5CC-665B-183E-1B898D6FF4AD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7" name="Google Shape;5993;p62">
                <a:extLst>
                  <a:ext uri="{FF2B5EF4-FFF2-40B4-BE49-F238E27FC236}">
                    <a16:creationId xmlns:a16="http://schemas.microsoft.com/office/drawing/2014/main" id="{9A277620-5069-0740-22CA-26CDA1C7AE1E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578A36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489" name="Group 488">
              <a:extLst>
                <a:ext uri="{FF2B5EF4-FFF2-40B4-BE49-F238E27FC236}">
                  <a16:creationId xmlns:a16="http://schemas.microsoft.com/office/drawing/2014/main" id="{C222AF0B-427F-6C13-933D-AD9AA63E674E}"/>
                </a:ext>
              </a:extLst>
            </p:cNvPr>
            <p:cNvGrpSpPr/>
            <p:nvPr/>
          </p:nvGrpSpPr>
          <p:grpSpPr>
            <a:xfrm>
              <a:off x="2889121" y="3220827"/>
              <a:ext cx="3729601" cy="1806974"/>
              <a:chOff x="2889121" y="3220827"/>
              <a:chExt cx="3729601" cy="1806974"/>
            </a:xfrm>
          </p:grpSpPr>
          <p:grpSp>
            <p:nvGrpSpPr>
              <p:cNvPr id="490" name="Group 489">
                <a:extLst>
                  <a:ext uri="{FF2B5EF4-FFF2-40B4-BE49-F238E27FC236}">
                    <a16:creationId xmlns:a16="http://schemas.microsoft.com/office/drawing/2014/main" id="{8C955973-B860-60A1-D3AB-CEB392E61E10}"/>
                  </a:ext>
                </a:extLst>
              </p:cNvPr>
              <p:cNvGrpSpPr/>
              <p:nvPr/>
            </p:nvGrpSpPr>
            <p:grpSpPr>
              <a:xfrm>
                <a:off x="3629069" y="3312876"/>
                <a:ext cx="754650" cy="1637417"/>
                <a:chOff x="1902225" y="1826942"/>
                <a:chExt cx="1074085" cy="2296057"/>
              </a:xfrm>
            </p:grpSpPr>
            <p:sp>
              <p:nvSpPr>
                <p:cNvPr id="600" name="Google Shape;5833;p62">
                  <a:extLst>
                    <a:ext uri="{FF2B5EF4-FFF2-40B4-BE49-F238E27FC236}">
                      <a16:creationId xmlns:a16="http://schemas.microsoft.com/office/drawing/2014/main" id="{3C6D17CA-0842-F774-5CE6-C723768FF47B}"/>
                    </a:ext>
                  </a:extLst>
                </p:cNvPr>
                <p:cNvSpPr/>
                <p:nvPr/>
              </p:nvSpPr>
              <p:spPr>
                <a:xfrm>
                  <a:off x="2773176" y="3250222"/>
                  <a:ext cx="203134" cy="270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5478" extrusionOk="0">
                      <a:moveTo>
                        <a:pt x="1918" y="1"/>
                      </a:moveTo>
                      <a:cubicBezTo>
                        <a:pt x="1275" y="286"/>
                        <a:pt x="644" y="536"/>
                        <a:pt x="1" y="763"/>
                      </a:cubicBezTo>
                      <a:cubicBezTo>
                        <a:pt x="132" y="1048"/>
                        <a:pt x="501" y="1941"/>
                        <a:pt x="536" y="2382"/>
                      </a:cubicBezTo>
                      <a:cubicBezTo>
                        <a:pt x="655" y="2929"/>
                        <a:pt x="382" y="4334"/>
                        <a:pt x="525" y="4358"/>
                      </a:cubicBezTo>
                      <a:cubicBezTo>
                        <a:pt x="529" y="4359"/>
                        <a:pt x="534" y="4360"/>
                        <a:pt x="539" y="4360"/>
                      </a:cubicBezTo>
                      <a:cubicBezTo>
                        <a:pt x="730" y="4360"/>
                        <a:pt x="1024" y="3453"/>
                        <a:pt x="1013" y="3453"/>
                      </a:cubicBezTo>
                      <a:lnTo>
                        <a:pt x="1013" y="3453"/>
                      </a:lnTo>
                      <a:cubicBezTo>
                        <a:pt x="1060" y="3453"/>
                        <a:pt x="870" y="5061"/>
                        <a:pt x="1060" y="5108"/>
                      </a:cubicBezTo>
                      <a:cubicBezTo>
                        <a:pt x="1066" y="5109"/>
                        <a:pt x="1071" y="5110"/>
                        <a:pt x="1077" y="5110"/>
                      </a:cubicBezTo>
                      <a:cubicBezTo>
                        <a:pt x="1362" y="5110"/>
                        <a:pt x="1762" y="3620"/>
                        <a:pt x="1727" y="3608"/>
                      </a:cubicBezTo>
                      <a:lnTo>
                        <a:pt x="1727" y="3608"/>
                      </a:lnTo>
                      <a:cubicBezTo>
                        <a:pt x="1787" y="3608"/>
                        <a:pt x="1703" y="5465"/>
                        <a:pt x="1965" y="5477"/>
                      </a:cubicBezTo>
                      <a:cubicBezTo>
                        <a:pt x="1966" y="5477"/>
                        <a:pt x="1968" y="5477"/>
                        <a:pt x="1969" y="5477"/>
                      </a:cubicBezTo>
                      <a:cubicBezTo>
                        <a:pt x="2359" y="5477"/>
                        <a:pt x="2429" y="3703"/>
                        <a:pt x="2382" y="3549"/>
                      </a:cubicBezTo>
                      <a:lnTo>
                        <a:pt x="2382" y="3549"/>
                      </a:lnTo>
                      <a:cubicBezTo>
                        <a:pt x="2428" y="3688"/>
                        <a:pt x="2600" y="4979"/>
                        <a:pt x="2831" y="4979"/>
                      </a:cubicBezTo>
                      <a:cubicBezTo>
                        <a:pt x="2836" y="4979"/>
                        <a:pt x="2841" y="4979"/>
                        <a:pt x="2846" y="4977"/>
                      </a:cubicBezTo>
                      <a:cubicBezTo>
                        <a:pt x="3203" y="4894"/>
                        <a:pt x="3072" y="2834"/>
                        <a:pt x="2989" y="2691"/>
                      </a:cubicBezTo>
                      <a:lnTo>
                        <a:pt x="2989" y="2691"/>
                      </a:lnTo>
                      <a:cubicBezTo>
                        <a:pt x="3065" y="2767"/>
                        <a:pt x="3546" y="3475"/>
                        <a:pt x="3784" y="3475"/>
                      </a:cubicBezTo>
                      <a:cubicBezTo>
                        <a:pt x="3807" y="3475"/>
                        <a:pt x="3828" y="3468"/>
                        <a:pt x="3846" y="3453"/>
                      </a:cubicBezTo>
                      <a:cubicBezTo>
                        <a:pt x="4120" y="3215"/>
                        <a:pt x="2799" y="1239"/>
                        <a:pt x="2477" y="929"/>
                      </a:cubicBezTo>
                      <a:cubicBezTo>
                        <a:pt x="2334" y="703"/>
                        <a:pt x="2096" y="298"/>
                        <a:pt x="1918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1" name="Google Shape;5834;p62">
                  <a:extLst>
                    <a:ext uri="{FF2B5EF4-FFF2-40B4-BE49-F238E27FC236}">
                      <a16:creationId xmlns:a16="http://schemas.microsoft.com/office/drawing/2014/main" id="{D99247D6-60E0-54AE-FC45-41ED383B63CA}"/>
                    </a:ext>
                  </a:extLst>
                </p:cNvPr>
                <p:cNvSpPr/>
                <p:nvPr/>
              </p:nvSpPr>
              <p:spPr>
                <a:xfrm>
                  <a:off x="2588871" y="2673496"/>
                  <a:ext cx="358652" cy="723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6" h="14678" extrusionOk="0">
                      <a:moveTo>
                        <a:pt x="1293" y="0"/>
                      </a:moveTo>
                      <a:cubicBezTo>
                        <a:pt x="500" y="0"/>
                        <a:pt x="1" y="1758"/>
                        <a:pt x="108" y="3045"/>
                      </a:cubicBezTo>
                      <a:cubicBezTo>
                        <a:pt x="251" y="4592"/>
                        <a:pt x="1263" y="5378"/>
                        <a:pt x="2263" y="8653"/>
                      </a:cubicBezTo>
                      <a:cubicBezTo>
                        <a:pt x="2954" y="10915"/>
                        <a:pt x="3525" y="12939"/>
                        <a:pt x="3811" y="13963"/>
                      </a:cubicBezTo>
                      <a:cubicBezTo>
                        <a:pt x="3823" y="13998"/>
                        <a:pt x="3823" y="14034"/>
                        <a:pt x="3847" y="14070"/>
                      </a:cubicBezTo>
                      <a:cubicBezTo>
                        <a:pt x="3942" y="14475"/>
                        <a:pt x="4025" y="14677"/>
                        <a:pt x="4025" y="14677"/>
                      </a:cubicBezTo>
                      <a:cubicBezTo>
                        <a:pt x="4978" y="14558"/>
                        <a:pt x="7276" y="13939"/>
                        <a:pt x="7157" y="13427"/>
                      </a:cubicBezTo>
                      <a:lnTo>
                        <a:pt x="7026" y="12844"/>
                      </a:lnTo>
                      <a:cubicBezTo>
                        <a:pt x="7026" y="12820"/>
                        <a:pt x="7014" y="12784"/>
                        <a:pt x="7014" y="12760"/>
                      </a:cubicBezTo>
                      <a:cubicBezTo>
                        <a:pt x="5573" y="6581"/>
                        <a:pt x="2775" y="1175"/>
                        <a:pt x="1858" y="282"/>
                      </a:cubicBezTo>
                      <a:cubicBezTo>
                        <a:pt x="1658" y="86"/>
                        <a:pt x="1468" y="0"/>
                        <a:pt x="1293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2" name="Google Shape;5835;p62">
                  <a:extLst>
                    <a:ext uri="{FF2B5EF4-FFF2-40B4-BE49-F238E27FC236}">
                      <a16:creationId xmlns:a16="http://schemas.microsoft.com/office/drawing/2014/main" id="{A790BD85-2444-4249-9540-B058E4625E51}"/>
                    </a:ext>
                  </a:extLst>
                </p:cNvPr>
                <p:cNvSpPr/>
                <p:nvPr/>
              </p:nvSpPr>
              <p:spPr>
                <a:xfrm>
                  <a:off x="2777268" y="3302472"/>
                  <a:ext cx="158525" cy="64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1310" extrusionOk="0">
                      <a:moveTo>
                        <a:pt x="3204" y="0"/>
                      </a:moveTo>
                      <a:cubicBezTo>
                        <a:pt x="2644" y="203"/>
                        <a:pt x="2061" y="429"/>
                        <a:pt x="1489" y="643"/>
                      </a:cubicBezTo>
                      <a:cubicBezTo>
                        <a:pt x="989" y="822"/>
                        <a:pt x="477" y="1000"/>
                        <a:pt x="1" y="1203"/>
                      </a:cubicBezTo>
                      <a:cubicBezTo>
                        <a:pt x="25" y="1238"/>
                        <a:pt x="25" y="1274"/>
                        <a:pt x="37" y="1310"/>
                      </a:cubicBezTo>
                      <a:cubicBezTo>
                        <a:pt x="537" y="1143"/>
                        <a:pt x="1037" y="941"/>
                        <a:pt x="1525" y="738"/>
                      </a:cubicBezTo>
                      <a:cubicBezTo>
                        <a:pt x="2085" y="524"/>
                        <a:pt x="2656" y="310"/>
                        <a:pt x="3216" y="84"/>
                      </a:cubicBezTo>
                      <a:cubicBezTo>
                        <a:pt x="3216" y="60"/>
                        <a:pt x="3204" y="24"/>
                        <a:pt x="3204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3" name="Google Shape;5838;p62">
                  <a:extLst>
                    <a:ext uri="{FF2B5EF4-FFF2-40B4-BE49-F238E27FC236}">
                      <a16:creationId xmlns:a16="http://schemas.microsoft.com/office/drawing/2014/main" id="{65FC911B-FC74-1E4B-0621-8DD84C1D157E}"/>
                    </a:ext>
                  </a:extLst>
                </p:cNvPr>
                <p:cNvSpPr/>
                <p:nvPr/>
              </p:nvSpPr>
              <p:spPr>
                <a:xfrm>
                  <a:off x="1902225" y="2064681"/>
                  <a:ext cx="522402" cy="1033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8" h="20963" extrusionOk="0">
                      <a:moveTo>
                        <a:pt x="3836" y="1"/>
                      </a:moveTo>
                      <a:cubicBezTo>
                        <a:pt x="3434" y="1"/>
                        <a:pt x="3034" y="160"/>
                        <a:pt x="2715" y="418"/>
                      </a:cubicBezTo>
                      <a:cubicBezTo>
                        <a:pt x="2263" y="787"/>
                        <a:pt x="1965" y="1311"/>
                        <a:pt x="1787" y="1858"/>
                      </a:cubicBezTo>
                      <a:cubicBezTo>
                        <a:pt x="1525" y="2692"/>
                        <a:pt x="1477" y="3632"/>
                        <a:pt x="1799" y="4454"/>
                      </a:cubicBezTo>
                      <a:cubicBezTo>
                        <a:pt x="2084" y="5144"/>
                        <a:pt x="2608" y="5716"/>
                        <a:pt x="3025" y="6359"/>
                      </a:cubicBezTo>
                      <a:cubicBezTo>
                        <a:pt x="3442" y="6990"/>
                        <a:pt x="3739" y="7764"/>
                        <a:pt x="3501" y="8478"/>
                      </a:cubicBezTo>
                      <a:cubicBezTo>
                        <a:pt x="3370" y="8883"/>
                        <a:pt x="3073" y="9216"/>
                        <a:pt x="2775" y="9526"/>
                      </a:cubicBezTo>
                      <a:cubicBezTo>
                        <a:pt x="2203" y="10097"/>
                        <a:pt x="1549" y="10609"/>
                        <a:pt x="1179" y="11324"/>
                      </a:cubicBezTo>
                      <a:cubicBezTo>
                        <a:pt x="810" y="12038"/>
                        <a:pt x="810" y="13038"/>
                        <a:pt x="1430" y="13526"/>
                      </a:cubicBezTo>
                      <a:cubicBezTo>
                        <a:pt x="1727" y="13765"/>
                        <a:pt x="2156" y="13907"/>
                        <a:pt x="2299" y="14276"/>
                      </a:cubicBezTo>
                      <a:cubicBezTo>
                        <a:pt x="2394" y="14586"/>
                        <a:pt x="2215" y="14919"/>
                        <a:pt x="2025" y="15181"/>
                      </a:cubicBezTo>
                      <a:cubicBezTo>
                        <a:pt x="1620" y="15717"/>
                        <a:pt x="1084" y="16146"/>
                        <a:pt x="691" y="16670"/>
                      </a:cubicBezTo>
                      <a:cubicBezTo>
                        <a:pt x="287" y="17205"/>
                        <a:pt x="1" y="17896"/>
                        <a:pt x="191" y="18527"/>
                      </a:cubicBezTo>
                      <a:cubicBezTo>
                        <a:pt x="394" y="19170"/>
                        <a:pt x="1001" y="19599"/>
                        <a:pt x="1620" y="19837"/>
                      </a:cubicBezTo>
                      <a:cubicBezTo>
                        <a:pt x="2027" y="20002"/>
                        <a:pt x="2467" y="20111"/>
                        <a:pt x="2902" y="20111"/>
                      </a:cubicBezTo>
                      <a:cubicBezTo>
                        <a:pt x="3154" y="20111"/>
                        <a:pt x="3404" y="20075"/>
                        <a:pt x="3644" y="19991"/>
                      </a:cubicBezTo>
                      <a:cubicBezTo>
                        <a:pt x="3788" y="19940"/>
                        <a:pt x="3941" y="19880"/>
                        <a:pt x="4088" y="19880"/>
                      </a:cubicBezTo>
                      <a:cubicBezTo>
                        <a:pt x="4111" y="19880"/>
                        <a:pt x="4133" y="19881"/>
                        <a:pt x="4156" y="19884"/>
                      </a:cubicBezTo>
                      <a:cubicBezTo>
                        <a:pt x="4382" y="19920"/>
                        <a:pt x="4525" y="20122"/>
                        <a:pt x="4692" y="20289"/>
                      </a:cubicBezTo>
                      <a:cubicBezTo>
                        <a:pt x="5144" y="20741"/>
                        <a:pt x="5787" y="20962"/>
                        <a:pt x="6430" y="20962"/>
                      </a:cubicBezTo>
                      <a:cubicBezTo>
                        <a:pt x="6651" y="20962"/>
                        <a:pt x="6872" y="20936"/>
                        <a:pt x="7085" y="20884"/>
                      </a:cubicBezTo>
                      <a:cubicBezTo>
                        <a:pt x="7918" y="20670"/>
                        <a:pt x="8633" y="20099"/>
                        <a:pt x="9121" y="19396"/>
                      </a:cubicBezTo>
                      <a:cubicBezTo>
                        <a:pt x="9740" y="18551"/>
                        <a:pt x="10050" y="17444"/>
                        <a:pt x="9823" y="16432"/>
                      </a:cubicBezTo>
                      <a:cubicBezTo>
                        <a:pt x="9597" y="15408"/>
                        <a:pt x="8788" y="14503"/>
                        <a:pt x="7740" y="14336"/>
                      </a:cubicBezTo>
                      <a:lnTo>
                        <a:pt x="7740" y="14336"/>
                      </a:lnTo>
                      <a:cubicBezTo>
                        <a:pt x="7806" y="14347"/>
                        <a:pt x="7873" y="14352"/>
                        <a:pt x="7939" y="14352"/>
                      </a:cubicBezTo>
                      <a:cubicBezTo>
                        <a:pt x="8397" y="14352"/>
                        <a:pt x="8851" y="14112"/>
                        <a:pt x="9204" y="13800"/>
                      </a:cubicBezTo>
                      <a:cubicBezTo>
                        <a:pt x="10109" y="13014"/>
                        <a:pt x="10597" y="11645"/>
                        <a:pt x="10073" y="10574"/>
                      </a:cubicBezTo>
                      <a:cubicBezTo>
                        <a:pt x="9526" y="9419"/>
                        <a:pt x="8145" y="9002"/>
                        <a:pt x="6906" y="8704"/>
                      </a:cubicBezTo>
                      <a:cubicBezTo>
                        <a:pt x="7371" y="8335"/>
                        <a:pt x="7835" y="7954"/>
                        <a:pt x="8157" y="7454"/>
                      </a:cubicBezTo>
                      <a:cubicBezTo>
                        <a:pt x="9002" y="6180"/>
                        <a:pt x="8692" y="4406"/>
                        <a:pt x="7847" y="3144"/>
                      </a:cubicBezTo>
                      <a:cubicBezTo>
                        <a:pt x="7359" y="2418"/>
                        <a:pt x="6704" y="1799"/>
                        <a:pt x="6013" y="1263"/>
                      </a:cubicBezTo>
                      <a:cubicBezTo>
                        <a:pt x="5656" y="989"/>
                        <a:pt x="5299" y="727"/>
                        <a:pt x="4930" y="477"/>
                      </a:cubicBezTo>
                      <a:cubicBezTo>
                        <a:pt x="4644" y="287"/>
                        <a:pt x="4382" y="49"/>
                        <a:pt x="4025" y="13"/>
                      </a:cubicBezTo>
                      <a:cubicBezTo>
                        <a:pt x="3962" y="5"/>
                        <a:pt x="3899" y="1"/>
                        <a:pt x="3836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4" name="Google Shape;5839;p62">
                  <a:extLst>
                    <a:ext uri="{FF2B5EF4-FFF2-40B4-BE49-F238E27FC236}">
                      <a16:creationId xmlns:a16="http://schemas.microsoft.com/office/drawing/2014/main" id="{4C2AE045-D3AA-3A16-C804-C38852F5527A}"/>
                    </a:ext>
                  </a:extLst>
                </p:cNvPr>
                <p:cNvSpPr/>
                <p:nvPr/>
              </p:nvSpPr>
              <p:spPr>
                <a:xfrm>
                  <a:off x="2020182" y="2065174"/>
                  <a:ext cx="404445" cy="103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5" h="20965" extrusionOk="0">
                      <a:moveTo>
                        <a:pt x="1540" y="1"/>
                      </a:moveTo>
                      <a:cubicBezTo>
                        <a:pt x="1328" y="1"/>
                        <a:pt x="1105" y="36"/>
                        <a:pt x="918" y="98"/>
                      </a:cubicBezTo>
                      <a:cubicBezTo>
                        <a:pt x="870" y="158"/>
                        <a:pt x="822" y="229"/>
                        <a:pt x="775" y="289"/>
                      </a:cubicBezTo>
                      <a:cubicBezTo>
                        <a:pt x="287" y="1074"/>
                        <a:pt x="84" y="2051"/>
                        <a:pt x="37" y="2967"/>
                      </a:cubicBezTo>
                      <a:cubicBezTo>
                        <a:pt x="1" y="3860"/>
                        <a:pt x="299" y="4765"/>
                        <a:pt x="739" y="5539"/>
                      </a:cubicBezTo>
                      <a:cubicBezTo>
                        <a:pt x="930" y="5896"/>
                        <a:pt x="1156" y="6242"/>
                        <a:pt x="1418" y="6551"/>
                      </a:cubicBezTo>
                      <a:cubicBezTo>
                        <a:pt x="1632" y="6813"/>
                        <a:pt x="1846" y="7028"/>
                        <a:pt x="2049" y="7301"/>
                      </a:cubicBezTo>
                      <a:cubicBezTo>
                        <a:pt x="2227" y="7551"/>
                        <a:pt x="2370" y="7825"/>
                        <a:pt x="2418" y="8123"/>
                      </a:cubicBezTo>
                      <a:cubicBezTo>
                        <a:pt x="2477" y="8492"/>
                        <a:pt x="2418" y="8861"/>
                        <a:pt x="2323" y="9218"/>
                      </a:cubicBezTo>
                      <a:cubicBezTo>
                        <a:pt x="2085" y="10052"/>
                        <a:pt x="1596" y="10814"/>
                        <a:pt x="1418" y="11659"/>
                      </a:cubicBezTo>
                      <a:cubicBezTo>
                        <a:pt x="1227" y="12492"/>
                        <a:pt x="1287" y="13493"/>
                        <a:pt x="1823" y="14207"/>
                      </a:cubicBezTo>
                      <a:cubicBezTo>
                        <a:pt x="2025" y="14481"/>
                        <a:pt x="2311" y="14755"/>
                        <a:pt x="2358" y="15124"/>
                      </a:cubicBezTo>
                      <a:cubicBezTo>
                        <a:pt x="2406" y="15540"/>
                        <a:pt x="2192" y="15933"/>
                        <a:pt x="2001" y="16291"/>
                      </a:cubicBezTo>
                      <a:cubicBezTo>
                        <a:pt x="1775" y="16672"/>
                        <a:pt x="1549" y="17064"/>
                        <a:pt x="1418" y="17493"/>
                      </a:cubicBezTo>
                      <a:cubicBezTo>
                        <a:pt x="1287" y="17910"/>
                        <a:pt x="1239" y="18338"/>
                        <a:pt x="1287" y="18791"/>
                      </a:cubicBezTo>
                      <a:cubicBezTo>
                        <a:pt x="1311" y="19172"/>
                        <a:pt x="1418" y="19553"/>
                        <a:pt x="1596" y="19886"/>
                      </a:cubicBezTo>
                      <a:cubicBezTo>
                        <a:pt x="1626" y="19880"/>
                        <a:pt x="1653" y="19877"/>
                        <a:pt x="1680" y="19877"/>
                      </a:cubicBezTo>
                      <a:cubicBezTo>
                        <a:pt x="1706" y="19877"/>
                        <a:pt x="1733" y="19880"/>
                        <a:pt x="1763" y="19886"/>
                      </a:cubicBezTo>
                      <a:cubicBezTo>
                        <a:pt x="1989" y="19922"/>
                        <a:pt x="2132" y="20124"/>
                        <a:pt x="2299" y="20291"/>
                      </a:cubicBezTo>
                      <a:cubicBezTo>
                        <a:pt x="2751" y="20743"/>
                        <a:pt x="3394" y="20964"/>
                        <a:pt x="4037" y="20964"/>
                      </a:cubicBezTo>
                      <a:cubicBezTo>
                        <a:pt x="4258" y="20964"/>
                        <a:pt x="4479" y="20938"/>
                        <a:pt x="4692" y="20886"/>
                      </a:cubicBezTo>
                      <a:cubicBezTo>
                        <a:pt x="5525" y="20684"/>
                        <a:pt x="6240" y="20101"/>
                        <a:pt x="6728" y="19398"/>
                      </a:cubicBezTo>
                      <a:cubicBezTo>
                        <a:pt x="7347" y="18553"/>
                        <a:pt x="7657" y="17445"/>
                        <a:pt x="7430" y="16433"/>
                      </a:cubicBezTo>
                      <a:cubicBezTo>
                        <a:pt x="7204" y="15421"/>
                        <a:pt x="6395" y="14493"/>
                        <a:pt x="5347" y="14326"/>
                      </a:cubicBezTo>
                      <a:lnTo>
                        <a:pt x="5347" y="14326"/>
                      </a:lnTo>
                      <a:cubicBezTo>
                        <a:pt x="5413" y="14337"/>
                        <a:pt x="5480" y="14342"/>
                        <a:pt x="5546" y="14342"/>
                      </a:cubicBezTo>
                      <a:cubicBezTo>
                        <a:pt x="6004" y="14342"/>
                        <a:pt x="6458" y="14102"/>
                        <a:pt x="6811" y="13790"/>
                      </a:cubicBezTo>
                      <a:cubicBezTo>
                        <a:pt x="7716" y="12993"/>
                        <a:pt x="8204" y="11623"/>
                        <a:pt x="7680" y="10552"/>
                      </a:cubicBezTo>
                      <a:cubicBezTo>
                        <a:pt x="7133" y="9409"/>
                        <a:pt x="5752" y="8992"/>
                        <a:pt x="4513" y="8694"/>
                      </a:cubicBezTo>
                      <a:cubicBezTo>
                        <a:pt x="4978" y="8325"/>
                        <a:pt x="5442" y="7932"/>
                        <a:pt x="5764" y="7444"/>
                      </a:cubicBezTo>
                      <a:cubicBezTo>
                        <a:pt x="6609" y="6170"/>
                        <a:pt x="6299" y="4396"/>
                        <a:pt x="5454" y="3134"/>
                      </a:cubicBezTo>
                      <a:cubicBezTo>
                        <a:pt x="4966" y="2408"/>
                        <a:pt x="4311" y="1789"/>
                        <a:pt x="3620" y="1253"/>
                      </a:cubicBezTo>
                      <a:cubicBezTo>
                        <a:pt x="3263" y="979"/>
                        <a:pt x="2906" y="717"/>
                        <a:pt x="2537" y="467"/>
                      </a:cubicBezTo>
                      <a:cubicBezTo>
                        <a:pt x="2251" y="277"/>
                        <a:pt x="1989" y="39"/>
                        <a:pt x="1632" y="3"/>
                      </a:cubicBezTo>
                      <a:cubicBezTo>
                        <a:pt x="1602" y="1"/>
                        <a:pt x="1571" y="1"/>
                        <a:pt x="1540" y="1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5" name="Google Shape;5840;p62">
                  <a:extLst>
                    <a:ext uri="{FF2B5EF4-FFF2-40B4-BE49-F238E27FC236}">
                      <a16:creationId xmlns:a16="http://schemas.microsoft.com/office/drawing/2014/main" id="{30112820-0A2C-7011-7ABB-814B4DF399BA}"/>
                    </a:ext>
                  </a:extLst>
                </p:cNvPr>
                <p:cNvSpPr/>
                <p:nvPr/>
              </p:nvSpPr>
              <p:spPr>
                <a:xfrm>
                  <a:off x="1910457" y="4004401"/>
                  <a:ext cx="1028882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3" h="2406" extrusionOk="0">
                      <a:moveTo>
                        <a:pt x="10430" y="0"/>
                      </a:moveTo>
                      <a:cubicBezTo>
                        <a:pt x="4668" y="0"/>
                        <a:pt x="0" y="536"/>
                        <a:pt x="0" y="1203"/>
                      </a:cubicBezTo>
                      <a:cubicBezTo>
                        <a:pt x="0" y="1869"/>
                        <a:pt x="4668" y="2405"/>
                        <a:pt x="10430" y="2405"/>
                      </a:cubicBezTo>
                      <a:cubicBezTo>
                        <a:pt x="16193" y="2405"/>
                        <a:pt x="20872" y="1869"/>
                        <a:pt x="20872" y="1203"/>
                      </a:cubicBezTo>
                      <a:cubicBezTo>
                        <a:pt x="20872" y="536"/>
                        <a:pt x="16193" y="0"/>
                        <a:pt x="10430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6" name="Google Shape;5841;p62">
                  <a:extLst>
                    <a:ext uri="{FF2B5EF4-FFF2-40B4-BE49-F238E27FC236}">
                      <a16:creationId xmlns:a16="http://schemas.microsoft.com/office/drawing/2014/main" id="{7CEE84CD-C82E-82FF-ECB9-04C2E444BCB3}"/>
                    </a:ext>
                  </a:extLst>
                </p:cNvPr>
                <p:cNvSpPr/>
                <p:nvPr/>
              </p:nvSpPr>
              <p:spPr>
                <a:xfrm>
                  <a:off x="2468597" y="3407515"/>
                  <a:ext cx="1775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" h="13" extrusionOk="0">
                      <a:moveTo>
                        <a:pt x="12" y="0"/>
                      </a:moveTo>
                      <a:cubicBezTo>
                        <a:pt x="0" y="0"/>
                        <a:pt x="0" y="12"/>
                        <a:pt x="12" y="12"/>
                      </a:cubicBezTo>
                      <a:cubicBezTo>
                        <a:pt x="36" y="12"/>
                        <a:pt x="36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7" name="Google Shape;5842;p62">
                  <a:extLst>
                    <a:ext uri="{FF2B5EF4-FFF2-40B4-BE49-F238E27FC236}">
                      <a16:creationId xmlns:a16="http://schemas.microsoft.com/office/drawing/2014/main" id="{6EA205E2-0BE5-3895-5B9A-DC0D3D616347}"/>
                    </a:ext>
                  </a:extLst>
                </p:cNvPr>
                <p:cNvSpPr/>
                <p:nvPr/>
              </p:nvSpPr>
              <p:spPr>
                <a:xfrm>
                  <a:off x="2465048" y="3338259"/>
                  <a:ext cx="236012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8" h="12943" extrusionOk="0">
                      <a:moveTo>
                        <a:pt x="4763" y="0"/>
                      </a:moveTo>
                      <a:cubicBezTo>
                        <a:pt x="3942" y="179"/>
                        <a:pt x="3096" y="262"/>
                        <a:pt x="2251" y="310"/>
                      </a:cubicBezTo>
                      <a:cubicBezTo>
                        <a:pt x="1608" y="346"/>
                        <a:pt x="965" y="358"/>
                        <a:pt x="322" y="358"/>
                      </a:cubicBezTo>
                      <a:cubicBezTo>
                        <a:pt x="370" y="2572"/>
                        <a:pt x="13" y="10597"/>
                        <a:pt x="1" y="12943"/>
                      </a:cubicBezTo>
                      <a:lnTo>
                        <a:pt x="3454" y="12943"/>
                      </a:lnTo>
                      <a:cubicBezTo>
                        <a:pt x="3454" y="12943"/>
                        <a:pt x="4120" y="6501"/>
                        <a:pt x="4537" y="3560"/>
                      </a:cubicBezTo>
                      <a:cubicBezTo>
                        <a:pt x="4644" y="2822"/>
                        <a:pt x="4728" y="1548"/>
                        <a:pt x="4787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8" name="Google Shape;5843;p62">
                  <a:extLst>
                    <a:ext uri="{FF2B5EF4-FFF2-40B4-BE49-F238E27FC236}">
                      <a16:creationId xmlns:a16="http://schemas.microsoft.com/office/drawing/2014/main" id="{169BB192-2DF7-B3BB-2545-4BFA181E7EF2}"/>
                    </a:ext>
                  </a:extLst>
                </p:cNvPr>
                <p:cNvSpPr/>
                <p:nvPr/>
              </p:nvSpPr>
              <p:spPr>
                <a:xfrm>
                  <a:off x="2479737" y="3338259"/>
                  <a:ext cx="222457" cy="164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3" h="3347" extrusionOk="0">
                      <a:moveTo>
                        <a:pt x="4477" y="0"/>
                      </a:moveTo>
                      <a:cubicBezTo>
                        <a:pt x="3656" y="179"/>
                        <a:pt x="2810" y="274"/>
                        <a:pt x="1965" y="310"/>
                      </a:cubicBezTo>
                      <a:cubicBezTo>
                        <a:pt x="1322" y="346"/>
                        <a:pt x="679" y="358"/>
                        <a:pt x="48" y="358"/>
                      </a:cubicBezTo>
                      <a:cubicBezTo>
                        <a:pt x="60" y="989"/>
                        <a:pt x="24" y="2072"/>
                        <a:pt x="1" y="3346"/>
                      </a:cubicBezTo>
                      <a:cubicBezTo>
                        <a:pt x="655" y="3334"/>
                        <a:pt x="1322" y="3322"/>
                        <a:pt x="1977" y="3263"/>
                      </a:cubicBezTo>
                      <a:cubicBezTo>
                        <a:pt x="2620" y="3203"/>
                        <a:pt x="3263" y="3132"/>
                        <a:pt x="3882" y="3025"/>
                      </a:cubicBezTo>
                      <a:cubicBezTo>
                        <a:pt x="4037" y="3013"/>
                        <a:pt x="4180" y="2977"/>
                        <a:pt x="4334" y="2953"/>
                      </a:cubicBezTo>
                      <a:cubicBezTo>
                        <a:pt x="4406" y="2203"/>
                        <a:pt x="4465" y="1179"/>
                        <a:pt x="4513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09" name="Google Shape;5844;p62">
                  <a:extLst>
                    <a:ext uri="{FF2B5EF4-FFF2-40B4-BE49-F238E27FC236}">
                      <a16:creationId xmlns:a16="http://schemas.microsoft.com/office/drawing/2014/main" id="{4019B73C-AD2A-5E21-F4E2-B5E7DA639A3B}"/>
                    </a:ext>
                  </a:extLst>
                </p:cNvPr>
                <p:cNvSpPr/>
                <p:nvPr/>
              </p:nvSpPr>
              <p:spPr>
                <a:xfrm>
                  <a:off x="2465048" y="3714461"/>
                  <a:ext cx="199585" cy="26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5323" extrusionOk="0">
                      <a:moveTo>
                        <a:pt x="4049" y="0"/>
                      </a:moveTo>
                      <a:lnTo>
                        <a:pt x="4049" y="0"/>
                      </a:lnTo>
                      <a:cubicBezTo>
                        <a:pt x="3289" y="42"/>
                        <a:pt x="2529" y="60"/>
                        <a:pt x="1771" y="60"/>
                      </a:cubicBezTo>
                      <a:cubicBezTo>
                        <a:pt x="1235" y="60"/>
                        <a:pt x="700" y="51"/>
                        <a:pt x="168" y="36"/>
                      </a:cubicBezTo>
                      <a:cubicBezTo>
                        <a:pt x="144" y="286"/>
                        <a:pt x="144" y="536"/>
                        <a:pt x="132" y="798"/>
                      </a:cubicBezTo>
                      <a:lnTo>
                        <a:pt x="132" y="881"/>
                      </a:lnTo>
                      <a:cubicBezTo>
                        <a:pt x="132" y="1012"/>
                        <a:pt x="120" y="1167"/>
                        <a:pt x="120" y="1298"/>
                      </a:cubicBezTo>
                      <a:lnTo>
                        <a:pt x="120" y="1405"/>
                      </a:lnTo>
                      <a:cubicBezTo>
                        <a:pt x="60" y="3060"/>
                        <a:pt x="13" y="4525"/>
                        <a:pt x="1" y="5322"/>
                      </a:cubicBezTo>
                      <a:lnTo>
                        <a:pt x="3454" y="5322"/>
                      </a:lnTo>
                      <a:cubicBezTo>
                        <a:pt x="3454" y="5322"/>
                        <a:pt x="3644" y="3441"/>
                        <a:pt x="3894" y="1239"/>
                      </a:cubicBezTo>
                      <a:cubicBezTo>
                        <a:pt x="3894" y="1215"/>
                        <a:pt x="3918" y="1179"/>
                        <a:pt x="3918" y="1155"/>
                      </a:cubicBezTo>
                      <a:cubicBezTo>
                        <a:pt x="3930" y="1012"/>
                        <a:pt x="3942" y="893"/>
                        <a:pt x="3954" y="762"/>
                      </a:cubicBezTo>
                      <a:cubicBezTo>
                        <a:pt x="3954" y="739"/>
                        <a:pt x="3954" y="703"/>
                        <a:pt x="3978" y="691"/>
                      </a:cubicBezTo>
                      <a:cubicBezTo>
                        <a:pt x="4001" y="465"/>
                        <a:pt x="4013" y="227"/>
                        <a:pt x="4049" y="0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0" name="Google Shape;5845;p62">
                  <a:extLst>
                    <a:ext uri="{FF2B5EF4-FFF2-40B4-BE49-F238E27FC236}">
                      <a16:creationId xmlns:a16="http://schemas.microsoft.com/office/drawing/2014/main" id="{EFE85579-FB90-F2F3-6068-2F3BAB2F432F}"/>
                    </a:ext>
                  </a:extLst>
                </p:cNvPr>
                <p:cNvSpPr/>
                <p:nvPr/>
              </p:nvSpPr>
              <p:spPr>
                <a:xfrm>
                  <a:off x="2471506" y="3749065"/>
                  <a:ext cx="189628" cy="1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45" extrusionOk="0">
                      <a:moveTo>
                        <a:pt x="3847" y="1"/>
                      </a:moveTo>
                      <a:lnTo>
                        <a:pt x="3847" y="1"/>
                      </a:lnTo>
                      <a:cubicBezTo>
                        <a:pt x="3704" y="13"/>
                        <a:pt x="3573" y="37"/>
                        <a:pt x="3430" y="60"/>
                      </a:cubicBezTo>
                      <a:cubicBezTo>
                        <a:pt x="2770" y="143"/>
                        <a:pt x="2117" y="176"/>
                        <a:pt x="1466" y="176"/>
                      </a:cubicBezTo>
                      <a:cubicBezTo>
                        <a:pt x="1271" y="176"/>
                        <a:pt x="1076" y="173"/>
                        <a:pt x="882" y="167"/>
                      </a:cubicBezTo>
                      <a:cubicBezTo>
                        <a:pt x="584" y="144"/>
                        <a:pt x="298" y="132"/>
                        <a:pt x="1" y="108"/>
                      </a:cubicBezTo>
                      <a:lnTo>
                        <a:pt x="1" y="179"/>
                      </a:lnTo>
                      <a:cubicBezTo>
                        <a:pt x="479" y="224"/>
                        <a:pt x="956" y="245"/>
                        <a:pt x="1431" y="245"/>
                      </a:cubicBezTo>
                      <a:cubicBezTo>
                        <a:pt x="2233" y="245"/>
                        <a:pt x="3030" y="184"/>
                        <a:pt x="3823" y="72"/>
                      </a:cubicBezTo>
                      <a:cubicBezTo>
                        <a:pt x="3823" y="48"/>
                        <a:pt x="3823" y="13"/>
                        <a:pt x="3847" y="1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1" name="Google Shape;5846;p62">
                  <a:extLst>
                    <a:ext uri="{FF2B5EF4-FFF2-40B4-BE49-F238E27FC236}">
                      <a16:creationId xmlns:a16="http://schemas.microsoft.com/office/drawing/2014/main" id="{50B8D45B-00DF-787C-5C76-6A672F5FB3C1}"/>
                    </a:ext>
                  </a:extLst>
                </p:cNvPr>
                <p:cNvSpPr/>
                <p:nvPr/>
              </p:nvSpPr>
              <p:spPr>
                <a:xfrm>
                  <a:off x="2470372" y="3772577"/>
                  <a:ext cx="186671" cy="15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7" h="307" extrusionOk="0">
                      <a:moveTo>
                        <a:pt x="3786" y="0"/>
                      </a:moveTo>
                      <a:cubicBezTo>
                        <a:pt x="3608" y="36"/>
                        <a:pt x="3453" y="60"/>
                        <a:pt x="3274" y="95"/>
                      </a:cubicBezTo>
                      <a:cubicBezTo>
                        <a:pt x="2655" y="179"/>
                        <a:pt x="2048" y="214"/>
                        <a:pt x="1429" y="214"/>
                      </a:cubicBezTo>
                      <a:cubicBezTo>
                        <a:pt x="1107" y="214"/>
                        <a:pt x="810" y="191"/>
                        <a:pt x="512" y="179"/>
                      </a:cubicBezTo>
                      <a:cubicBezTo>
                        <a:pt x="369" y="167"/>
                        <a:pt x="214" y="167"/>
                        <a:pt x="71" y="155"/>
                      </a:cubicBezTo>
                      <a:lnTo>
                        <a:pt x="0" y="155"/>
                      </a:lnTo>
                      <a:cubicBezTo>
                        <a:pt x="12" y="155"/>
                        <a:pt x="12" y="179"/>
                        <a:pt x="0" y="226"/>
                      </a:cubicBezTo>
                      <a:cubicBezTo>
                        <a:pt x="24" y="226"/>
                        <a:pt x="71" y="238"/>
                        <a:pt x="95" y="238"/>
                      </a:cubicBezTo>
                      <a:cubicBezTo>
                        <a:pt x="274" y="250"/>
                        <a:pt x="441" y="274"/>
                        <a:pt x="619" y="286"/>
                      </a:cubicBezTo>
                      <a:cubicBezTo>
                        <a:pt x="865" y="300"/>
                        <a:pt x="1111" y="306"/>
                        <a:pt x="1357" y="306"/>
                      </a:cubicBezTo>
                      <a:cubicBezTo>
                        <a:pt x="2170" y="306"/>
                        <a:pt x="2979" y="232"/>
                        <a:pt x="3774" y="95"/>
                      </a:cubicBezTo>
                      <a:cubicBezTo>
                        <a:pt x="3774" y="60"/>
                        <a:pt x="3786" y="36"/>
                        <a:pt x="3786" y="0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2" name="Google Shape;5847;p62">
                  <a:extLst>
                    <a:ext uri="{FF2B5EF4-FFF2-40B4-BE49-F238E27FC236}">
                      <a16:creationId xmlns:a16="http://schemas.microsoft.com/office/drawing/2014/main" id="{596D17E1-01BD-DEC9-7E56-C1449211864B}"/>
                    </a:ext>
                  </a:extLst>
                </p:cNvPr>
                <p:cNvSpPr/>
                <p:nvPr/>
              </p:nvSpPr>
              <p:spPr>
                <a:xfrm>
                  <a:off x="2439810" y="3967924"/>
                  <a:ext cx="306994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8" h="1961" extrusionOk="0">
                      <a:moveTo>
                        <a:pt x="3242" y="1"/>
                      </a:moveTo>
                      <a:cubicBezTo>
                        <a:pt x="2233" y="1"/>
                        <a:pt x="601" y="40"/>
                        <a:pt x="501" y="73"/>
                      </a:cubicBezTo>
                      <a:cubicBezTo>
                        <a:pt x="334" y="121"/>
                        <a:pt x="1" y="1514"/>
                        <a:pt x="191" y="1823"/>
                      </a:cubicBezTo>
                      <a:cubicBezTo>
                        <a:pt x="245" y="1927"/>
                        <a:pt x="929" y="1961"/>
                        <a:pt x="1820" y="1961"/>
                      </a:cubicBezTo>
                      <a:cubicBezTo>
                        <a:pt x="3284" y="1961"/>
                        <a:pt x="5306" y="1869"/>
                        <a:pt x="6002" y="1847"/>
                      </a:cubicBezTo>
                      <a:cubicBezTo>
                        <a:pt x="6145" y="1847"/>
                        <a:pt x="6228" y="1693"/>
                        <a:pt x="6168" y="1573"/>
                      </a:cubicBezTo>
                      <a:cubicBezTo>
                        <a:pt x="6049" y="1335"/>
                        <a:pt x="5764" y="990"/>
                        <a:pt x="5216" y="633"/>
                      </a:cubicBezTo>
                      <a:cubicBezTo>
                        <a:pt x="4323" y="38"/>
                        <a:pt x="4025" y="26"/>
                        <a:pt x="4025" y="26"/>
                      </a:cubicBezTo>
                      <a:cubicBezTo>
                        <a:pt x="3990" y="8"/>
                        <a:pt x="3672" y="1"/>
                        <a:pt x="3242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3" name="Google Shape;5848;p62">
                  <a:extLst>
                    <a:ext uri="{FF2B5EF4-FFF2-40B4-BE49-F238E27FC236}">
                      <a16:creationId xmlns:a16="http://schemas.microsoft.com/office/drawing/2014/main" id="{778E8AAE-343D-BA5E-1D75-DB72451D93AD}"/>
                    </a:ext>
                  </a:extLst>
                </p:cNvPr>
                <p:cNvSpPr/>
                <p:nvPr/>
              </p:nvSpPr>
              <p:spPr>
                <a:xfrm>
                  <a:off x="2628798" y="3995134"/>
                  <a:ext cx="7812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5" h="532" extrusionOk="0">
                      <a:moveTo>
                        <a:pt x="1223" y="1"/>
                      </a:moveTo>
                      <a:cubicBezTo>
                        <a:pt x="1082" y="1"/>
                        <a:pt x="943" y="16"/>
                        <a:pt x="798" y="45"/>
                      </a:cubicBezTo>
                      <a:cubicBezTo>
                        <a:pt x="596" y="81"/>
                        <a:pt x="394" y="140"/>
                        <a:pt x="215" y="248"/>
                      </a:cubicBezTo>
                      <a:cubicBezTo>
                        <a:pt x="144" y="295"/>
                        <a:pt x="1" y="367"/>
                        <a:pt x="36" y="474"/>
                      </a:cubicBezTo>
                      <a:cubicBezTo>
                        <a:pt x="54" y="517"/>
                        <a:pt x="82" y="532"/>
                        <a:pt x="114" y="532"/>
                      </a:cubicBezTo>
                      <a:cubicBezTo>
                        <a:pt x="172" y="532"/>
                        <a:pt x="245" y="485"/>
                        <a:pt x="298" y="462"/>
                      </a:cubicBezTo>
                      <a:cubicBezTo>
                        <a:pt x="667" y="248"/>
                        <a:pt x="1072" y="176"/>
                        <a:pt x="1489" y="176"/>
                      </a:cubicBezTo>
                      <a:cubicBezTo>
                        <a:pt x="1560" y="176"/>
                        <a:pt x="1584" y="45"/>
                        <a:pt x="1501" y="21"/>
                      </a:cubicBezTo>
                      <a:cubicBezTo>
                        <a:pt x="1407" y="7"/>
                        <a:pt x="1315" y="1"/>
                        <a:pt x="122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4" name="Google Shape;5849;p62">
                  <a:extLst>
                    <a:ext uri="{FF2B5EF4-FFF2-40B4-BE49-F238E27FC236}">
                      <a16:creationId xmlns:a16="http://schemas.microsoft.com/office/drawing/2014/main" id="{F8225C85-729E-1EA5-8FCF-0CE100935A53}"/>
                    </a:ext>
                  </a:extLst>
                </p:cNvPr>
                <p:cNvSpPr/>
                <p:nvPr/>
              </p:nvSpPr>
              <p:spPr>
                <a:xfrm>
                  <a:off x="2598533" y="3982663"/>
                  <a:ext cx="80199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7" h="611" extrusionOk="0">
                      <a:moveTo>
                        <a:pt x="1520" y="0"/>
                      </a:moveTo>
                      <a:cubicBezTo>
                        <a:pt x="1270" y="0"/>
                        <a:pt x="1008" y="24"/>
                        <a:pt x="758" y="96"/>
                      </a:cubicBezTo>
                      <a:lnTo>
                        <a:pt x="400" y="239"/>
                      </a:lnTo>
                      <a:cubicBezTo>
                        <a:pt x="317" y="274"/>
                        <a:pt x="198" y="322"/>
                        <a:pt x="103" y="393"/>
                      </a:cubicBezTo>
                      <a:cubicBezTo>
                        <a:pt x="91" y="393"/>
                        <a:pt x="79" y="417"/>
                        <a:pt x="55" y="429"/>
                      </a:cubicBezTo>
                      <a:cubicBezTo>
                        <a:pt x="0" y="484"/>
                        <a:pt x="47" y="610"/>
                        <a:pt x="129" y="610"/>
                      </a:cubicBezTo>
                      <a:cubicBezTo>
                        <a:pt x="136" y="610"/>
                        <a:pt x="143" y="609"/>
                        <a:pt x="150" y="608"/>
                      </a:cubicBezTo>
                      <a:cubicBezTo>
                        <a:pt x="269" y="560"/>
                        <a:pt x="377" y="489"/>
                        <a:pt x="472" y="429"/>
                      </a:cubicBezTo>
                      <a:cubicBezTo>
                        <a:pt x="579" y="370"/>
                        <a:pt x="686" y="322"/>
                        <a:pt x="805" y="298"/>
                      </a:cubicBezTo>
                      <a:cubicBezTo>
                        <a:pt x="1043" y="215"/>
                        <a:pt x="1281" y="179"/>
                        <a:pt x="1520" y="155"/>
                      </a:cubicBezTo>
                      <a:cubicBezTo>
                        <a:pt x="1627" y="143"/>
                        <a:pt x="1627" y="0"/>
                        <a:pt x="152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5" name="Google Shape;5850;p62">
                  <a:extLst>
                    <a:ext uri="{FF2B5EF4-FFF2-40B4-BE49-F238E27FC236}">
                      <a16:creationId xmlns:a16="http://schemas.microsoft.com/office/drawing/2014/main" id="{DEF6E5C5-363E-8D8A-D6C5-416BBEEB8FE4}"/>
                    </a:ext>
                  </a:extLst>
                </p:cNvPr>
                <p:cNvSpPr/>
                <p:nvPr/>
              </p:nvSpPr>
              <p:spPr>
                <a:xfrm>
                  <a:off x="2583055" y="3969058"/>
                  <a:ext cx="70439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513" extrusionOk="0">
                      <a:moveTo>
                        <a:pt x="1098" y="0"/>
                      </a:moveTo>
                      <a:cubicBezTo>
                        <a:pt x="943" y="0"/>
                        <a:pt x="790" y="17"/>
                        <a:pt x="631" y="62"/>
                      </a:cubicBezTo>
                      <a:cubicBezTo>
                        <a:pt x="512" y="98"/>
                        <a:pt x="393" y="134"/>
                        <a:pt x="274" y="193"/>
                      </a:cubicBezTo>
                      <a:cubicBezTo>
                        <a:pt x="179" y="241"/>
                        <a:pt x="0" y="312"/>
                        <a:pt x="0" y="431"/>
                      </a:cubicBezTo>
                      <a:cubicBezTo>
                        <a:pt x="0" y="467"/>
                        <a:pt x="24" y="479"/>
                        <a:pt x="36" y="491"/>
                      </a:cubicBezTo>
                      <a:cubicBezTo>
                        <a:pt x="61" y="506"/>
                        <a:pt x="81" y="512"/>
                        <a:pt x="102" y="512"/>
                      </a:cubicBezTo>
                      <a:cubicBezTo>
                        <a:pt x="129" y="512"/>
                        <a:pt x="156" y="500"/>
                        <a:pt x="191" y="479"/>
                      </a:cubicBezTo>
                      <a:cubicBezTo>
                        <a:pt x="262" y="443"/>
                        <a:pt x="298" y="419"/>
                        <a:pt x="357" y="396"/>
                      </a:cubicBezTo>
                      <a:cubicBezTo>
                        <a:pt x="452" y="336"/>
                        <a:pt x="572" y="288"/>
                        <a:pt x="667" y="253"/>
                      </a:cubicBezTo>
                      <a:cubicBezTo>
                        <a:pt x="893" y="181"/>
                        <a:pt x="1131" y="134"/>
                        <a:pt x="1369" y="122"/>
                      </a:cubicBezTo>
                      <a:cubicBezTo>
                        <a:pt x="1429" y="110"/>
                        <a:pt x="1429" y="38"/>
                        <a:pt x="1369" y="15"/>
                      </a:cubicBezTo>
                      <a:cubicBezTo>
                        <a:pt x="1278" y="6"/>
                        <a:pt x="1188" y="0"/>
                        <a:pt x="109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6" name="Google Shape;5851;p62">
                  <a:extLst>
                    <a:ext uri="{FF2B5EF4-FFF2-40B4-BE49-F238E27FC236}">
                      <a16:creationId xmlns:a16="http://schemas.microsoft.com/office/drawing/2014/main" id="{A5B0D1FD-9193-B000-6A73-1EAFD172771C}"/>
                    </a:ext>
                  </a:extLst>
                </p:cNvPr>
                <p:cNvSpPr/>
                <p:nvPr/>
              </p:nvSpPr>
              <p:spPr>
                <a:xfrm>
                  <a:off x="2145188" y="3338259"/>
                  <a:ext cx="307585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12943" extrusionOk="0">
                      <a:moveTo>
                        <a:pt x="6204" y="0"/>
                      </a:moveTo>
                      <a:cubicBezTo>
                        <a:pt x="5359" y="179"/>
                        <a:pt x="4490" y="262"/>
                        <a:pt x="3644" y="310"/>
                      </a:cubicBezTo>
                      <a:cubicBezTo>
                        <a:pt x="3001" y="346"/>
                        <a:pt x="2370" y="358"/>
                        <a:pt x="1727" y="358"/>
                      </a:cubicBezTo>
                      <a:cubicBezTo>
                        <a:pt x="1537" y="2572"/>
                        <a:pt x="299" y="10597"/>
                        <a:pt x="1" y="12943"/>
                      </a:cubicBezTo>
                      <a:lnTo>
                        <a:pt x="3454" y="12943"/>
                      </a:lnTo>
                      <a:cubicBezTo>
                        <a:pt x="3454" y="12943"/>
                        <a:pt x="4835" y="6501"/>
                        <a:pt x="5585" y="3560"/>
                      </a:cubicBezTo>
                      <a:cubicBezTo>
                        <a:pt x="5775" y="2822"/>
                        <a:pt x="6014" y="1548"/>
                        <a:pt x="6240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7" name="Google Shape;5852;p62">
                  <a:extLst>
                    <a:ext uri="{FF2B5EF4-FFF2-40B4-BE49-F238E27FC236}">
                      <a16:creationId xmlns:a16="http://schemas.microsoft.com/office/drawing/2014/main" id="{A6F43362-670C-1BF3-878C-CFE0D86BBD12}"/>
                    </a:ext>
                  </a:extLst>
                </p:cNvPr>
                <p:cNvSpPr/>
                <p:nvPr/>
              </p:nvSpPr>
              <p:spPr>
                <a:xfrm>
                  <a:off x="2212128" y="3338259"/>
                  <a:ext cx="240646" cy="164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3347" extrusionOk="0">
                      <a:moveTo>
                        <a:pt x="4846" y="0"/>
                      </a:moveTo>
                      <a:cubicBezTo>
                        <a:pt x="4001" y="179"/>
                        <a:pt x="3132" y="274"/>
                        <a:pt x="2286" y="310"/>
                      </a:cubicBezTo>
                      <a:cubicBezTo>
                        <a:pt x="1643" y="346"/>
                        <a:pt x="1012" y="358"/>
                        <a:pt x="369" y="358"/>
                      </a:cubicBezTo>
                      <a:cubicBezTo>
                        <a:pt x="310" y="989"/>
                        <a:pt x="179" y="2072"/>
                        <a:pt x="0" y="3346"/>
                      </a:cubicBezTo>
                      <a:cubicBezTo>
                        <a:pt x="667" y="3334"/>
                        <a:pt x="1322" y="3322"/>
                        <a:pt x="1989" y="3263"/>
                      </a:cubicBezTo>
                      <a:cubicBezTo>
                        <a:pt x="2632" y="3203"/>
                        <a:pt x="3286" y="3132"/>
                        <a:pt x="3929" y="3025"/>
                      </a:cubicBezTo>
                      <a:cubicBezTo>
                        <a:pt x="4072" y="3013"/>
                        <a:pt x="4227" y="2977"/>
                        <a:pt x="4370" y="2953"/>
                      </a:cubicBezTo>
                      <a:cubicBezTo>
                        <a:pt x="4525" y="2203"/>
                        <a:pt x="4703" y="1179"/>
                        <a:pt x="4882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8" name="Google Shape;5853;p62">
                  <a:extLst>
                    <a:ext uri="{FF2B5EF4-FFF2-40B4-BE49-F238E27FC236}">
                      <a16:creationId xmlns:a16="http://schemas.microsoft.com/office/drawing/2014/main" id="{E67175F0-4164-7200-E92F-982C6ADB85B9}"/>
                    </a:ext>
                  </a:extLst>
                </p:cNvPr>
                <p:cNvSpPr/>
                <p:nvPr/>
              </p:nvSpPr>
              <p:spPr>
                <a:xfrm>
                  <a:off x="2146371" y="3714461"/>
                  <a:ext cx="227781" cy="26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1" h="5323" extrusionOk="0">
                      <a:moveTo>
                        <a:pt x="4620" y="0"/>
                      </a:moveTo>
                      <a:cubicBezTo>
                        <a:pt x="3860" y="42"/>
                        <a:pt x="3096" y="60"/>
                        <a:pt x="2337" y="60"/>
                      </a:cubicBezTo>
                      <a:cubicBezTo>
                        <a:pt x="1800" y="60"/>
                        <a:pt x="1267" y="51"/>
                        <a:pt x="739" y="36"/>
                      </a:cubicBezTo>
                      <a:cubicBezTo>
                        <a:pt x="703" y="286"/>
                        <a:pt x="656" y="536"/>
                        <a:pt x="632" y="798"/>
                      </a:cubicBezTo>
                      <a:cubicBezTo>
                        <a:pt x="632" y="822"/>
                        <a:pt x="620" y="846"/>
                        <a:pt x="620" y="881"/>
                      </a:cubicBezTo>
                      <a:cubicBezTo>
                        <a:pt x="596" y="1012"/>
                        <a:pt x="572" y="1167"/>
                        <a:pt x="560" y="1298"/>
                      </a:cubicBezTo>
                      <a:cubicBezTo>
                        <a:pt x="560" y="1334"/>
                        <a:pt x="537" y="1370"/>
                        <a:pt x="537" y="1405"/>
                      </a:cubicBezTo>
                      <a:cubicBezTo>
                        <a:pt x="298" y="3060"/>
                        <a:pt x="96" y="4525"/>
                        <a:pt x="1" y="5322"/>
                      </a:cubicBezTo>
                      <a:lnTo>
                        <a:pt x="3454" y="5322"/>
                      </a:lnTo>
                      <a:cubicBezTo>
                        <a:pt x="3454" y="5322"/>
                        <a:pt x="3858" y="3441"/>
                        <a:pt x="4347" y="1239"/>
                      </a:cubicBezTo>
                      <a:cubicBezTo>
                        <a:pt x="4347" y="1215"/>
                        <a:pt x="4370" y="1179"/>
                        <a:pt x="4370" y="1155"/>
                      </a:cubicBezTo>
                      <a:cubicBezTo>
                        <a:pt x="4394" y="1012"/>
                        <a:pt x="4430" y="893"/>
                        <a:pt x="4454" y="762"/>
                      </a:cubicBezTo>
                      <a:cubicBezTo>
                        <a:pt x="4454" y="739"/>
                        <a:pt x="4466" y="703"/>
                        <a:pt x="4466" y="691"/>
                      </a:cubicBezTo>
                      <a:cubicBezTo>
                        <a:pt x="4513" y="465"/>
                        <a:pt x="4573" y="227"/>
                        <a:pt x="4620" y="0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19" name="Google Shape;5854;p62">
                  <a:extLst>
                    <a:ext uri="{FF2B5EF4-FFF2-40B4-BE49-F238E27FC236}">
                      <a16:creationId xmlns:a16="http://schemas.microsoft.com/office/drawing/2014/main" id="{2EFAD2DA-FE28-1CBC-4ED1-BB88E0C69DF3}"/>
                    </a:ext>
                  </a:extLst>
                </p:cNvPr>
                <p:cNvSpPr/>
                <p:nvPr/>
              </p:nvSpPr>
              <p:spPr>
                <a:xfrm>
                  <a:off x="2176884" y="3749065"/>
                  <a:ext cx="189628" cy="12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45" extrusionOk="0">
                      <a:moveTo>
                        <a:pt x="3847" y="1"/>
                      </a:moveTo>
                      <a:lnTo>
                        <a:pt x="3847" y="1"/>
                      </a:lnTo>
                      <a:cubicBezTo>
                        <a:pt x="3716" y="13"/>
                        <a:pt x="3573" y="37"/>
                        <a:pt x="3430" y="60"/>
                      </a:cubicBezTo>
                      <a:cubicBezTo>
                        <a:pt x="2779" y="143"/>
                        <a:pt x="2121" y="176"/>
                        <a:pt x="1473" y="176"/>
                      </a:cubicBezTo>
                      <a:cubicBezTo>
                        <a:pt x="1279" y="176"/>
                        <a:pt x="1086" y="173"/>
                        <a:pt x="894" y="167"/>
                      </a:cubicBezTo>
                      <a:cubicBezTo>
                        <a:pt x="596" y="144"/>
                        <a:pt x="310" y="132"/>
                        <a:pt x="13" y="108"/>
                      </a:cubicBezTo>
                      <a:cubicBezTo>
                        <a:pt x="1" y="120"/>
                        <a:pt x="1" y="156"/>
                        <a:pt x="1" y="179"/>
                      </a:cubicBezTo>
                      <a:cubicBezTo>
                        <a:pt x="470" y="224"/>
                        <a:pt x="945" y="245"/>
                        <a:pt x="1421" y="245"/>
                      </a:cubicBezTo>
                      <a:cubicBezTo>
                        <a:pt x="2225" y="245"/>
                        <a:pt x="3035" y="184"/>
                        <a:pt x="3835" y="72"/>
                      </a:cubicBezTo>
                      <a:cubicBezTo>
                        <a:pt x="3835" y="48"/>
                        <a:pt x="3847" y="13"/>
                        <a:pt x="3847" y="1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0" name="Google Shape;5855;p62">
                  <a:extLst>
                    <a:ext uri="{FF2B5EF4-FFF2-40B4-BE49-F238E27FC236}">
                      <a16:creationId xmlns:a16="http://schemas.microsoft.com/office/drawing/2014/main" id="{98A0BB61-A230-0018-2D1A-B475C51CE46E}"/>
                    </a:ext>
                  </a:extLst>
                </p:cNvPr>
                <p:cNvSpPr/>
                <p:nvPr/>
              </p:nvSpPr>
              <p:spPr>
                <a:xfrm>
                  <a:off x="2172792" y="3772577"/>
                  <a:ext cx="189037" cy="15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5" h="307" extrusionOk="0">
                      <a:moveTo>
                        <a:pt x="3834" y="0"/>
                      </a:moveTo>
                      <a:lnTo>
                        <a:pt x="3299" y="95"/>
                      </a:lnTo>
                      <a:cubicBezTo>
                        <a:pt x="2668" y="179"/>
                        <a:pt x="2060" y="214"/>
                        <a:pt x="1429" y="214"/>
                      </a:cubicBezTo>
                      <a:cubicBezTo>
                        <a:pt x="1120" y="214"/>
                        <a:pt x="822" y="191"/>
                        <a:pt x="524" y="179"/>
                      </a:cubicBezTo>
                      <a:cubicBezTo>
                        <a:pt x="382" y="167"/>
                        <a:pt x="227" y="167"/>
                        <a:pt x="84" y="155"/>
                      </a:cubicBezTo>
                      <a:lnTo>
                        <a:pt x="1" y="155"/>
                      </a:lnTo>
                      <a:lnTo>
                        <a:pt x="1" y="226"/>
                      </a:lnTo>
                      <a:cubicBezTo>
                        <a:pt x="36" y="226"/>
                        <a:pt x="84" y="238"/>
                        <a:pt x="108" y="238"/>
                      </a:cubicBezTo>
                      <a:cubicBezTo>
                        <a:pt x="274" y="250"/>
                        <a:pt x="453" y="274"/>
                        <a:pt x="632" y="286"/>
                      </a:cubicBezTo>
                      <a:cubicBezTo>
                        <a:pt x="878" y="300"/>
                        <a:pt x="1124" y="306"/>
                        <a:pt x="1371" y="306"/>
                      </a:cubicBezTo>
                      <a:cubicBezTo>
                        <a:pt x="2188" y="306"/>
                        <a:pt x="3006" y="232"/>
                        <a:pt x="3811" y="95"/>
                      </a:cubicBezTo>
                      <a:cubicBezTo>
                        <a:pt x="3811" y="60"/>
                        <a:pt x="3834" y="36"/>
                        <a:pt x="3834" y="0"/>
                      </a:cubicBezTo>
                      <a:close/>
                    </a:path>
                  </a:pathLst>
                </a:custGeom>
                <a:solidFill>
                  <a:srgbClr val="3E69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1" name="Google Shape;5856;p62">
                  <a:extLst>
                    <a:ext uri="{FF2B5EF4-FFF2-40B4-BE49-F238E27FC236}">
                      <a16:creationId xmlns:a16="http://schemas.microsoft.com/office/drawing/2014/main" id="{46F6CCD0-F8BD-A05F-670A-28E5BDF2A9D5}"/>
                    </a:ext>
                  </a:extLst>
                </p:cNvPr>
                <p:cNvSpPr/>
                <p:nvPr/>
              </p:nvSpPr>
              <p:spPr>
                <a:xfrm>
                  <a:off x="2121725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3232" y="1"/>
                      </a:moveTo>
                      <a:cubicBezTo>
                        <a:pt x="2226" y="1"/>
                        <a:pt x="597" y="40"/>
                        <a:pt x="489" y="73"/>
                      </a:cubicBezTo>
                      <a:cubicBezTo>
                        <a:pt x="322" y="121"/>
                        <a:pt x="1" y="1514"/>
                        <a:pt x="179" y="1823"/>
                      </a:cubicBezTo>
                      <a:cubicBezTo>
                        <a:pt x="233" y="1927"/>
                        <a:pt x="919" y="1961"/>
                        <a:pt x="1811" y="1961"/>
                      </a:cubicBezTo>
                      <a:cubicBezTo>
                        <a:pt x="3279" y="1961"/>
                        <a:pt x="5305" y="1869"/>
                        <a:pt x="6001" y="1847"/>
                      </a:cubicBezTo>
                      <a:cubicBezTo>
                        <a:pt x="6132" y="1847"/>
                        <a:pt x="6216" y="1693"/>
                        <a:pt x="6156" y="1573"/>
                      </a:cubicBezTo>
                      <a:cubicBezTo>
                        <a:pt x="6037" y="1335"/>
                        <a:pt x="5763" y="990"/>
                        <a:pt x="5204" y="633"/>
                      </a:cubicBezTo>
                      <a:cubicBezTo>
                        <a:pt x="4299" y="38"/>
                        <a:pt x="4013" y="26"/>
                        <a:pt x="4013" y="26"/>
                      </a:cubicBezTo>
                      <a:cubicBezTo>
                        <a:pt x="3977" y="8"/>
                        <a:pt x="3661" y="1"/>
                        <a:pt x="3232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2" name="Google Shape;5857;p62">
                  <a:extLst>
                    <a:ext uri="{FF2B5EF4-FFF2-40B4-BE49-F238E27FC236}">
                      <a16:creationId xmlns:a16="http://schemas.microsoft.com/office/drawing/2014/main" id="{EE97A1DE-29CB-3F43-1EC3-9B05755C2156}"/>
                    </a:ext>
                  </a:extLst>
                </p:cNvPr>
                <p:cNvSpPr/>
                <p:nvPr/>
              </p:nvSpPr>
              <p:spPr>
                <a:xfrm>
                  <a:off x="2309530" y="3995134"/>
                  <a:ext cx="78720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532" extrusionOk="0">
                      <a:moveTo>
                        <a:pt x="1223" y="1"/>
                      </a:moveTo>
                      <a:cubicBezTo>
                        <a:pt x="1082" y="1"/>
                        <a:pt x="943" y="16"/>
                        <a:pt x="798" y="45"/>
                      </a:cubicBezTo>
                      <a:cubicBezTo>
                        <a:pt x="596" y="81"/>
                        <a:pt x="406" y="140"/>
                        <a:pt x="227" y="248"/>
                      </a:cubicBezTo>
                      <a:cubicBezTo>
                        <a:pt x="144" y="295"/>
                        <a:pt x="1" y="367"/>
                        <a:pt x="48" y="474"/>
                      </a:cubicBezTo>
                      <a:cubicBezTo>
                        <a:pt x="61" y="517"/>
                        <a:pt x="88" y="532"/>
                        <a:pt x="121" y="532"/>
                      </a:cubicBezTo>
                      <a:cubicBezTo>
                        <a:pt x="178" y="532"/>
                        <a:pt x="253" y="485"/>
                        <a:pt x="298" y="462"/>
                      </a:cubicBezTo>
                      <a:cubicBezTo>
                        <a:pt x="667" y="248"/>
                        <a:pt x="1072" y="176"/>
                        <a:pt x="1489" y="176"/>
                      </a:cubicBezTo>
                      <a:cubicBezTo>
                        <a:pt x="1560" y="176"/>
                        <a:pt x="1596" y="45"/>
                        <a:pt x="1501" y="21"/>
                      </a:cubicBezTo>
                      <a:cubicBezTo>
                        <a:pt x="1407" y="7"/>
                        <a:pt x="1315" y="1"/>
                        <a:pt x="122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3" name="Google Shape;5858;p62">
                  <a:extLst>
                    <a:ext uri="{FF2B5EF4-FFF2-40B4-BE49-F238E27FC236}">
                      <a16:creationId xmlns:a16="http://schemas.microsoft.com/office/drawing/2014/main" id="{31E2B4F9-E816-ED15-0486-6750A404FBDC}"/>
                    </a:ext>
                  </a:extLst>
                </p:cNvPr>
                <p:cNvSpPr/>
                <p:nvPr/>
              </p:nvSpPr>
              <p:spPr>
                <a:xfrm>
                  <a:off x="2279807" y="3982663"/>
                  <a:ext cx="79657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6" h="611" extrusionOk="0">
                      <a:moveTo>
                        <a:pt x="1509" y="0"/>
                      </a:moveTo>
                      <a:cubicBezTo>
                        <a:pt x="1259" y="0"/>
                        <a:pt x="1009" y="24"/>
                        <a:pt x="758" y="96"/>
                      </a:cubicBezTo>
                      <a:lnTo>
                        <a:pt x="389" y="239"/>
                      </a:lnTo>
                      <a:cubicBezTo>
                        <a:pt x="306" y="274"/>
                        <a:pt x="187" y="322"/>
                        <a:pt x="92" y="393"/>
                      </a:cubicBezTo>
                      <a:cubicBezTo>
                        <a:pt x="80" y="393"/>
                        <a:pt x="68" y="417"/>
                        <a:pt x="56" y="429"/>
                      </a:cubicBezTo>
                      <a:cubicBezTo>
                        <a:pt x="1" y="484"/>
                        <a:pt x="48" y="610"/>
                        <a:pt x="121" y="610"/>
                      </a:cubicBezTo>
                      <a:cubicBezTo>
                        <a:pt x="127" y="610"/>
                        <a:pt x="133" y="609"/>
                        <a:pt x="139" y="608"/>
                      </a:cubicBezTo>
                      <a:cubicBezTo>
                        <a:pt x="258" y="560"/>
                        <a:pt x="366" y="489"/>
                        <a:pt x="473" y="429"/>
                      </a:cubicBezTo>
                      <a:cubicBezTo>
                        <a:pt x="568" y="370"/>
                        <a:pt x="675" y="322"/>
                        <a:pt x="794" y="298"/>
                      </a:cubicBezTo>
                      <a:cubicBezTo>
                        <a:pt x="1032" y="215"/>
                        <a:pt x="1270" y="179"/>
                        <a:pt x="1509" y="155"/>
                      </a:cubicBezTo>
                      <a:cubicBezTo>
                        <a:pt x="1616" y="143"/>
                        <a:pt x="1616" y="0"/>
                        <a:pt x="150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4" name="Google Shape;5859;p62">
                  <a:extLst>
                    <a:ext uri="{FF2B5EF4-FFF2-40B4-BE49-F238E27FC236}">
                      <a16:creationId xmlns:a16="http://schemas.microsoft.com/office/drawing/2014/main" id="{38395BEF-9A25-01E1-8CA7-D1647FCD79EE}"/>
                    </a:ext>
                  </a:extLst>
                </p:cNvPr>
                <p:cNvSpPr/>
                <p:nvPr/>
              </p:nvSpPr>
              <p:spPr>
                <a:xfrm>
                  <a:off x="2264920" y="3969058"/>
                  <a:ext cx="70488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513" extrusionOk="0">
                      <a:moveTo>
                        <a:pt x="1095" y="0"/>
                      </a:moveTo>
                      <a:cubicBezTo>
                        <a:pt x="937" y="0"/>
                        <a:pt x="778" y="17"/>
                        <a:pt x="620" y="62"/>
                      </a:cubicBezTo>
                      <a:cubicBezTo>
                        <a:pt x="501" y="98"/>
                        <a:pt x="382" y="134"/>
                        <a:pt x="263" y="193"/>
                      </a:cubicBezTo>
                      <a:cubicBezTo>
                        <a:pt x="156" y="241"/>
                        <a:pt x="1" y="312"/>
                        <a:pt x="1" y="431"/>
                      </a:cubicBezTo>
                      <a:cubicBezTo>
                        <a:pt x="1" y="467"/>
                        <a:pt x="13" y="479"/>
                        <a:pt x="25" y="491"/>
                      </a:cubicBezTo>
                      <a:cubicBezTo>
                        <a:pt x="50" y="506"/>
                        <a:pt x="72" y="512"/>
                        <a:pt x="95" y="512"/>
                      </a:cubicBezTo>
                      <a:cubicBezTo>
                        <a:pt x="126" y="512"/>
                        <a:pt x="157" y="500"/>
                        <a:pt x="191" y="479"/>
                      </a:cubicBezTo>
                      <a:cubicBezTo>
                        <a:pt x="251" y="443"/>
                        <a:pt x="298" y="419"/>
                        <a:pt x="358" y="396"/>
                      </a:cubicBezTo>
                      <a:cubicBezTo>
                        <a:pt x="441" y="336"/>
                        <a:pt x="560" y="288"/>
                        <a:pt x="668" y="253"/>
                      </a:cubicBezTo>
                      <a:cubicBezTo>
                        <a:pt x="894" y="181"/>
                        <a:pt x="1132" y="134"/>
                        <a:pt x="1370" y="122"/>
                      </a:cubicBezTo>
                      <a:cubicBezTo>
                        <a:pt x="1430" y="110"/>
                        <a:pt x="1430" y="38"/>
                        <a:pt x="1370" y="15"/>
                      </a:cubicBezTo>
                      <a:cubicBezTo>
                        <a:pt x="1279" y="6"/>
                        <a:pt x="1187" y="0"/>
                        <a:pt x="109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5" name="Google Shape;5860;p62">
                  <a:extLst>
                    <a:ext uri="{FF2B5EF4-FFF2-40B4-BE49-F238E27FC236}">
                      <a16:creationId xmlns:a16="http://schemas.microsoft.com/office/drawing/2014/main" id="{9C521B80-0BE8-2A70-289A-091B0EB50670}"/>
                    </a:ext>
                  </a:extLst>
                </p:cNvPr>
                <p:cNvSpPr/>
                <p:nvPr/>
              </p:nvSpPr>
              <p:spPr>
                <a:xfrm>
                  <a:off x="2108219" y="3073408"/>
                  <a:ext cx="684969" cy="396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6" h="8050" extrusionOk="0">
                      <a:moveTo>
                        <a:pt x="12323" y="1"/>
                      </a:moveTo>
                      <a:cubicBezTo>
                        <a:pt x="12316" y="1"/>
                        <a:pt x="12308" y="2"/>
                        <a:pt x="12300" y="4"/>
                      </a:cubicBezTo>
                      <a:cubicBezTo>
                        <a:pt x="12133" y="28"/>
                        <a:pt x="11979" y="75"/>
                        <a:pt x="11812" y="111"/>
                      </a:cubicBezTo>
                      <a:cubicBezTo>
                        <a:pt x="11776" y="123"/>
                        <a:pt x="11740" y="123"/>
                        <a:pt x="11705" y="123"/>
                      </a:cubicBezTo>
                      <a:cubicBezTo>
                        <a:pt x="11121" y="206"/>
                        <a:pt x="10550" y="289"/>
                        <a:pt x="9966" y="325"/>
                      </a:cubicBezTo>
                      <a:lnTo>
                        <a:pt x="9919" y="325"/>
                      </a:lnTo>
                      <a:cubicBezTo>
                        <a:pt x="9859" y="325"/>
                        <a:pt x="9812" y="349"/>
                        <a:pt x="9776" y="349"/>
                      </a:cubicBezTo>
                      <a:cubicBezTo>
                        <a:pt x="9657" y="361"/>
                        <a:pt x="9514" y="361"/>
                        <a:pt x="9395" y="373"/>
                      </a:cubicBezTo>
                      <a:cubicBezTo>
                        <a:pt x="9371" y="373"/>
                        <a:pt x="9335" y="373"/>
                        <a:pt x="9312" y="385"/>
                      </a:cubicBezTo>
                      <a:cubicBezTo>
                        <a:pt x="8578" y="436"/>
                        <a:pt x="7847" y="459"/>
                        <a:pt x="7119" y="459"/>
                      </a:cubicBezTo>
                      <a:cubicBezTo>
                        <a:pt x="6488" y="459"/>
                        <a:pt x="5858" y="442"/>
                        <a:pt x="5228" y="409"/>
                      </a:cubicBezTo>
                      <a:lnTo>
                        <a:pt x="5109" y="409"/>
                      </a:lnTo>
                      <a:cubicBezTo>
                        <a:pt x="4859" y="385"/>
                        <a:pt x="4609" y="373"/>
                        <a:pt x="4359" y="349"/>
                      </a:cubicBezTo>
                      <a:cubicBezTo>
                        <a:pt x="4061" y="313"/>
                        <a:pt x="3763" y="301"/>
                        <a:pt x="3466" y="266"/>
                      </a:cubicBezTo>
                      <a:lnTo>
                        <a:pt x="3382" y="266"/>
                      </a:lnTo>
                      <a:cubicBezTo>
                        <a:pt x="3144" y="242"/>
                        <a:pt x="2906" y="206"/>
                        <a:pt x="2668" y="194"/>
                      </a:cubicBezTo>
                      <a:cubicBezTo>
                        <a:pt x="2662" y="193"/>
                        <a:pt x="2656" y="193"/>
                        <a:pt x="2649" y="193"/>
                      </a:cubicBezTo>
                      <a:cubicBezTo>
                        <a:pt x="2585" y="193"/>
                        <a:pt x="2525" y="248"/>
                        <a:pt x="2525" y="313"/>
                      </a:cubicBezTo>
                      <a:cubicBezTo>
                        <a:pt x="2430" y="980"/>
                        <a:pt x="2346" y="1540"/>
                        <a:pt x="2275" y="1837"/>
                      </a:cubicBezTo>
                      <a:cubicBezTo>
                        <a:pt x="1775" y="3599"/>
                        <a:pt x="501" y="6659"/>
                        <a:pt x="1" y="7350"/>
                      </a:cubicBezTo>
                      <a:cubicBezTo>
                        <a:pt x="358" y="7469"/>
                        <a:pt x="810" y="7576"/>
                        <a:pt x="1334" y="7671"/>
                      </a:cubicBezTo>
                      <a:cubicBezTo>
                        <a:pt x="1358" y="7671"/>
                        <a:pt x="1394" y="7683"/>
                        <a:pt x="1406" y="7683"/>
                      </a:cubicBezTo>
                      <a:cubicBezTo>
                        <a:pt x="2695" y="7907"/>
                        <a:pt x="4401" y="8050"/>
                        <a:pt x="6238" y="8050"/>
                      </a:cubicBezTo>
                      <a:cubicBezTo>
                        <a:pt x="8797" y="8050"/>
                        <a:pt x="11608" y="7773"/>
                        <a:pt x="13895" y="7052"/>
                      </a:cubicBezTo>
                      <a:cubicBezTo>
                        <a:pt x="13479" y="5623"/>
                        <a:pt x="13086" y="3766"/>
                        <a:pt x="12741" y="1921"/>
                      </a:cubicBezTo>
                      <a:cubicBezTo>
                        <a:pt x="12729" y="1873"/>
                        <a:pt x="12729" y="1813"/>
                        <a:pt x="12717" y="1778"/>
                      </a:cubicBezTo>
                      <a:cubicBezTo>
                        <a:pt x="12610" y="1194"/>
                        <a:pt x="12491" y="611"/>
                        <a:pt x="12395" y="63"/>
                      </a:cubicBezTo>
                      <a:cubicBezTo>
                        <a:pt x="12376" y="24"/>
                        <a:pt x="12356" y="1"/>
                        <a:pt x="12323" y="1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5861;p62">
                  <a:extLst>
                    <a:ext uri="{FF2B5EF4-FFF2-40B4-BE49-F238E27FC236}">
                      <a16:creationId xmlns:a16="http://schemas.microsoft.com/office/drawing/2014/main" id="{3CCE7182-30BD-E07C-7A3F-D06B12F667E1}"/>
                    </a:ext>
                  </a:extLst>
                </p:cNvPr>
                <p:cNvSpPr/>
                <p:nvPr/>
              </p:nvSpPr>
              <p:spPr>
                <a:xfrm>
                  <a:off x="2173975" y="3085880"/>
                  <a:ext cx="103317" cy="36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6" h="7431" extrusionOk="0">
                      <a:moveTo>
                        <a:pt x="2024" y="1"/>
                      </a:moveTo>
                      <a:cubicBezTo>
                        <a:pt x="1965" y="429"/>
                        <a:pt x="1882" y="846"/>
                        <a:pt x="1810" y="1263"/>
                      </a:cubicBezTo>
                      <a:cubicBezTo>
                        <a:pt x="1608" y="2394"/>
                        <a:pt x="1322" y="3513"/>
                        <a:pt x="989" y="4632"/>
                      </a:cubicBezTo>
                      <a:cubicBezTo>
                        <a:pt x="834" y="5180"/>
                        <a:pt x="631" y="5751"/>
                        <a:pt x="441" y="6299"/>
                      </a:cubicBezTo>
                      <a:cubicBezTo>
                        <a:pt x="298" y="6656"/>
                        <a:pt x="143" y="7037"/>
                        <a:pt x="0" y="7418"/>
                      </a:cubicBezTo>
                      <a:cubicBezTo>
                        <a:pt x="24" y="7418"/>
                        <a:pt x="60" y="7430"/>
                        <a:pt x="72" y="7430"/>
                      </a:cubicBezTo>
                      <a:cubicBezTo>
                        <a:pt x="131" y="7299"/>
                        <a:pt x="179" y="7156"/>
                        <a:pt x="238" y="7025"/>
                      </a:cubicBezTo>
                      <a:cubicBezTo>
                        <a:pt x="358" y="6716"/>
                        <a:pt x="477" y="6418"/>
                        <a:pt x="596" y="6109"/>
                      </a:cubicBezTo>
                      <a:cubicBezTo>
                        <a:pt x="1322" y="4108"/>
                        <a:pt x="1822" y="2061"/>
                        <a:pt x="20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5862;p62">
                  <a:extLst>
                    <a:ext uri="{FF2B5EF4-FFF2-40B4-BE49-F238E27FC236}">
                      <a16:creationId xmlns:a16="http://schemas.microsoft.com/office/drawing/2014/main" id="{B6976E30-9FBC-887F-7D45-3515D46AE9EF}"/>
                    </a:ext>
                  </a:extLst>
                </p:cNvPr>
                <p:cNvSpPr/>
                <p:nvPr/>
              </p:nvSpPr>
              <p:spPr>
                <a:xfrm>
                  <a:off x="2246485" y="3091745"/>
                  <a:ext cx="118253" cy="15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9" h="3219" extrusionOk="0">
                      <a:moveTo>
                        <a:pt x="2280" y="1"/>
                      </a:moveTo>
                      <a:cubicBezTo>
                        <a:pt x="2280" y="13"/>
                        <a:pt x="2280" y="13"/>
                        <a:pt x="2256" y="37"/>
                      </a:cubicBezTo>
                      <a:cubicBezTo>
                        <a:pt x="2077" y="644"/>
                        <a:pt x="1780" y="1239"/>
                        <a:pt x="1399" y="1775"/>
                      </a:cubicBezTo>
                      <a:cubicBezTo>
                        <a:pt x="1006" y="2311"/>
                        <a:pt x="530" y="2751"/>
                        <a:pt x="30" y="3168"/>
                      </a:cubicBezTo>
                      <a:cubicBezTo>
                        <a:pt x="0" y="3197"/>
                        <a:pt x="19" y="3219"/>
                        <a:pt x="40" y="3219"/>
                      </a:cubicBezTo>
                      <a:cubicBezTo>
                        <a:pt x="45" y="3219"/>
                        <a:pt x="49" y="3218"/>
                        <a:pt x="53" y="3216"/>
                      </a:cubicBezTo>
                      <a:cubicBezTo>
                        <a:pt x="387" y="3025"/>
                        <a:pt x="672" y="2775"/>
                        <a:pt x="934" y="2489"/>
                      </a:cubicBezTo>
                      <a:cubicBezTo>
                        <a:pt x="1399" y="2013"/>
                        <a:pt x="1780" y="1465"/>
                        <a:pt x="2066" y="870"/>
                      </a:cubicBezTo>
                      <a:cubicBezTo>
                        <a:pt x="2196" y="584"/>
                        <a:pt x="2316" y="298"/>
                        <a:pt x="239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5863;p62">
                  <a:extLst>
                    <a:ext uri="{FF2B5EF4-FFF2-40B4-BE49-F238E27FC236}">
                      <a16:creationId xmlns:a16="http://schemas.microsoft.com/office/drawing/2014/main" id="{E4EEDB24-F687-9A03-9FEA-E5F194951D87}"/>
                    </a:ext>
                  </a:extLst>
                </p:cNvPr>
                <p:cNvSpPr/>
                <p:nvPr/>
              </p:nvSpPr>
              <p:spPr>
                <a:xfrm>
                  <a:off x="2684548" y="3077697"/>
                  <a:ext cx="51708" cy="89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" h="1822" extrusionOk="0">
                      <a:moveTo>
                        <a:pt x="1" y="0"/>
                      </a:moveTo>
                      <a:cubicBezTo>
                        <a:pt x="96" y="286"/>
                        <a:pt x="239" y="572"/>
                        <a:pt x="370" y="822"/>
                      </a:cubicBezTo>
                      <a:cubicBezTo>
                        <a:pt x="560" y="1179"/>
                        <a:pt x="787" y="1512"/>
                        <a:pt x="1049" y="1822"/>
                      </a:cubicBezTo>
                      <a:cubicBezTo>
                        <a:pt x="1037" y="1774"/>
                        <a:pt x="1037" y="1715"/>
                        <a:pt x="1025" y="1667"/>
                      </a:cubicBezTo>
                      <a:cubicBezTo>
                        <a:pt x="799" y="1393"/>
                        <a:pt x="608" y="1095"/>
                        <a:pt x="441" y="774"/>
                      </a:cubicBezTo>
                      <a:cubicBezTo>
                        <a:pt x="310" y="524"/>
                        <a:pt x="203" y="262"/>
                        <a:pt x="96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9" name="Google Shape;5864;p62">
                  <a:extLst>
                    <a:ext uri="{FF2B5EF4-FFF2-40B4-BE49-F238E27FC236}">
                      <a16:creationId xmlns:a16="http://schemas.microsoft.com/office/drawing/2014/main" id="{30DE0196-6BED-82EF-0EEE-47F21B944DE3}"/>
                    </a:ext>
                  </a:extLst>
                </p:cNvPr>
                <p:cNvSpPr/>
                <p:nvPr/>
              </p:nvSpPr>
              <p:spPr>
                <a:xfrm>
                  <a:off x="2561317" y="3088837"/>
                  <a:ext cx="38793" cy="126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2568" extrusionOk="0">
                      <a:moveTo>
                        <a:pt x="715" y="0"/>
                      </a:moveTo>
                      <a:cubicBezTo>
                        <a:pt x="727" y="298"/>
                        <a:pt x="739" y="596"/>
                        <a:pt x="727" y="905"/>
                      </a:cubicBezTo>
                      <a:cubicBezTo>
                        <a:pt x="727" y="1191"/>
                        <a:pt x="715" y="1465"/>
                        <a:pt x="691" y="1739"/>
                      </a:cubicBezTo>
                      <a:cubicBezTo>
                        <a:pt x="679" y="1965"/>
                        <a:pt x="691" y="2322"/>
                        <a:pt x="429" y="2453"/>
                      </a:cubicBezTo>
                      <a:cubicBezTo>
                        <a:pt x="387" y="2471"/>
                        <a:pt x="350" y="2480"/>
                        <a:pt x="319" y="2480"/>
                      </a:cubicBezTo>
                      <a:cubicBezTo>
                        <a:pt x="145" y="2480"/>
                        <a:pt x="121" y="2235"/>
                        <a:pt x="131" y="2084"/>
                      </a:cubicBezTo>
                      <a:cubicBezTo>
                        <a:pt x="143" y="1834"/>
                        <a:pt x="191" y="1596"/>
                        <a:pt x="203" y="1346"/>
                      </a:cubicBezTo>
                      <a:cubicBezTo>
                        <a:pt x="239" y="905"/>
                        <a:pt x="215" y="477"/>
                        <a:pt x="179" y="48"/>
                      </a:cubicBezTo>
                      <a:cubicBezTo>
                        <a:pt x="143" y="48"/>
                        <a:pt x="120" y="48"/>
                        <a:pt x="84" y="60"/>
                      </a:cubicBezTo>
                      <a:cubicBezTo>
                        <a:pt x="96" y="107"/>
                        <a:pt x="96" y="167"/>
                        <a:pt x="96" y="227"/>
                      </a:cubicBezTo>
                      <a:cubicBezTo>
                        <a:pt x="143" y="786"/>
                        <a:pt x="131" y="1370"/>
                        <a:pt x="60" y="1953"/>
                      </a:cubicBezTo>
                      <a:cubicBezTo>
                        <a:pt x="24" y="2132"/>
                        <a:pt x="0" y="2358"/>
                        <a:pt x="131" y="2489"/>
                      </a:cubicBezTo>
                      <a:cubicBezTo>
                        <a:pt x="178" y="2544"/>
                        <a:pt x="240" y="2567"/>
                        <a:pt x="306" y="2567"/>
                      </a:cubicBezTo>
                      <a:cubicBezTo>
                        <a:pt x="412" y="2567"/>
                        <a:pt x="527" y="2509"/>
                        <a:pt x="608" y="2429"/>
                      </a:cubicBezTo>
                      <a:cubicBezTo>
                        <a:pt x="786" y="2239"/>
                        <a:pt x="774" y="1953"/>
                        <a:pt x="774" y="1715"/>
                      </a:cubicBezTo>
                      <a:cubicBezTo>
                        <a:pt x="786" y="1417"/>
                        <a:pt x="786" y="1108"/>
                        <a:pt x="786" y="810"/>
                      </a:cubicBezTo>
                      <a:cubicBezTo>
                        <a:pt x="786" y="536"/>
                        <a:pt x="774" y="274"/>
                        <a:pt x="751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5865;p62">
                  <a:extLst>
                    <a:ext uri="{FF2B5EF4-FFF2-40B4-BE49-F238E27FC236}">
                      <a16:creationId xmlns:a16="http://schemas.microsoft.com/office/drawing/2014/main" id="{1838B380-E7E1-96E9-CD56-CE8915A43075}"/>
                    </a:ext>
                  </a:extLst>
                </p:cNvPr>
                <p:cNvSpPr/>
                <p:nvPr/>
              </p:nvSpPr>
              <p:spPr>
                <a:xfrm>
                  <a:off x="2188664" y="2631006"/>
                  <a:ext cx="566962" cy="589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02" h="11967" extrusionOk="0">
                      <a:moveTo>
                        <a:pt x="4650" y="1"/>
                      </a:moveTo>
                      <a:cubicBezTo>
                        <a:pt x="4608" y="1"/>
                        <a:pt x="4566" y="1"/>
                        <a:pt x="4524" y="1"/>
                      </a:cubicBezTo>
                      <a:cubicBezTo>
                        <a:pt x="2703" y="49"/>
                        <a:pt x="1417" y="359"/>
                        <a:pt x="1000" y="763"/>
                      </a:cubicBezTo>
                      <a:cubicBezTo>
                        <a:pt x="941" y="823"/>
                        <a:pt x="893" y="871"/>
                        <a:pt x="881" y="930"/>
                      </a:cubicBezTo>
                      <a:cubicBezTo>
                        <a:pt x="833" y="1025"/>
                        <a:pt x="750" y="1585"/>
                        <a:pt x="667" y="2418"/>
                      </a:cubicBezTo>
                      <a:cubicBezTo>
                        <a:pt x="619" y="2787"/>
                        <a:pt x="583" y="3216"/>
                        <a:pt x="536" y="3692"/>
                      </a:cubicBezTo>
                      <a:cubicBezTo>
                        <a:pt x="488" y="4228"/>
                        <a:pt x="429" y="4812"/>
                        <a:pt x="381" y="5407"/>
                      </a:cubicBezTo>
                      <a:cubicBezTo>
                        <a:pt x="333" y="5931"/>
                        <a:pt x="298" y="6478"/>
                        <a:pt x="250" y="7014"/>
                      </a:cubicBezTo>
                      <a:cubicBezTo>
                        <a:pt x="202" y="7610"/>
                        <a:pt x="155" y="8205"/>
                        <a:pt x="119" y="8764"/>
                      </a:cubicBezTo>
                      <a:cubicBezTo>
                        <a:pt x="83" y="9241"/>
                        <a:pt x="60" y="9693"/>
                        <a:pt x="36" y="10110"/>
                      </a:cubicBezTo>
                      <a:cubicBezTo>
                        <a:pt x="24" y="10658"/>
                        <a:pt x="12" y="11169"/>
                        <a:pt x="0" y="11562"/>
                      </a:cubicBezTo>
                      <a:cubicBezTo>
                        <a:pt x="509" y="11637"/>
                        <a:pt x="2902" y="11966"/>
                        <a:pt x="5882" y="11966"/>
                      </a:cubicBezTo>
                      <a:cubicBezTo>
                        <a:pt x="7640" y="11966"/>
                        <a:pt x="9602" y="11852"/>
                        <a:pt x="11501" y="11503"/>
                      </a:cubicBezTo>
                      <a:cubicBezTo>
                        <a:pt x="11501" y="11050"/>
                        <a:pt x="11466" y="10586"/>
                        <a:pt x="11454" y="10098"/>
                      </a:cubicBezTo>
                      <a:cubicBezTo>
                        <a:pt x="11430" y="9598"/>
                        <a:pt x="11394" y="9098"/>
                        <a:pt x="11347" y="8610"/>
                      </a:cubicBezTo>
                      <a:cubicBezTo>
                        <a:pt x="11311" y="8050"/>
                        <a:pt x="11251" y="7502"/>
                        <a:pt x="11192" y="6967"/>
                      </a:cubicBezTo>
                      <a:cubicBezTo>
                        <a:pt x="11109" y="6371"/>
                        <a:pt x="11037" y="5788"/>
                        <a:pt x="10954" y="5228"/>
                      </a:cubicBezTo>
                      <a:cubicBezTo>
                        <a:pt x="10859" y="4657"/>
                        <a:pt x="10751" y="4121"/>
                        <a:pt x="10668" y="3645"/>
                      </a:cubicBezTo>
                      <a:cubicBezTo>
                        <a:pt x="10561" y="3133"/>
                        <a:pt x="10442" y="2668"/>
                        <a:pt x="10347" y="2276"/>
                      </a:cubicBezTo>
                      <a:cubicBezTo>
                        <a:pt x="10192" y="1740"/>
                        <a:pt x="10025" y="1347"/>
                        <a:pt x="9870" y="1133"/>
                      </a:cubicBezTo>
                      <a:cubicBezTo>
                        <a:pt x="9811" y="1049"/>
                        <a:pt x="9585" y="930"/>
                        <a:pt x="9251" y="811"/>
                      </a:cubicBezTo>
                      <a:cubicBezTo>
                        <a:pt x="8242" y="428"/>
                        <a:pt x="6228" y="1"/>
                        <a:pt x="4650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1" name="Google Shape;5866;p62">
                  <a:extLst>
                    <a:ext uri="{FF2B5EF4-FFF2-40B4-BE49-F238E27FC236}">
                      <a16:creationId xmlns:a16="http://schemas.microsoft.com/office/drawing/2014/main" id="{365F615F-8542-7865-EADE-3490817F6A3B}"/>
                    </a:ext>
                  </a:extLst>
                </p:cNvPr>
                <p:cNvSpPr/>
                <p:nvPr/>
              </p:nvSpPr>
              <p:spPr>
                <a:xfrm>
                  <a:off x="2336345" y="2637611"/>
                  <a:ext cx="266672" cy="210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0" h="4273" extrusionOk="0">
                      <a:moveTo>
                        <a:pt x="1506" y="1"/>
                      </a:moveTo>
                      <a:cubicBezTo>
                        <a:pt x="542" y="1"/>
                        <a:pt x="0" y="268"/>
                        <a:pt x="778" y="1106"/>
                      </a:cubicBezTo>
                      <a:cubicBezTo>
                        <a:pt x="1743" y="2142"/>
                        <a:pt x="3100" y="3273"/>
                        <a:pt x="3814" y="3868"/>
                      </a:cubicBezTo>
                      <a:cubicBezTo>
                        <a:pt x="4124" y="4130"/>
                        <a:pt x="4326" y="4273"/>
                        <a:pt x="4326" y="4273"/>
                      </a:cubicBezTo>
                      <a:cubicBezTo>
                        <a:pt x="4326" y="4273"/>
                        <a:pt x="4445" y="4070"/>
                        <a:pt x="4588" y="3737"/>
                      </a:cubicBezTo>
                      <a:cubicBezTo>
                        <a:pt x="4934" y="3011"/>
                        <a:pt x="5410" y="1713"/>
                        <a:pt x="5076" y="820"/>
                      </a:cubicBezTo>
                      <a:cubicBezTo>
                        <a:pt x="4862" y="237"/>
                        <a:pt x="3886" y="260"/>
                        <a:pt x="2779" y="106"/>
                      </a:cubicBezTo>
                      <a:cubicBezTo>
                        <a:pt x="2326" y="42"/>
                        <a:pt x="1883" y="1"/>
                        <a:pt x="1506" y="1"/>
                      </a:cubicBezTo>
                      <a:close/>
                    </a:path>
                  </a:pathLst>
                </a:custGeom>
                <a:solidFill>
                  <a:srgbClr val="C8D9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2" name="Google Shape;5867;p62">
                  <a:extLst>
                    <a:ext uri="{FF2B5EF4-FFF2-40B4-BE49-F238E27FC236}">
                      <a16:creationId xmlns:a16="http://schemas.microsoft.com/office/drawing/2014/main" id="{7B15C2BE-12FD-A995-898B-18ED80108413}"/>
                    </a:ext>
                  </a:extLst>
                </p:cNvPr>
                <p:cNvSpPr/>
                <p:nvPr/>
              </p:nvSpPr>
              <p:spPr>
                <a:xfrm>
                  <a:off x="2370554" y="2557707"/>
                  <a:ext cx="209000" cy="135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40" extrusionOk="0">
                      <a:moveTo>
                        <a:pt x="549" y="0"/>
                      </a:moveTo>
                      <a:lnTo>
                        <a:pt x="168" y="1310"/>
                      </a:lnTo>
                      <a:cubicBezTo>
                        <a:pt x="168" y="1310"/>
                        <a:pt x="1" y="2119"/>
                        <a:pt x="1668" y="2560"/>
                      </a:cubicBezTo>
                      <a:cubicBezTo>
                        <a:pt x="2166" y="2692"/>
                        <a:pt x="2551" y="2739"/>
                        <a:pt x="2848" y="2739"/>
                      </a:cubicBezTo>
                      <a:cubicBezTo>
                        <a:pt x="3592" y="2739"/>
                        <a:pt x="3775" y="2441"/>
                        <a:pt x="3775" y="2441"/>
                      </a:cubicBezTo>
                      <a:lnTo>
                        <a:pt x="4240" y="786"/>
                      </a:lnTo>
                      <a:lnTo>
                        <a:pt x="549" y="0"/>
                      </a:ln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3" name="Google Shape;5868;p62">
                  <a:extLst>
                    <a:ext uri="{FF2B5EF4-FFF2-40B4-BE49-F238E27FC236}">
                      <a16:creationId xmlns:a16="http://schemas.microsoft.com/office/drawing/2014/main" id="{9BF55D4E-BF2C-D82D-43A6-C78DA76140DC}"/>
                    </a:ext>
                  </a:extLst>
                </p:cNvPr>
                <p:cNvSpPr/>
                <p:nvPr/>
              </p:nvSpPr>
              <p:spPr>
                <a:xfrm>
                  <a:off x="2377012" y="2540652"/>
                  <a:ext cx="209592" cy="10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2036" extrusionOk="0">
                      <a:moveTo>
                        <a:pt x="1192" y="1"/>
                      </a:moveTo>
                      <a:cubicBezTo>
                        <a:pt x="942" y="1"/>
                        <a:pt x="668" y="1"/>
                        <a:pt x="418" y="84"/>
                      </a:cubicBezTo>
                      <a:cubicBezTo>
                        <a:pt x="287" y="120"/>
                        <a:pt x="144" y="179"/>
                        <a:pt x="72" y="287"/>
                      </a:cubicBezTo>
                      <a:cubicBezTo>
                        <a:pt x="1" y="406"/>
                        <a:pt x="25" y="560"/>
                        <a:pt x="72" y="691"/>
                      </a:cubicBezTo>
                      <a:cubicBezTo>
                        <a:pt x="203" y="1072"/>
                        <a:pt x="537" y="1406"/>
                        <a:pt x="942" y="1608"/>
                      </a:cubicBezTo>
                      <a:cubicBezTo>
                        <a:pt x="1334" y="1823"/>
                        <a:pt x="1787" y="1930"/>
                        <a:pt x="2227" y="1989"/>
                      </a:cubicBezTo>
                      <a:cubicBezTo>
                        <a:pt x="2411" y="2018"/>
                        <a:pt x="2591" y="2035"/>
                        <a:pt x="2768" y="2035"/>
                      </a:cubicBezTo>
                      <a:cubicBezTo>
                        <a:pt x="2960" y="2035"/>
                        <a:pt x="3149" y="2015"/>
                        <a:pt x="3335" y="1965"/>
                      </a:cubicBezTo>
                      <a:cubicBezTo>
                        <a:pt x="3632" y="1894"/>
                        <a:pt x="4037" y="1715"/>
                        <a:pt x="4168" y="1453"/>
                      </a:cubicBezTo>
                      <a:cubicBezTo>
                        <a:pt x="4251" y="1239"/>
                        <a:pt x="4180" y="822"/>
                        <a:pt x="4049" y="644"/>
                      </a:cubicBezTo>
                      <a:cubicBezTo>
                        <a:pt x="3930" y="501"/>
                        <a:pt x="3739" y="441"/>
                        <a:pt x="3537" y="394"/>
                      </a:cubicBezTo>
                      <a:cubicBezTo>
                        <a:pt x="2763" y="179"/>
                        <a:pt x="1977" y="25"/>
                        <a:pt x="1192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4" name="Google Shape;5869;p62">
                  <a:extLst>
                    <a:ext uri="{FF2B5EF4-FFF2-40B4-BE49-F238E27FC236}">
                      <a16:creationId xmlns:a16="http://schemas.microsoft.com/office/drawing/2014/main" id="{67948E37-09DA-B2D0-B41D-111DDB29FE85}"/>
                    </a:ext>
                  </a:extLst>
                </p:cNvPr>
                <p:cNvSpPr/>
                <p:nvPr/>
              </p:nvSpPr>
              <p:spPr>
                <a:xfrm>
                  <a:off x="2346253" y="2608085"/>
                  <a:ext cx="247399" cy="154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9" h="3136" extrusionOk="0">
                      <a:moveTo>
                        <a:pt x="740" y="1"/>
                      </a:moveTo>
                      <a:cubicBezTo>
                        <a:pt x="372" y="1"/>
                        <a:pt x="0" y="1006"/>
                        <a:pt x="53" y="1133"/>
                      </a:cubicBezTo>
                      <a:cubicBezTo>
                        <a:pt x="887" y="3002"/>
                        <a:pt x="2554" y="3038"/>
                        <a:pt x="2899" y="3133"/>
                      </a:cubicBezTo>
                      <a:cubicBezTo>
                        <a:pt x="2904" y="3135"/>
                        <a:pt x="2909" y="3136"/>
                        <a:pt x="2915" y="3136"/>
                      </a:cubicBezTo>
                      <a:cubicBezTo>
                        <a:pt x="3147" y="3136"/>
                        <a:pt x="3828" y="1967"/>
                        <a:pt x="3828" y="1967"/>
                      </a:cubicBezTo>
                      <a:cubicBezTo>
                        <a:pt x="3828" y="1967"/>
                        <a:pt x="4416" y="2907"/>
                        <a:pt x="4563" y="2907"/>
                      </a:cubicBezTo>
                      <a:cubicBezTo>
                        <a:pt x="4564" y="2907"/>
                        <a:pt x="4565" y="2907"/>
                        <a:pt x="4566" y="2907"/>
                      </a:cubicBezTo>
                      <a:cubicBezTo>
                        <a:pt x="4721" y="2895"/>
                        <a:pt x="4995" y="1990"/>
                        <a:pt x="5018" y="1717"/>
                      </a:cubicBezTo>
                      <a:cubicBezTo>
                        <a:pt x="5018" y="1550"/>
                        <a:pt x="4756" y="907"/>
                        <a:pt x="4637" y="657"/>
                      </a:cubicBezTo>
                      <a:cubicBezTo>
                        <a:pt x="4632" y="647"/>
                        <a:pt x="4619" y="641"/>
                        <a:pt x="4605" y="641"/>
                      </a:cubicBezTo>
                      <a:cubicBezTo>
                        <a:pt x="4584" y="641"/>
                        <a:pt x="4561" y="653"/>
                        <a:pt x="4554" y="681"/>
                      </a:cubicBezTo>
                      <a:cubicBezTo>
                        <a:pt x="4459" y="883"/>
                        <a:pt x="4280" y="1359"/>
                        <a:pt x="3887" y="1395"/>
                      </a:cubicBezTo>
                      <a:cubicBezTo>
                        <a:pt x="3798" y="1402"/>
                        <a:pt x="3711" y="1405"/>
                        <a:pt x="3626" y="1405"/>
                      </a:cubicBezTo>
                      <a:cubicBezTo>
                        <a:pt x="2101" y="1405"/>
                        <a:pt x="1258" y="343"/>
                        <a:pt x="875" y="50"/>
                      </a:cubicBezTo>
                      <a:cubicBezTo>
                        <a:pt x="831" y="16"/>
                        <a:pt x="785" y="1"/>
                        <a:pt x="740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5870;p62">
                  <a:extLst>
                    <a:ext uri="{FF2B5EF4-FFF2-40B4-BE49-F238E27FC236}">
                      <a16:creationId xmlns:a16="http://schemas.microsoft.com/office/drawing/2014/main" id="{D7C4BFC7-5050-B4E6-8806-FF86E82E3840}"/>
                    </a:ext>
                  </a:extLst>
                </p:cNvPr>
                <p:cNvSpPr/>
                <p:nvPr/>
              </p:nvSpPr>
              <p:spPr>
                <a:xfrm>
                  <a:off x="2342112" y="2598275"/>
                  <a:ext cx="251540" cy="15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3" h="3121" extrusionOk="0">
                      <a:moveTo>
                        <a:pt x="754" y="1"/>
                      </a:moveTo>
                      <a:cubicBezTo>
                        <a:pt x="376" y="1"/>
                        <a:pt x="1" y="1014"/>
                        <a:pt x="54" y="1142"/>
                      </a:cubicBezTo>
                      <a:cubicBezTo>
                        <a:pt x="899" y="2987"/>
                        <a:pt x="2614" y="3035"/>
                        <a:pt x="2923" y="3118"/>
                      </a:cubicBezTo>
                      <a:cubicBezTo>
                        <a:pt x="2929" y="3120"/>
                        <a:pt x="2934" y="3120"/>
                        <a:pt x="2940" y="3120"/>
                      </a:cubicBezTo>
                      <a:cubicBezTo>
                        <a:pt x="3172" y="3120"/>
                        <a:pt x="3864" y="1951"/>
                        <a:pt x="3864" y="1951"/>
                      </a:cubicBezTo>
                      <a:cubicBezTo>
                        <a:pt x="3864" y="1951"/>
                        <a:pt x="4445" y="2880"/>
                        <a:pt x="4620" y="2880"/>
                      </a:cubicBezTo>
                      <a:cubicBezTo>
                        <a:pt x="4622" y="2880"/>
                        <a:pt x="4624" y="2880"/>
                        <a:pt x="4626" y="2880"/>
                      </a:cubicBezTo>
                      <a:cubicBezTo>
                        <a:pt x="4781" y="2856"/>
                        <a:pt x="5067" y="1951"/>
                        <a:pt x="5079" y="1677"/>
                      </a:cubicBezTo>
                      <a:cubicBezTo>
                        <a:pt x="5102" y="1511"/>
                        <a:pt x="4840" y="880"/>
                        <a:pt x="4709" y="618"/>
                      </a:cubicBezTo>
                      <a:cubicBezTo>
                        <a:pt x="4704" y="608"/>
                        <a:pt x="4691" y="602"/>
                        <a:pt x="4677" y="602"/>
                      </a:cubicBezTo>
                      <a:cubicBezTo>
                        <a:pt x="4656" y="602"/>
                        <a:pt x="4633" y="614"/>
                        <a:pt x="4626" y="642"/>
                      </a:cubicBezTo>
                      <a:cubicBezTo>
                        <a:pt x="4531" y="856"/>
                        <a:pt x="4352" y="1332"/>
                        <a:pt x="3947" y="1368"/>
                      </a:cubicBezTo>
                      <a:cubicBezTo>
                        <a:pt x="3849" y="1376"/>
                        <a:pt x="3753" y="1380"/>
                        <a:pt x="3660" y="1380"/>
                      </a:cubicBezTo>
                      <a:cubicBezTo>
                        <a:pt x="2137" y="1380"/>
                        <a:pt x="1269" y="338"/>
                        <a:pt x="888" y="46"/>
                      </a:cubicBezTo>
                      <a:cubicBezTo>
                        <a:pt x="843" y="15"/>
                        <a:pt x="799" y="1"/>
                        <a:pt x="754" y="1"/>
                      </a:cubicBezTo>
                      <a:close/>
                    </a:path>
                  </a:pathLst>
                </a:custGeom>
                <a:solidFill>
                  <a:srgbClr val="C8D9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5872;p62">
                  <a:extLst>
                    <a:ext uri="{FF2B5EF4-FFF2-40B4-BE49-F238E27FC236}">
                      <a16:creationId xmlns:a16="http://schemas.microsoft.com/office/drawing/2014/main" id="{C701E946-C8C0-92EE-6766-9AA4D3F0D86B}"/>
                    </a:ext>
                  </a:extLst>
                </p:cNvPr>
                <p:cNvSpPr/>
                <p:nvPr/>
              </p:nvSpPr>
              <p:spPr>
                <a:xfrm>
                  <a:off x="2078890" y="3324161"/>
                  <a:ext cx="80445" cy="60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2" h="1233" extrusionOk="0">
                      <a:moveTo>
                        <a:pt x="340" y="0"/>
                      </a:moveTo>
                      <a:cubicBezTo>
                        <a:pt x="286" y="0"/>
                        <a:pt x="242" y="14"/>
                        <a:pt x="215" y="48"/>
                      </a:cubicBezTo>
                      <a:cubicBezTo>
                        <a:pt x="84" y="215"/>
                        <a:pt x="536" y="584"/>
                        <a:pt x="536" y="584"/>
                      </a:cubicBezTo>
                      <a:cubicBezTo>
                        <a:pt x="536" y="584"/>
                        <a:pt x="357" y="527"/>
                        <a:pt x="227" y="527"/>
                      </a:cubicBezTo>
                      <a:cubicBezTo>
                        <a:pt x="85" y="527"/>
                        <a:pt x="1" y="595"/>
                        <a:pt x="274" y="882"/>
                      </a:cubicBezTo>
                      <a:cubicBezTo>
                        <a:pt x="539" y="1165"/>
                        <a:pt x="904" y="1232"/>
                        <a:pt x="1189" y="1232"/>
                      </a:cubicBezTo>
                      <a:cubicBezTo>
                        <a:pt x="1442" y="1232"/>
                        <a:pt x="1632" y="1179"/>
                        <a:pt x="1632" y="1179"/>
                      </a:cubicBezTo>
                      <a:lnTo>
                        <a:pt x="894" y="203"/>
                      </a:lnTo>
                      <a:cubicBezTo>
                        <a:pt x="894" y="203"/>
                        <a:pt x="548" y="0"/>
                        <a:pt x="340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5873;p62">
                  <a:extLst>
                    <a:ext uri="{FF2B5EF4-FFF2-40B4-BE49-F238E27FC236}">
                      <a16:creationId xmlns:a16="http://schemas.microsoft.com/office/drawing/2014/main" id="{A0490B42-F833-567D-CA8F-F66BE514E006}"/>
                    </a:ext>
                  </a:extLst>
                </p:cNvPr>
                <p:cNvSpPr/>
                <p:nvPr/>
              </p:nvSpPr>
              <p:spPr>
                <a:xfrm>
                  <a:off x="2095403" y="3231983"/>
                  <a:ext cx="161384" cy="152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" h="3088" extrusionOk="0">
                      <a:moveTo>
                        <a:pt x="1915" y="0"/>
                      </a:moveTo>
                      <a:cubicBezTo>
                        <a:pt x="1365" y="0"/>
                        <a:pt x="0" y="1138"/>
                        <a:pt x="11" y="1275"/>
                      </a:cubicBezTo>
                      <a:cubicBezTo>
                        <a:pt x="23" y="1442"/>
                        <a:pt x="856" y="3026"/>
                        <a:pt x="1201" y="3085"/>
                      </a:cubicBezTo>
                      <a:cubicBezTo>
                        <a:pt x="1212" y="3087"/>
                        <a:pt x="1224" y="3088"/>
                        <a:pt x="1236" y="3088"/>
                      </a:cubicBezTo>
                      <a:cubicBezTo>
                        <a:pt x="1643" y="3088"/>
                        <a:pt x="3156" y="2186"/>
                        <a:pt x="3214" y="1621"/>
                      </a:cubicBezTo>
                      <a:cubicBezTo>
                        <a:pt x="3273" y="1037"/>
                        <a:pt x="2083" y="61"/>
                        <a:pt x="2083" y="61"/>
                      </a:cubicBezTo>
                      <a:cubicBezTo>
                        <a:pt x="2043" y="19"/>
                        <a:pt x="1986" y="0"/>
                        <a:pt x="1915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8" name="Google Shape;5874;p62">
                  <a:extLst>
                    <a:ext uri="{FF2B5EF4-FFF2-40B4-BE49-F238E27FC236}">
                      <a16:creationId xmlns:a16="http://schemas.microsoft.com/office/drawing/2014/main" id="{4E1BA865-14EF-F8CF-8E12-C651F2791659}"/>
                    </a:ext>
                  </a:extLst>
                </p:cNvPr>
                <p:cNvSpPr/>
                <p:nvPr/>
              </p:nvSpPr>
              <p:spPr>
                <a:xfrm>
                  <a:off x="2113740" y="3329928"/>
                  <a:ext cx="28590" cy="41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37" extrusionOk="0">
                      <a:moveTo>
                        <a:pt x="40" y="1"/>
                      </a:moveTo>
                      <a:cubicBezTo>
                        <a:pt x="20" y="1"/>
                        <a:pt x="1" y="21"/>
                        <a:pt x="8" y="50"/>
                      </a:cubicBezTo>
                      <a:cubicBezTo>
                        <a:pt x="56" y="205"/>
                        <a:pt x="127" y="348"/>
                        <a:pt x="222" y="479"/>
                      </a:cubicBezTo>
                      <a:cubicBezTo>
                        <a:pt x="270" y="562"/>
                        <a:pt x="306" y="610"/>
                        <a:pt x="365" y="681"/>
                      </a:cubicBezTo>
                      <a:lnTo>
                        <a:pt x="460" y="765"/>
                      </a:lnTo>
                      <a:cubicBezTo>
                        <a:pt x="484" y="800"/>
                        <a:pt x="520" y="824"/>
                        <a:pt x="544" y="836"/>
                      </a:cubicBezTo>
                      <a:cubicBezTo>
                        <a:pt x="568" y="836"/>
                        <a:pt x="579" y="824"/>
                        <a:pt x="579" y="812"/>
                      </a:cubicBezTo>
                      <a:cubicBezTo>
                        <a:pt x="544" y="800"/>
                        <a:pt x="520" y="765"/>
                        <a:pt x="508" y="741"/>
                      </a:cubicBezTo>
                      <a:cubicBezTo>
                        <a:pt x="472" y="705"/>
                        <a:pt x="448" y="681"/>
                        <a:pt x="425" y="646"/>
                      </a:cubicBezTo>
                      <a:cubicBezTo>
                        <a:pt x="365" y="586"/>
                        <a:pt x="329" y="527"/>
                        <a:pt x="282" y="455"/>
                      </a:cubicBezTo>
                      <a:cubicBezTo>
                        <a:pt x="187" y="324"/>
                        <a:pt x="115" y="169"/>
                        <a:pt x="67" y="27"/>
                      </a:cubicBezTo>
                      <a:cubicBezTo>
                        <a:pt x="63" y="8"/>
                        <a:pt x="51" y="1"/>
                        <a:pt x="40" y="1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5875;p62">
                  <a:extLst>
                    <a:ext uri="{FF2B5EF4-FFF2-40B4-BE49-F238E27FC236}">
                      <a16:creationId xmlns:a16="http://schemas.microsoft.com/office/drawing/2014/main" id="{8187073B-B059-3710-B771-3ACC604B65AB}"/>
                    </a:ext>
                  </a:extLst>
                </p:cNvPr>
                <p:cNvSpPr/>
                <p:nvPr/>
              </p:nvSpPr>
              <p:spPr>
                <a:xfrm>
                  <a:off x="1914548" y="2658758"/>
                  <a:ext cx="397988" cy="674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4" h="13679" extrusionOk="0">
                      <a:moveTo>
                        <a:pt x="6920" y="1"/>
                      </a:moveTo>
                      <a:cubicBezTo>
                        <a:pt x="5835" y="1"/>
                        <a:pt x="2349" y="3138"/>
                        <a:pt x="1180" y="5320"/>
                      </a:cubicBezTo>
                      <a:cubicBezTo>
                        <a:pt x="1" y="7487"/>
                        <a:pt x="1477" y="10095"/>
                        <a:pt x="3085" y="12940"/>
                      </a:cubicBezTo>
                      <a:cubicBezTo>
                        <a:pt x="3108" y="12964"/>
                        <a:pt x="3120" y="12988"/>
                        <a:pt x="3132" y="13012"/>
                      </a:cubicBezTo>
                      <a:cubicBezTo>
                        <a:pt x="3251" y="13238"/>
                        <a:pt x="3382" y="13464"/>
                        <a:pt x="3501" y="13678"/>
                      </a:cubicBezTo>
                      <a:lnTo>
                        <a:pt x="6156" y="11416"/>
                      </a:lnTo>
                      <a:cubicBezTo>
                        <a:pt x="6156" y="11416"/>
                        <a:pt x="5978" y="11154"/>
                        <a:pt x="5740" y="10726"/>
                      </a:cubicBezTo>
                      <a:lnTo>
                        <a:pt x="5692" y="10630"/>
                      </a:lnTo>
                      <a:cubicBezTo>
                        <a:pt x="5144" y="9654"/>
                        <a:pt x="4299" y="7987"/>
                        <a:pt x="4323" y="7011"/>
                      </a:cubicBezTo>
                      <a:cubicBezTo>
                        <a:pt x="4370" y="5570"/>
                        <a:pt x="6216" y="4570"/>
                        <a:pt x="7252" y="3915"/>
                      </a:cubicBezTo>
                      <a:cubicBezTo>
                        <a:pt x="8073" y="3403"/>
                        <a:pt x="7907" y="427"/>
                        <a:pt x="7085" y="34"/>
                      </a:cubicBezTo>
                      <a:cubicBezTo>
                        <a:pt x="7039" y="11"/>
                        <a:pt x="6983" y="1"/>
                        <a:pt x="6920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5876;p62">
                  <a:extLst>
                    <a:ext uri="{FF2B5EF4-FFF2-40B4-BE49-F238E27FC236}">
                      <a16:creationId xmlns:a16="http://schemas.microsoft.com/office/drawing/2014/main" id="{603615EF-3C57-436F-EF7C-6E95417A8220}"/>
                    </a:ext>
                  </a:extLst>
                </p:cNvPr>
                <p:cNvSpPr/>
                <p:nvPr/>
              </p:nvSpPr>
              <p:spPr>
                <a:xfrm>
                  <a:off x="2065975" y="3182148"/>
                  <a:ext cx="131512" cy="117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" h="2382" extrusionOk="0">
                      <a:moveTo>
                        <a:pt x="2584" y="0"/>
                      </a:moveTo>
                      <a:cubicBezTo>
                        <a:pt x="2572" y="0"/>
                        <a:pt x="2560" y="12"/>
                        <a:pt x="2549" y="24"/>
                      </a:cubicBezTo>
                      <a:cubicBezTo>
                        <a:pt x="2287" y="203"/>
                        <a:pt x="2037" y="405"/>
                        <a:pt x="1787" y="608"/>
                      </a:cubicBezTo>
                      <a:cubicBezTo>
                        <a:pt x="1298" y="1012"/>
                        <a:pt x="834" y="1429"/>
                        <a:pt x="405" y="1870"/>
                      </a:cubicBezTo>
                      <a:cubicBezTo>
                        <a:pt x="263" y="2024"/>
                        <a:pt x="132" y="2155"/>
                        <a:pt x="1" y="2310"/>
                      </a:cubicBezTo>
                      <a:cubicBezTo>
                        <a:pt x="13" y="2334"/>
                        <a:pt x="24" y="2346"/>
                        <a:pt x="48" y="2382"/>
                      </a:cubicBezTo>
                      <a:cubicBezTo>
                        <a:pt x="489" y="1917"/>
                        <a:pt x="953" y="1453"/>
                        <a:pt x="1453" y="1024"/>
                      </a:cubicBezTo>
                      <a:cubicBezTo>
                        <a:pt x="1751" y="774"/>
                        <a:pt x="2072" y="524"/>
                        <a:pt x="2394" y="286"/>
                      </a:cubicBezTo>
                      <a:cubicBezTo>
                        <a:pt x="2489" y="203"/>
                        <a:pt x="2572" y="143"/>
                        <a:pt x="2668" y="84"/>
                      </a:cubicBezTo>
                      <a:cubicBezTo>
                        <a:pt x="2644" y="60"/>
                        <a:pt x="2620" y="24"/>
                        <a:pt x="2584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5877;p62">
                  <a:extLst>
                    <a:ext uri="{FF2B5EF4-FFF2-40B4-BE49-F238E27FC236}">
                      <a16:creationId xmlns:a16="http://schemas.microsoft.com/office/drawing/2014/main" id="{E6F6245A-18AA-A0D4-1FDC-F660C27D2D8D}"/>
                    </a:ext>
                  </a:extLst>
                </p:cNvPr>
                <p:cNvSpPr/>
                <p:nvPr/>
              </p:nvSpPr>
              <p:spPr>
                <a:xfrm>
                  <a:off x="2209170" y="2851739"/>
                  <a:ext cx="62848" cy="41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834" extrusionOk="0">
                      <a:moveTo>
                        <a:pt x="1275" y="0"/>
                      </a:moveTo>
                      <a:lnTo>
                        <a:pt x="1275" y="0"/>
                      </a:lnTo>
                      <a:cubicBezTo>
                        <a:pt x="1025" y="95"/>
                        <a:pt x="798" y="214"/>
                        <a:pt x="596" y="345"/>
                      </a:cubicBezTo>
                      <a:cubicBezTo>
                        <a:pt x="382" y="476"/>
                        <a:pt x="179" y="631"/>
                        <a:pt x="1" y="834"/>
                      </a:cubicBezTo>
                      <a:cubicBezTo>
                        <a:pt x="156" y="822"/>
                        <a:pt x="310" y="798"/>
                        <a:pt x="477" y="774"/>
                      </a:cubicBezTo>
                      <a:cubicBezTo>
                        <a:pt x="632" y="750"/>
                        <a:pt x="787" y="715"/>
                        <a:pt x="953" y="655"/>
                      </a:cubicBezTo>
                      <a:cubicBezTo>
                        <a:pt x="858" y="631"/>
                        <a:pt x="787" y="619"/>
                        <a:pt x="691" y="619"/>
                      </a:cubicBezTo>
                      <a:cubicBezTo>
                        <a:pt x="650" y="607"/>
                        <a:pt x="605" y="601"/>
                        <a:pt x="562" y="601"/>
                      </a:cubicBezTo>
                      <a:cubicBezTo>
                        <a:pt x="519" y="601"/>
                        <a:pt x="477" y="607"/>
                        <a:pt x="441" y="619"/>
                      </a:cubicBezTo>
                      <a:cubicBezTo>
                        <a:pt x="429" y="619"/>
                        <a:pt x="417" y="619"/>
                        <a:pt x="394" y="631"/>
                      </a:cubicBezTo>
                      <a:cubicBezTo>
                        <a:pt x="489" y="584"/>
                        <a:pt x="572" y="524"/>
                        <a:pt x="667" y="465"/>
                      </a:cubicBezTo>
                      <a:cubicBezTo>
                        <a:pt x="870" y="334"/>
                        <a:pt x="1096" y="179"/>
                        <a:pt x="1275" y="0"/>
                      </a:cubicBezTo>
                      <a:close/>
                    </a:path>
                  </a:pathLst>
                </a:custGeom>
                <a:solidFill>
                  <a:srgbClr val="4436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2" name="Google Shape;5878;p62">
                  <a:extLst>
                    <a:ext uri="{FF2B5EF4-FFF2-40B4-BE49-F238E27FC236}">
                      <a16:creationId xmlns:a16="http://schemas.microsoft.com/office/drawing/2014/main" id="{E97C914D-BB0B-BEF8-ECAF-CC8C2F877C9D}"/>
                    </a:ext>
                  </a:extLst>
                </p:cNvPr>
                <p:cNvSpPr/>
                <p:nvPr/>
              </p:nvSpPr>
              <p:spPr>
                <a:xfrm>
                  <a:off x="2590054" y="1929816"/>
                  <a:ext cx="245378" cy="284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8" h="5769" extrusionOk="0">
                      <a:moveTo>
                        <a:pt x="1357" y="0"/>
                      </a:moveTo>
                      <a:cubicBezTo>
                        <a:pt x="938" y="0"/>
                        <a:pt x="524" y="115"/>
                        <a:pt x="334" y="487"/>
                      </a:cubicBezTo>
                      <a:cubicBezTo>
                        <a:pt x="1" y="1201"/>
                        <a:pt x="370" y="2249"/>
                        <a:pt x="620" y="2844"/>
                      </a:cubicBezTo>
                      <a:cubicBezTo>
                        <a:pt x="965" y="3642"/>
                        <a:pt x="1501" y="4344"/>
                        <a:pt x="2049" y="5035"/>
                      </a:cubicBezTo>
                      <a:cubicBezTo>
                        <a:pt x="2334" y="5383"/>
                        <a:pt x="2712" y="5769"/>
                        <a:pt x="3218" y="5769"/>
                      </a:cubicBezTo>
                      <a:cubicBezTo>
                        <a:pt x="3282" y="5769"/>
                        <a:pt x="3349" y="5763"/>
                        <a:pt x="3418" y="5749"/>
                      </a:cubicBezTo>
                      <a:cubicBezTo>
                        <a:pt x="3763" y="5666"/>
                        <a:pt x="4073" y="5428"/>
                        <a:pt x="4263" y="5166"/>
                      </a:cubicBezTo>
                      <a:cubicBezTo>
                        <a:pt x="4478" y="4892"/>
                        <a:pt x="4561" y="4582"/>
                        <a:pt x="4621" y="4285"/>
                      </a:cubicBezTo>
                      <a:cubicBezTo>
                        <a:pt x="4978" y="2487"/>
                        <a:pt x="4001" y="760"/>
                        <a:pt x="2275" y="153"/>
                      </a:cubicBezTo>
                      <a:cubicBezTo>
                        <a:pt x="2049" y="78"/>
                        <a:pt x="1702" y="0"/>
                        <a:pt x="1357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5879;p62">
                  <a:extLst>
                    <a:ext uri="{FF2B5EF4-FFF2-40B4-BE49-F238E27FC236}">
                      <a16:creationId xmlns:a16="http://schemas.microsoft.com/office/drawing/2014/main" id="{98D40521-479A-5839-1A7A-BF0E85AFC085}"/>
                    </a:ext>
                  </a:extLst>
                </p:cNvPr>
                <p:cNvSpPr/>
                <p:nvPr/>
              </p:nvSpPr>
              <p:spPr>
                <a:xfrm>
                  <a:off x="2186890" y="1923211"/>
                  <a:ext cx="619212" cy="69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62" h="14094" extrusionOk="0">
                      <a:moveTo>
                        <a:pt x="7114" y="0"/>
                      </a:moveTo>
                      <a:cubicBezTo>
                        <a:pt x="6889" y="0"/>
                        <a:pt x="6657" y="13"/>
                        <a:pt x="6418" y="37"/>
                      </a:cubicBezTo>
                      <a:cubicBezTo>
                        <a:pt x="2727" y="430"/>
                        <a:pt x="0" y="4062"/>
                        <a:pt x="357" y="8003"/>
                      </a:cubicBezTo>
                      <a:cubicBezTo>
                        <a:pt x="465" y="9217"/>
                        <a:pt x="858" y="10300"/>
                        <a:pt x="1429" y="11205"/>
                      </a:cubicBezTo>
                      <a:cubicBezTo>
                        <a:pt x="2569" y="12986"/>
                        <a:pt x="4483" y="14094"/>
                        <a:pt x="6626" y="14094"/>
                      </a:cubicBezTo>
                      <a:cubicBezTo>
                        <a:pt x="6833" y="14094"/>
                        <a:pt x="7041" y="14084"/>
                        <a:pt x="7251" y="14063"/>
                      </a:cubicBezTo>
                      <a:cubicBezTo>
                        <a:pt x="7430" y="14051"/>
                        <a:pt x="7608" y="14027"/>
                        <a:pt x="7775" y="14003"/>
                      </a:cubicBezTo>
                      <a:cubicBezTo>
                        <a:pt x="9585" y="13753"/>
                        <a:pt x="10728" y="13170"/>
                        <a:pt x="11442" y="12372"/>
                      </a:cubicBezTo>
                      <a:cubicBezTo>
                        <a:pt x="12276" y="11420"/>
                        <a:pt x="12549" y="10146"/>
                        <a:pt x="12549" y="8693"/>
                      </a:cubicBezTo>
                      <a:cubicBezTo>
                        <a:pt x="12561" y="8062"/>
                        <a:pt x="12526" y="7395"/>
                        <a:pt x="12478" y="6717"/>
                      </a:cubicBezTo>
                      <a:cubicBezTo>
                        <a:pt x="12166" y="2541"/>
                        <a:pt x="10365" y="0"/>
                        <a:pt x="7114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5880;p62">
                  <a:extLst>
                    <a:ext uri="{FF2B5EF4-FFF2-40B4-BE49-F238E27FC236}">
                      <a16:creationId xmlns:a16="http://schemas.microsoft.com/office/drawing/2014/main" id="{3160C9CC-8F8E-0E93-7E01-8257D9F01D68}"/>
                    </a:ext>
                  </a:extLst>
                </p:cNvPr>
                <p:cNvSpPr/>
                <p:nvPr/>
              </p:nvSpPr>
              <p:spPr>
                <a:xfrm>
                  <a:off x="2059518" y="1826942"/>
                  <a:ext cx="661456" cy="550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9" h="11171" extrusionOk="0">
                      <a:moveTo>
                        <a:pt x="9177" y="1"/>
                      </a:moveTo>
                      <a:cubicBezTo>
                        <a:pt x="8748" y="1"/>
                        <a:pt x="8315" y="41"/>
                        <a:pt x="7883" y="109"/>
                      </a:cubicBezTo>
                      <a:cubicBezTo>
                        <a:pt x="7823" y="121"/>
                        <a:pt x="7775" y="121"/>
                        <a:pt x="7716" y="133"/>
                      </a:cubicBezTo>
                      <a:cubicBezTo>
                        <a:pt x="6263" y="383"/>
                        <a:pt x="4739" y="823"/>
                        <a:pt x="3406" y="1562"/>
                      </a:cubicBezTo>
                      <a:cubicBezTo>
                        <a:pt x="2953" y="1812"/>
                        <a:pt x="2525" y="2097"/>
                        <a:pt x="2120" y="2431"/>
                      </a:cubicBezTo>
                      <a:cubicBezTo>
                        <a:pt x="1441" y="2990"/>
                        <a:pt x="846" y="3681"/>
                        <a:pt x="489" y="4502"/>
                      </a:cubicBezTo>
                      <a:cubicBezTo>
                        <a:pt x="36" y="5479"/>
                        <a:pt x="1" y="6550"/>
                        <a:pt x="263" y="7479"/>
                      </a:cubicBezTo>
                      <a:cubicBezTo>
                        <a:pt x="536" y="8396"/>
                        <a:pt x="1263" y="9932"/>
                        <a:pt x="1727" y="10158"/>
                      </a:cubicBezTo>
                      <a:cubicBezTo>
                        <a:pt x="1818" y="10205"/>
                        <a:pt x="1944" y="10222"/>
                        <a:pt x="2088" y="10222"/>
                      </a:cubicBezTo>
                      <a:cubicBezTo>
                        <a:pt x="2446" y="10222"/>
                        <a:pt x="2917" y="10118"/>
                        <a:pt x="3256" y="10118"/>
                      </a:cubicBezTo>
                      <a:cubicBezTo>
                        <a:pt x="3367" y="10118"/>
                        <a:pt x="3463" y="10129"/>
                        <a:pt x="3537" y="10158"/>
                      </a:cubicBezTo>
                      <a:cubicBezTo>
                        <a:pt x="4001" y="10313"/>
                        <a:pt x="4358" y="10587"/>
                        <a:pt x="4549" y="10908"/>
                      </a:cubicBezTo>
                      <a:cubicBezTo>
                        <a:pt x="4633" y="11060"/>
                        <a:pt x="4736" y="11170"/>
                        <a:pt x="4907" y="11170"/>
                      </a:cubicBezTo>
                      <a:cubicBezTo>
                        <a:pt x="4978" y="11170"/>
                        <a:pt x="5059" y="11152"/>
                        <a:pt x="5156" y="11110"/>
                      </a:cubicBezTo>
                      <a:cubicBezTo>
                        <a:pt x="5394" y="11003"/>
                        <a:pt x="5608" y="10813"/>
                        <a:pt x="5692" y="10610"/>
                      </a:cubicBezTo>
                      <a:cubicBezTo>
                        <a:pt x="6013" y="10253"/>
                        <a:pt x="5775" y="9741"/>
                        <a:pt x="5728" y="9301"/>
                      </a:cubicBezTo>
                      <a:cubicBezTo>
                        <a:pt x="5751" y="9086"/>
                        <a:pt x="5799" y="8836"/>
                        <a:pt x="5918" y="8610"/>
                      </a:cubicBezTo>
                      <a:cubicBezTo>
                        <a:pt x="6097" y="8253"/>
                        <a:pt x="6418" y="7979"/>
                        <a:pt x="6799" y="7836"/>
                      </a:cubicBezTo>
                      <a:cubicBezTo>
                        <a:pt x="7144" y="7693"/>
                        <a:pt x="7478" y="7634"/>
                        <a:pt x="7811" y="7539"/>
                      </a:cubicBezTo>
                      <a:cubicBezTo>
                        <a:pt x="8168" y="7431"/>
                        <a:pt x="9764" y="7015"/>
                        <a:pt x="10919" y="6193"/>
                      </a:cubicBezTo>
                      <a:cubicBezTo>
                        <a:pt x="11621" y="5705"/>
                        <a:pt x="12312" y="5133"/>
                        <a:pt x="12824" y="4443"/>
                      </a:cubicBezTo>
                      <a:cubicBezTo>
                        <a:pt x="13169" y="3979"/>
                        <a:pt x="13419" y="3431"/>
                        <a:pt x="13407" y="2859"/>
                      </a:cubicBezTo>
                      <a:cubicBezTo>
                        <a:pt x="13359" y="1478"/>
                        <a:pt x="11931" y="573"/>
                        <a:pt x="10800" y="228"/>
                      </a:cubicBezTo>
                      <a:cubicBezTo>
                        <a:pt x="10271" y="67"/>
                        <a:pt x="9727" y="1"/>
                        <a:pt x="9177" y="1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5881;p62">
                  <a:extLst>
                    <a:ext uri="{FF2B5EF4-FFF2-40B4-BE49-F238E27FC236}">
                      <a16:creationId xmlns:a16="http://schemas.microsoft.com/office/drawing/2014/main" id="{FEA561F4-FDE0-5954-2C19-55800C46CC8E}"/>
                    </a:ext>
                  </a:extLst>
                </p:cNvPr>
                <p:cNvSpPr/>
                <p:nvPr/>
              </p:nvSpPr>
              <p:spPr>
                <a:xfrm>
                  <a:off x="2226768" y="1833449"/>
                  <a:ext cx="420859" cy="236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8" h="4789" extrusionOk="0">
                      <a:moveTo>
                        <a:pt x="4478" y="1"/>
                      </a:moveTo>
                      <a:cubicBezTo>
                        <a:pt x="4418" y="25"/>
                        <a:pt x="4371" y="25"/>
                        <a:pt x="4311" y="37"/>
                      </a:cubicBezTo>
                      <a:cubicBezTo>
                        <a:pt x="2870" y="287"/>
                        <a:pt x="1334" y="715"/>
                        <a:pt x="1" y="1465"/>
                      </a:cubicBezTo>
                      <a:cubicBezTo>
                        <a:pt x="156" y="2299"/>
                        <a:pt x="906" y="3025"/>
                        <a:pt x="1763" y="3061"/>
                      </a:cubicBezTo>
                      <a:cubicBezTo>
                        <a:pt x="1787" y="3062"/>
                        <a:pt x="1812" y="3062"/>
                        <a:pt x="1837" y="3062"/>
                      </a:cubicBezTo>
                      <a:cubicBezTo>
                        <a:pt x="1975" y="3062"/>
                        <a:pt x="2116" y="3052"/>
                        <a:pt x="2252" y="3052"/>
                      </a:cubicBezTo>
                      <a:cubicBezTo>
                        <a:pt x="2471" y="3052"/>
                        <a:pt x="2676" y="3078"/>
                        <a:pt x="2835" y="3216"/>
                      </a:cubicBezTo>
                      <a:cubicBezTo>
                        <a:pt x="2954" y="3323"/>
                        <a:pt x="3037" y="3454"/>
                        <a:pt x="3120" y="3573"/>
                      </a:cubicBezTo>
                      <a:cubicBezTo>
                        <a:pt x="3466" y="4048"/>
                        <a:pt x="4056" y="4329"/>
                        <a:pt x="4645" y="4329"/>
                      </a:cubicBezTo>
                      <a:cubicBezTo>
                        <a:pt x="4868" y="4329"/>
                        <a:pt x="5090" y="4289"/>
                        <a:pt x="5299" y="4204"/>
                      </a:cubicBezTo>
                      <a:cubicBezTo>
                        <a:pt x="5355" y="4172"/>
                        <a:pt x="5426" y="4140"/>
                        <a:pt x="5489" y="4140"/>
                      </a:cubicBezTo>
                      <a:cubicBezTo>
                        <a:pt x="5520" y="4140"/>
                        <a:pt x="5549" y="4148"/>
                        <a:pt x="5573" y="4168"/>
                      </a:cubicBezTo>
                      <a:cubicBezTo>
                        <a:pt x="5633" y="4216"/>
                        <a:pt x="5656" y="4287"/>
                        <a:pt x="5680" y="4347"/>
                      </a:cubicBezTo>
                      <a:cubicBezTo>
                        <a:pt x="5787" y="4609"/>
                        <a:pt x="6049" y="4751"/>
                        <a:pt x="6323" y="4787"/>
                      </a:cubicBezTo>
                      <a:cubicBezTo>
                        <a:pt x="6346" y="4788"/>
                        <a:pt x="6370" y="4789"/>
                        <a:pt x="6393" y="4789"/>
                      </a:cubicBezTo>
                      <a:cubicBezTo>
                        <a:pt x="6643" y="4789"/>
                        <a:pt x="6892" y="4731"/>
                        <a:pt x="7121" y="4644"/>
                      </a:cubicBezTo>
                      <a:cubicBezTo>
                        <a:pt x="7478" y="4525"/>
                        <a:pt x="7859" y="4382"/>
                        <a:pt x="8121" y="4109"/>
                      </a:cubicBezTo>
                      <a:cubicBezTo>
                        <a:pt x="8395" y="3835"/>
                        <a:pt x="8538" y="3394"/>
                        <a:pt x="8371" y="3085"/>
                      </a:cubicBezTo>
                      <a:cubicBezTo>
                        <a:pt x="8240" y="2823"/>
                        <a:pt x="7954" y="2656"/>
                        <a:pt x="7692" y="2501"/>
                      </a:cubicBezTo>
                      <a:cubicBezTo>
                        <a:pt x="6692" y="1942"/>
                        <a:pt x="5728" y="1299"/>
                        <a:pt x="4918" y="477"/>
                      </a:cubicBezTo>
                      <a:cubicBezTo>
                        <a:pt x="4787" y="334"/>
                        <a:pt x="4621" y="179"/>
                        <a:pt x="4478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5882;p62">
                  <a:extLst>
                    <a:ext uri="{FF2B5EF4-FFF2-40B4-BE49-F238E27FC236}">
                      <a16:creationId xmlns:a16="http://schemas.microsoft.com/office/drawing/2014/main" id="{CDA0B81C-C0F1-18FB-0531-3FF0ABC9C2DE}"/>
                    </a:ext>
                  </a:extLst>
                </p:cNvPr>
                <p:cNvSpPr/>
                <p:nvPr/>
              </p:nvSpPr>
              <p:spPr>
                <a:xfrm>
                  <a:off x="2498518" y="2136895"/>
                  <a:ext cx="1232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" h="13" extrusionOk="0">
                      <a:moveTo>
                        <a:pt x="24" y="12"/>
                      </a:moveTo>
                      <a:lnTo>
                        <a:pt x="24" y="12"/>
                      </a:lnTo>
                      <a:cubicBezTo>
                        <a:pt x="1" y="0"/>
                        <a:pt x="1" y="0"/>
                        <a:pt x="24" y="12"/>
                      </a:cubicBezTo>
                      <a:close/>
                    </a:path>
                  </a:pathLst>
                </a:custGeom>
                <a:solidFill>
                  <a:srgbClr val="FF55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5883;p62">
                  <a:extLst>
                    <a:ext uri="{FF2B5EF4-FFF2-40B4-BE49-F238E27FC236}">
                      <a16:creationId xmlns:a16="http://schemas.microsoft.com/office/drawing/2014/main" id="{39D7E740-DAE4-7885-F844-640E3740694E}"/>
                    </a:ext>
                  </a:extLst>
                </p:cNvPr>
                <p:cNvSpPr/>
                <p:nvPr/>
              </p:nvSpPr>
              <p:spPr>
                <a:xfrm>
                  <a:off x="2088847" y="2295716"/>
                  <a:ext cx="180263" cy="183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7" h="3731" extrusionOk="0">
                      <a:moveTo>
                        <a:pt x="1412" y="0"/>
                      </a:moveTo>
                      <a:cubicBezTo>
                        <a:pt x="1142" y="0"/>
                        <a:pt x="879" y="53"/>
                        <a:pt x="656" y="184"/>
                      </a:cubicBezTo>
                      <a:cubicBezTo>
                        <a:pt x="418" y="315"/>
                        <a:pt x="215" y="529"/>
                        <a:pt x="120" y="850"/>
                      </a:cubicBezTo>
                      <a:cubicBezTo>
                        <a:pt x="1" y="1208"/>
                        <a:pt x="13" y="1577"/>
                        <a:pt x="96" y="1910"/>
                      </a:cubicBezTo>
                      <a:cubicBezTo>
                        <a:pt x="299" y="2636"/>
                        <a:pt x="799" y="3208"/>
                        <a:pt x="1454" y="3505"/>
                      </a:cubicBezTo>
                      <a:cubicBezTo>
                        <a:pt x="1722" y="3628"/>
                        <a:pt x="2078" y="3730"/>
                        <a:pt x="2430" y="3730"/>
                      </a:cubicBezTo>
                      <a:cubicBezTo>
                        <a:pt x="2796" y="3730"/>
                        <a:pt x="3157" y="3619"/>
                        <a:pt x="3406" y="3303"/>
                      </a:cubicBezTo>
                      <a:cubicBezTo>
                        <a:pt x="3632" y="3041"/>
                        <a:pt x="3656" y="2672"/>
                        <a:pt x="3632" y="2339"/>
                      </a:cubicBezTo>
                      <a:cubicBezTo>
                        <a:pt x="3549" y="1624"/>
                        <a:pt x="3347" y="779"/>
                        <a:pt x="2763" y="386"/>
                      </a:cubicBezTo>
                      <a:cubicBezTo>
                        <a:pt x="2424" y="178"/>
                        <a:pt x="1906" y="0"/>
                        <a:pt x="1412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8" name="Google Shape;5884;p62">
                  <a:extLst>
                    <a:ext uri="{FF2B5EF4-FFF2-40B4-BE49-F238E27FC236}">
                      <a16:creationId xmlns:a16="http://schemas.microsoft.com/office/drawing/2014/main" id="{313214CB-D84F-C508-A5B8-3ABA942BB0C2}"/>
                    </a:ext>
                  </a:extLst>
                </p:cNvPr>
                <p:cNvSpPr/>
                <p:nvPr/>
              </p:nvSpPr>
              <p:spPr>
                <a:xfrm>
                  <a:off x="2108219" y="2343136"/>
                  <a:ext cx="112140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" h="1307" extrusionOk="0">
                      <a:moveTo>
                        <a:pt x="786" y="1"/>
                      </a:moveTo>
                      <a:cubicBezTo>
                        <a:pt x="693" y="1"/>
                        <a:pt x="601" y="14"/>
                        <a:pt x="513" y="43"/>
                      </a:cubicBezTo>
                      <a:cubicBezTo>
                        <a:pt x="394" y="67"/>
                        <a:pt x="287" y="126"/>
                        <a:pt x="203" y="222"/>
                      </a:cubicBezTo>
                      <a:cubicBezTo>
                        <a:pt x="132" y="293"/>
                        <a:pt x="1" y="424"/>
                        <a:pt x="37" y="543"/>
                      </a:cubicBezTo>
                      <a:cubicBezTo>
                        <a:pt x="45" y="595"/>
                        <a:pt x="92" y="629"/>
                        <a:pt x="140" y="629"/>
                      </a:cubicBezTo>
                      <a:cubicBezTo>
                        <a:pt x="158" y="629"/>
                        <a:pt x="175" y="624"/>
                        <a:pt x="191" y="615"/>
                      </a:cubicBezTo>
                      <a:cubicBezTo>
                        <a:pt x="263" y="591"/>
                        <a:pt x="322" y="484"/>
                        <a:pt x="382" y="436"/>
                      </a:cubicBezTo>
                      <a:cubicBezTo>
                        <a:pt x="453" y="376"/>
                        <a:pt x="525" y="341"/>
                        <a:pt x="620" y="305"/>
                      </a:cubicBezTo>
                      <a:cubicBezTo>
                        <a:pt x="680" y="293"/>
                        <a:pt x="727" y="281"/>
                        <a:pt x="787" y="281"/>
                      </a:cubicBezTo>
                      <a:cubicBezTo>
                        <a:pt x="703" y="424"/>
                        <a:pt x="668" y="591"/>
                        <a:pt x="680" y="769"/>
                      </a:cubicBezTo>
                      <a:cubicBezTo>
                        <a:pt x="691" y="877"/>
                        <a:pt x="727" y="972"/>
                        <a:pt x="763" y="1067"/>
                      </a:cubicBezTo>
                      <a:cubicBezTo>
                        <a:pt x="799" y="1115"/>
                        <a:pt x="822" y="1174"/>
                        <a:pt x="870" y="1198"/>
                      </a:cubicBezTo>
                      <a:cubicBezTo>
                        <a:pt x="882" y="1210"/>
                        <a:pt x="894" y="1246"/>
                        <a:pt x="930" y="1258"/>
                      </a:cubicBezTo>
                      <a:cubicBezTo>
                        <a:pt x="965" y="1293"/>
                        <a:pt x="989" y="1293"/>
                        <a:pt x="1037" y="1305"/>
                      </a:cubicBezTo>
                      <a:cubicBezTo>
                        <a:pt x="1041" y="1306"/>
                        <a:pt x="1046" y="1306"/>
                        <a:pt x="1050" y="1306"/>
                      </a:cubicBezTo>
                      <a:cubicBezTo>
                        <a:pt x="1105" y="1306"/>
                        <a:pt x="1154" y="1241"/>
                        <a:pt x="1132" y="1186"/>
                      </a:cubicBezTo>
                      <a:cubicBezTo>
                        <a:pt x="1120" y="1150"/>
                        <a:pt x="1120" y="1127"/>
                        <a:pt x="1108" y="1115"/>
                      </a:cubicBezTo>
                      <a:cubicBezTo>
                        <a:pt x="1096" y="1091"/>
                        <a:pt x="1084" y="1079"/>
                        <a:pt x="1061" y="1055"/>
                      </a:cubicBezTo>
                      <a:cubicBezTo>
                        <a:pt x="1037" y="1019"/>
                        <a:pt x="1013" y="996"/>
                        <a:pt x="1001" y="960"/>
                      </a:cubicBezTo>
                      <a:cubicBezTo>
                        <a:pt x="953" y="888"/>
                        <a:pt x="930" y="817"/>
                        <a:pt x="930" y="722"/>
                      </a:cubicBezTo>
                      <a:cubicBezTo>
                        <a:pt x="918" y="579"/>
                        <a:pt x="941" y="424"/>
                        <a:pt x="1001" y="293"/>
                      </a:cubicBezTo>
                      <a:cubicBezTo>
                        <a:pt x="1108" y="305"/>
                        <a:pt x="1215" y="353"/>
                        <a:pt x="1299" y="400"/>
                      </a:cubicBezTo>
                      <a:cubicBezTo>
                        <a:pt x="1644" y="555"/>
                        <a:pt x="1989" y="877"/>
                        <a:pt x="2144" y="1234"/>
                      </a:cubicBezTo>
                      <a:cubicBezTo>
                        <a:pt x="2152" y="1262"/>
                        <a:pt x="2171" y="1274"/>
                        <a:pt x="2191" y="1274"/>
                      </a:cubicBezTo>
                      <a:cubicBezTo>
                        <a:pt x="2231" y="1274"/>
                        <a:pt x="2275" y="1229"/>
                        <a:pt x="2251" y="1174"/>
                      </a:cubicBezTo>
                      <a:cubicBezTo>
                        <a:pt x="2168" y="924"/>
                        <a:pt x="2061" y="722"/>
                        <a:pt x="1894" y="543"/>
                      </a:cubicBezTo>
                      <a:cubicBezTo>
                        <a:pt x="1715" y="365"/>
                        <a:pt x="1525" y="222"/>
                        <a:pt x="1287" y="115"/>
                      </a:cubicBezTo>
                      <a:cubicBezTo>
                        <a:pt x="1132" y="45"/>
                        <a:pt x="958" y="1"/>
                        <a:pt x="786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9" name="Google Shape;5887;p62">
                  <a:extLst>
                    <a:ext uri="{FF2B5EF4-FFF2-40B4-BE49-F238E27FC236}">
                      <a16:creationId xmlns:a16="http://schemas.microsoft.com/office/drawing/2014/main" id="{428B6840-EB64-A319-ECC3-3E3E3736BF16}"/>
                    </a:ext>
                  </a:extLst>
                </p:cNvPr>
                <p:cNvSpPr/>
                <p:nvPr/>
              </p:nvSpPr>
              <p:spPr>
                <a:xfrm>
                  <a:off x="2558113" y="2367980"/>
                  <a:ext cx="168778" cy="7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1465" extrusionOk="0">
                      <a:moveTo>
                        <a:pt x="3040" y="0"/>
                      </a:moveTo>
                      <a:cubicBezTo>
                        <a:pt x="2836" y="0"/>
                        <a:pt x="2435" y="151"/>
                        <a:pt x="1863" y="170"/>
                      </a:cubicBezTo>
                      <a:cubicBezTo>
                        <a:pt x="1816" y="172"/>
                        <a:pt x="1771" y="173"/>
                        <a:pt x="1727" y="173"/>
                      </a:cubicBezTo>
                      <a:cubicBezTo>
                        <a:pt x="1270" y="173"/>
                        <a:pt x="968" y="64"/>
                        <a:pt x="707" y="64"/>
                      </a:cubicBezTo>
                      <a:cubicBezTo>
                        <a:pt x="592" y="64"/>
                        <a:pt x="484" y="85"/>
                        <a:pt x="375" y="146"/>
                      </a:cubicBezTo>
                      <a:cubicBezTo>
                        <a:pt x="0" y="339"/>
                        <a:pt x="741" y="1464"/>
                        <a:pt x="1709" y="1464"/>
                      </a:cubicBezTo>
                      <a:cubicBezTo>
                        <a:pt x="1756" y="1464"/>
                        <a:pt x="1804" y="1461"/>
                        <a:pt x="1851" y="1456"/>
                      </a:cubicBezTo>
                      <a:cubicBezTo>
                        <a:pt x="2863" y="1325"/>
                        <a:pt x="3423" y="384"/>
                        <a:pt x="3161" y="39"/>
                      </a:cubicBezTo>
                      <a:cubicBezTo>
                        <a:pt x="3136" y="11"/>
                        <a:pt x="3095" y="0"/>
                        <a:pt x="3040" y="0"/>
                      </a:cubicBezTo>
                      <a:close/>
                    </a:path>
                  </a:pathLst>
                </a:custGeom>
                <a:solidFill>
                  <a:srgbClr val="B22E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5888;p62">
                  <a:extLst>
                    <a:ext uri="{FF2B5EF4-FFF2-40B4-BE49-F238E27FC236}">
                      <a16:creationId xmlns:a16="http://schemas.microsoft.com/office/drawing/2014/main" id="{6E752F32-4A3D-1409-61EE-584DE17B7B56}"/>
                    </a:ext>
                  </a:extLst>
                </p:cNvPr>
                <p:cNvSpPr/>
                <p:nvPr/>
              </p:nvSpPr>
              <p:spPr>
                <a:xfrm>
                  <a:off x="2571274" y="2385479"/>
                  <a:ext cx="102775" cy="5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5" h="1112" extrusionOk="0">
                      <a:moveTo>
                        <a:pt x="268" y="0"/>
                      </a:moveTo>
                      <a:cubicBezTo>
                        <a:pt x="171" y="0"/>
                        <a:pt x="79" y="16"/>
                        <a:pt x="1" y="53"/>
                      </a:cubicBezTo>
                      <a:cubicBezTo>
                        <a:pt x="90" y="442"/>
                        <a:pt x="677" y="1112"/>
                        <a:pt x="1404" y="1112"/>
                      </a:cubicBezTo>
                      <a:cubicBezTo>
                        <a:pt x="1455" y="1112"/>
                        <a:pt x="1508" y="1108"/>
                        <a:pt x="1561" y="1101"/>
                      </a:cubicBezTo>
                      <a:cubicBezTo>
                        <a:pt x="1763" y="1065"/>
                        <a:pt x="1942" y="1030"/>
                        <a:pt x="2084" y="946"/>
                      </a:cubicBezTo>
                      <a:cubicBezTo>
                        <a:pt x="1799" y="613"/>
                        <a:pt x="1430" y="375"/>
                        <a:pt x="1061" y="208"/>
                      </a:cubicBezTo>
                      <a:cubicBezTo>
                        <a:pt x="859" y="120"/>
                        <a:pt x="541" y="0"/>
                        <a:pt x="268" y="0"/>
                      </a:cubicBezTo>
                      <a:close/>
                    </a:path>
                  </a:pathLst>
                </a:custGeom>
                <a:solidFill>
                  <a:srgbClr val="FF58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5889;p62">
                  <a:extLst>
                    <a:ext uri="{FF2B5EF4-FFF2-40B4-BE49-F238E27FC236}">
                      <a16:creationId xmlns:a16="http://schemas.microsoft.com/office/drawing/2014/main" id="{E0166FB3-7ADB-3BEC-A1C6-3656ABA14F79}"/>
                    </a:ext>
                  </a:extLst>
                </p:cNvPr>
                <p:cNvSpPr/>
                <p:nvPr/>
              </p:nvSpPr>
              <p:spPr>
                <a:xfrm>
                  <a:off x="2512616" y="2175639"/>
                  <a:ext cx="93360" cy="3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4" h="670" extrusionOk="0">
                      <a:moveTo>
                        <a:pt x="1084" y="0"/>
                      </a:moveTo>
                      <a:cubicBezTo>
                        <a:pt x="893" y="0"/>
                        <a:pt x="715" y="48"/>
                        <a:pt x="572" y="107"/>
                      </a:cubicBezTo>
                      <a:cubicBezTo>
                        <a:pt x="357" y="191"/>
                        <a:pt x="155" y="322"/>
                        <a:pt x="48" y="536"/>
                      </a:cubicBezTo>
                      <a:cubicBezTo>
                        <a:pt x="36" y="548"/>
                        <a:pt x="36" y="584"/>
                        <a:pt x="12" y="596"/>
                      </a:cubicBezTo>
                      <a:cubicBezTo>
                        <a:pt x="2" y="637"/>
                        <a:pt x="0" y="669"/>
                        <a:pt x="31" y="669"/>
                      </a:cubicBezTo>
                      <a:cubicBezTo>
                        <a:pt x="36" y="669"/>
                        <a:pt x="42" y="669"/>
                        <a:pt x="48" y="667"/>
                      </a:cubicBezTo>
                      <a:cubicBezTo>
                        <a:pt x="60" y="667"/>
                        <a:pt x="96" y="643"/>
                        <a:pt x="107" y="619"/>
                      </a:cubicBezTo>
                      <a:cubicBezTo>
                        <a:pt x="325" y="424"/>
                        <a:pt x="632" y="273"/>
                        <a:pt x="1006" y="273"/>
                      </a:cubicBezTo>
                      <a:cubicBezTo>
                        <a:pt x="1020" y="273"/>
                        <a:pt x="1034" y="274"/>
                        <a:pt x="1048" y="274"/>
                      </a:cubicBezTo>
                      <a:cubicBezTo>
                        <a:pt x="1143" y="298"/>
                        <a:pt x="1250" y="298"/>
                        <a:pt x="1358" y="322"/>
                      </a:cubicBezTo>
                      <a:cubicBezTo>
                        <a:pt x="1445" y="351"/>
                        <a:pt x="1540" y="388"/>
                        <a:pt x="1649" y="388"/>
                      </a:cubicBezTo>
                      <a:cubicBezTo>
                        <a:pt x="1674" y="388"/>
                        <a:pt x="1700" y="386"/>
                        <a:pt x="1727" y="381"/>
                      </a:cubicBezTo>
                      <a:cubicBezTo>
                        <a:pt x="1858" y="381"/>
                        <a:pt x="1893" y="250"/>
                        <a:pt x="1834" y="191"/>
                      </a:cubicBezTo>
                      <a:cubicBezTo>
                        <a:pt x="1762" y="84"/>
                        <a:pt x="1560" y="60"/>
                        <a:pt x="1441" y="24"/>
                      </a:cubicBezTo>
                      <a:cubicBezTo>
                        <a:pt x="1322" y="12"/>
                        <a:pt x="1191" y="0"/>
                        <a:pt x="1084" y="0"/>
                      </a:cubicBezTo>
                      <a:close/>
                    </a:path>
                  </a:pathLst>
                </a:custGeom>
                <a:solidFill>
                  <a:srgbClr val="C05A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5890;p62">
                  <a:extLst>
                    <a:ext uri="{FF2B5EF4-FFF2-40B4-BE49-F238E27FC236}">
                      <a16:creationId xmlns:a16="http://schemas.microsoft.com/office/drawing/2014/main" id="{9EC27CB5-1E7F-C753-7A14-D547E328961A}"/>
                    </a:ext>
                  </a:extLst>
                </p:cNvPr>
                <p:cNvSpPr/>
                <p:nvPr/>
              </p:nvSpPr>
              <p:spPr>
                <a:xfrm>
                  <a:off x="2691696" y="2167802"/>
                  <a:ext cx="73692" cy="26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" h="547" extrusionOk="0">
                      <a:moveTo>
                        <a:pt x="640" y="0"/>
                      </a:moveTo>
                      <a:cubicBezTo>
                        <a:pt x="606" y="0"/>
                        <a:pt x="571" y="2"/>
                        <a:pt x="534" y="4"/>
                      </a:cubicBezTo>
                      <a:cubicBezTo>
                        <a:pt x="451" y="16"/>
                        <a:pt x="368" y="40"/>
                        <a:pt x="284" y="76"/>
                      </a:cubicBezTo>
                      <a:cubicBezTo>
                        <a:pt x="201" y="123"/>
                        <a:pt x="70" y="171"/>
                        <a:pt x="34" y="290"/>
                      </a:cubicBezTo>
                      <a:cubicBezTo>
                        <a:pt x="0" y="358"/>
                        <a:pt x="53" y="470"/>
                        <a:pt x="151" y="470"/>
                      </a:cubicBezTo>
                      <a:cubicBezTo>
                        <a:pt x="155" y="470"/>
                        <a:pt x="160" y="469"/>
                        <a:pt x="165" y="469"/>
                      </a:cubicBezTo>
                      <a:cubicBezTo>
                        <a:pt x="273" y="457"/>
                        <a:pt x="344" y="397"/>
                        <a:pt x="439" y="362"/>
                      </a:cubicBezTo>
                      <a:cubicBezTo>
                        <a:pt x="511" y="338"/>
                        <a:pt x="582" y="302"/>
                        <a:pt x="654" y="290"/>
                      </a:cubicBezTo>
                      <a:cubicBezTo>
                        <a:pt x="718" y="274"/>
                        <a:pt x="782" y="266"/>
                        <a:pt x="844" y="266"/>
                      </a:cubicBezTo>
                      <a:cubicBezTo>
                        <a:pt x="1059" y="266"/>
                        <a:pt x="1259" y="357"/>
                        <a:pt x="1416" y="504"/>
                      </a:cubicBezTo>
                      <a:cubicBezTo>
                        <a:pt x="1427" y="516"/>
                        <a:pt x="1463" y="528"/>
                        <a:pt x="1475" y="540"/>
                      </a:cubicBezTo>
                      <a:cubicBezTo>
                        <a:pt x="1479" y="545"/>
                        <a:pt x="1483" y="547"/>
                        <a:pt x="1485" y="547"/>
                      </a:cubicBezTo>
                      <a:cubicBezTo>
                        <a:pt x="1494" y="547"/>
                        <a:pt x="1483" y="508"/>
                        <a:pt x="1463" y="469"/>
                      </a:cubicBezTo>
                      <a:cubicBezTo>
                        <a:pt x="1439" y="457"/>
                        <a:pt x="1427" y="421"/>
                        <a:pt x="1427" y="409"/>
                      </a:cubicBezTo>
                      <a:cubicBezTo>
                        <a:pt x="1296" y="219"/>
                        <a:pt x="1118" y="112"/>
                        <a:pt x="951" y="52"/>
                      </a:cubicBezTo>
                      <a:cubicBezTo>
                        <a:pt x="851" y="16"/>
                        <a:pt x="751" y="0"/>
                        <a:pt x="640" y="0"/>
                      </a:cubicBezTo>
                      <a:close/>
                    </a:path>
                  </a:pathLst>
                </a:custGeom>
                <a:solidFill>
                  <a:srgbClr val="C05A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5891;p62">
                  <a:extLst>
                    <a:ext uri="{FF2B5EF4-FFF2-40B4-BE49-F238E27FC236}">
                      <a16:creationId xmlns:a16="http://schemas.microsoft.com/office/drawing/2014/main" id="{CD08A360-B8AD-A808-32C8-7D813202772B}"/>
                    </a:ext>
                  </a:extLst>
                </p:cNvPr>
                <p:cNvSpPr/>
                <p:nvPr/>
              </p:nvSpPr>
              <p:spPr>
                <a:xfrm>
                  <a:off x="2485160" y="2273535"/>
                  <a:ext cx="101444" cy="3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8" h="751" extrusionOk="0">
                      <a:moveTo>
                        <a:pt x="1073" y="1"/>
                      </a:moveTo>
                      <a:cubicBezTo>
                        <a:pt x="870" y="1"/>
                        <a:pt x="669" y="49"/>
                        <a:pt x="498" y="145"/>
                      </a:cubicBezTo>
                      <a:cubicBezTo>
                        <a:pt x="391" y="181"/>
                        <a:pt x="295" y="264"/>
                        <a:pt x="212" y="336"/>
                      </a:cubicBezTo>
                      <a:cubicBezTo>
                        <a:pt x="141" y="407"/>
                        <a:pt x="33" y="503"/>
                        <a:pt x="10" y="598"/>
                      </a:cubicBezTo>
                      <a:cubicBezTo>
                        <a:pt x="1" y="634"/>
                        <a:pt x="19" y="670"/>
                        <a:pt x="49" y="670"/>
                      </a:cubicBezTo>
                      <a:cubicBezTo>
                        <a:pt x="58" y="670"/>
                        <a:pt x="69" y="666"/>
                        <a:pt x="81" y="657"/>
                      </a:cubicBezTo>
                      <a:cubicBezTo>
                        <a:pt x="152" y="622"/>
                        <a:pt x="236" y="526"/>
                        <a:pt x="307" y="479"/>
                      </a:cubicBezTo>
                      <a:cubicBezTo>
                        <a:pt x="379" y="419"/>
                        <a:pt x="474" y="360"/>
                        <a:pt x="557" y="324"/>
                      </a:cubicBezTo>
                      <a:cubicBezTo>
                        <a:pt x="705" y="245"/>
                        <a:pt x="861" y="199"/>
                        <a:pt x="1012" y="199"/>
                      </a:cubicBezTo>
                      <a:cubicBezTo>
                        <a:pt x="1043" y="199"/>
                        <a:pt x="1074" y="201"/>
                        <a:pt x="1105" y="205"/>
                      </a:cubicBezTo>
                      <a:cubicBezTo>
                        <a:pt x="1284" y="217"/>
                        <a:pt x="1450" y="276"/>
                        <a:pt x="1605" y="360"/>
                      </a:cubicBezTo>
                      <a:cubicBezTo>
                        <a:pt x="1676" y="407"/>
                        <a:pt x="1748" y="467"/>
                        <a:pt x="1807" y="538"/>
                      </a:cubicBezTo>
                      <a:cubicBezTo>
                        <a:pt x="1867" y="598"/>
                        <a:pt x="1915" y="693"/>
                        <a:pt x="1974" y="741"/>
                      </a:cubicBezTo>
                      <a:cubicBezTo>
                        <a:pt x="1980" y="747"/>
                        <a:pt x="1989" y="750"/>
                        <a:pt x="1999" y="750"/>
                      </a:cubicBezTo>
                      <a:cubicBezTo>
                        <a:pt x="2026" y="750"/>
                        <a:pt x="2057" y="728"/>
                        <a:pt x="2057" y="693"/>
                      </a:cubicBezTo>
                      <a:cubicBezTo>
                        <a:pt x="2057" y="598"/>
                        <a:pt x="1998" y="479"/>
                        <a:pt x="1938" y="419"/>
                      </a:cubicBezTo>
                      <a:cubicBezTo>
                        <a:pt x="1879" y="348"/>
                        <a:pt x="1807" y="276"/>
                        <a:pt x="1724" y="217"/>
                      </a:cubicBezTo>
                      <a:cubicBezTo>
                        <a:pt x="1545" y="98"/>
                        <a:pt x="1343" y="26"/>
                        <a:pt x="1141" y="3"/>
                      </a:cubicBezTo>
                      <a:cubicBezTo>
                        <a:pt x="1118" y="1"/>
                        <a:pt x="1095" y="1"/>
                        <a:pt x="1073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5892;p62">
                  <a:extLst>
                    <a:ext uri="{FF2B5EF4-FFF2-40B4-BE49-F238E27FC236}">
                      <a16:creationId xmlns:a16="http://schemas.microsoft.com/office/drawing/2014/main" id="{25316854-95DB-F823-3E2D-AEF6128B84FB}"/>
                    </a:ext>
                  </a:extLst>
                </p:cNvPr>
                <p:cNvSpPr/>
                <p:nvPr/>
              </p:nvSpPr>
              <p:spPr>
                <a:xfrm>
                  <a:off x="2709195" y="2262986"/>
                  <a:ext cx="66298" cy="40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5" h="818" extrusionOk="0">
                      <a:moveTo>
                        <a:pt x="651" y="0"/>
                      </a:moveTo>
                      <a:cubicBezTo>
                        <a:pt x="613" y="0"/>
                        <a:pt x="575" y="5"/>
                        <a:pt x="537" y="14"/>
                      </a:cubicBezTo>
                      <a:cubicBezTo>
                        <a:pt x="406" y="38"/>
                        <a:pt x="287" y="133"/>
                        <a:pt x="179" y="264"/>
                      </a:cubicBezTo>
                      <a:cubicBezTo>
                        <a:pt x="132" y="324"/>
                        <a:pt x="96" y="395"/>
                        <a:pt x="60" y="490"/>
                      </a:cubicBezTo>
                      <a:cubicBezTo>
                        <a:pt x="37" y="562"/>
                        <a:pt x="1" y="681"/>
                        <a:pt x="1" y="776"/>
                      </a:cubicBezTo>
                      <a:cubicBezTo>
                        <a:pt x="1" y="799"/>
                        <a:pt x="21" y="818"/>
                        <a:pt x="38" y="818"/>
                      </a:cubicBezTo>
                      <a:cubicBezTo>
                        <a:pt x="48" y="818"/>
                        <a:pt x="56" y="812"/>
                        <a:pt x="60" y="800"/>
                      </a:cubicBezTo>
                      <a:cubicBezTo>
                        <a:pt x="96" y="740"/>
                        <a:pt x="120" y="669"/>
                        <a:pt x="156" y="598"/>
                      </a:cubicBezTo>
                      <a:cubicBezTo>
                        <a:pt x="179" y="514"/>
                        <a:pt x="227" y="455"/>
                        <a:pt x="275" y="395"/>
                      </a:cubicBezTo>
                      <a:cubicBezTo>
                        <a:pt x="346" y="300"/>
                        <a:pt x="465" y="217"/>
                        <a:pt x="572" y="193"/>
                      </a:cubicBezTo>
                      <a:cubicBezTo>
                        <a:pt x="601" y="190"/>
                        <a:pt x="628" y="189"/>
                        <a:pt x="655" y="189"/>
                      </a:cubicBezTo>
                      <a:cubicBezTo>
                        <a:pt x="755" y="189"/>
                        <a:pt x="848" y="208"/>
                        <a:pt x="941" y="264"/>
                      </a:cubicBezTo>
                      <a:cubicBezTo>
                        <a:pt x="1001" y="300"/>
                        <a:pt x="1061" y="359"/>
                        <a:pt x="1120" y="395"/>
                      </a:cubicBezTo>
                      <a:cubicBezTo>
                        <a:pt x="1180" y="443"/>
                        <a:pt x="1227" y="514"/>
                        <a:pt x="1287" y="562"/>
                      </a:cubicBezTo>
                      <a:cubicBezTo>
                        <a:pt x="1290" y="563"/>
                        <a:pt x="1293" y="564"/>
                        <a:pt x="1297" y="564"/>
                      </a:cubicBezTo>
                      <a:cubicBezTo>
                        <a:pt x="1319" y="564"/>
                        <a:pt x="1345" y="532"/>
                        <a:pt x="1334" y="490"/>
                      </a:cubicBezTo>
                      <a:cubicBezTo>
                        <a:pt x="1287" y="395"/>
                        <a:pt x="1227" y="312"/>
                        <a:pt x="1168" y="252"/>
                      </a:cubicBezTo>
                      <a:cubicBezTo>
                        <a:pt x="1096" y="181"/>
                        <a:pt x="1037" y="133"/>
                        <a:pt x="953" y="86"/>
                      </a:cubicBezTo>
                      <a:cubicBezTo>
                        <a:pt x="857" y="33"/>
                        <a:pt x="755" y="0"/>
                        <a:pt x="651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55" name="Google Shape;5893;p62">
                  <a:extLst>
                    <a:ext uri="{FF2B5EF4-FFF2-40B4-BE49-F238E27FC236}">
                      <a16:creationId xmlns:a16="http://schemas.microsoft.com/office/drawing/2014/main" id="{6625C7E0-8978-91C8-E8EC-2DF794762116}"/>
                    </a:ext>
                  </a:extLst>
                </p:cNvPr>
                <p:cNvSpPr/>
                <p:nvPr/>
              </p:nvSpPr>
              <p:spPr>
                <a:xfrm>
                  <a:off x="2653445" y="2219165"/>
                  <a:ext cx="54665" cy="130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" h="2643" extrusionOk="0">
                      <a:moveTo>
                        <a:pt x="267" y="1"/>
                      </a:moveTo>
                      <a:cubicBezTo>
                        <a:pt x="246" y="1"/>
                        <a:pt x="226" y="13"/>
                        <a:pt x="215" y="34"/>
                      </a:cubicBezTo>
                      <a:cubicBezTo>
                        <a:pt x="179" y="94"/>
                        <a:pt x="167" y="177"/>
                        <a:pt x="156" y="248"/>
                      </a:cubicBezTo>
                      <a:cubicBezTo>
                        <a:pt x="132" y="320"/>
                        <a:pt x="120" y="391"/>
                        <a:pt x="108" y="486"/>
                      </a:cubicBezTo>
                      <a:cubicBezTo>
                        <a:pt x="96" y="617"/>
                        <a:pt x="72" y="760"/>
                        <a:pt x="60" y="915"/>
                      </a:cubicBezTo>
                      <a:cubicBezTo>
                        <a:pt x="36" y="1177"/>
                        <a:pt x="1" y="1475"/>
                        <a:pt x="132" y="1713"/>
                      </a:cubicBezTo>
                      <a:cubicBezTo>
                        <a:pt x="179" y="1808"/>
                        <a:pt x="275" y="1891"/>
                        <a:pt x="358" y="1951"/>
                      </a:cubicBezTo>
                      <a:cubicBezTo>
                        <a:pt x="477" y="2010"/>
                        <a:pt x="596" y="2010"/>
                        <a:pt x="715" y="2010"/>
                      </a:cubicBezTo>
                      <a:lnTo>
                        <a:pt x="822" y="2010"/>
                      </a:lnTo>
                      <a:cubicBezTo>
                        <a:pt x="870" y="2010"/>
                        <a:pt x="894" y="2010"/>
                        <a:pt x="906" y="2070"/>
                      </a:cubicBezTo>
                      <a:cubicBezTo>
                        <a:pt x="929" y="2118"/>
                        <a:pt x="882" y="2213"/>
                        <a:pt x="870" y="2249"/>
                      </a:cubicBezTo>
                      <a:cubicBezTo>
                        <a:pt x="810" y="2368"/>
                        <a:pt x="727" y="2475"/>
                        <a:pt x="632" y="2546"/>
                      </a:cubicBezTo>
                      <a:cubicBezTo>
                        <a:pt x="588" y="2579"/>
                        <a:pt x="605" y="2643"/>
                        <a:pt x="645" y="2643"/>
                      </a:cubicBezTo>
                      <a:cubicBezTo>
                        <a:pt x="649" y="2643"/>
                        <a:pt x="652" y="2642"/>
                        <a:pt x="656" y="2641"/>
                      </a:cubicBezTo>
                      <a:cubicBezTo>
                        <a:pt x="882" y="2546"/>
                        <a:pt x="1025" y="2344"/>
                        <a:pt x="1072" y="2106"/>
                      </a:cubicBezTo>
                      <a:cubicBezTo>
                        <a:pt x="1108" y="1725"/>
                        <a:pt x="656" y="1879"/>
                        <a:pt x="465" y="1796"/>
                      </a:cubicBezTo>
                      <a:cubicBezTo>
                        <a:pt x="191" y="1665"/>
                        <a:pt x="227" y="1284"/>
                        <a:pt x="239" y="1034"/>
                      </a:cubicBezTo>
                      <a:lnTo>
                        <a:pt x="287" y="546"/>
                      </a:lnTo>
                      <a:cubicBezTo>
                        <a:pt x="298" y="451"/>
                        <a:pt x="298" y="379"/>
                        <a:pt x="310" y="284"/>
                      </a:cubicBezTo>
                      <a:cubicBezTo>
                        <a:pt x="310" y="213"/>
                        <a:pt x="346" y="141"/>
                        <a:pt x="334" y="58"/>
                      </a:cubicBezTo>
                      <a:cubicBezTo>
                        <a:pt x="321" y="18"/>
                        <a:pt x="293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1" name="Google Shape;5894;p62">
                <a:extLst>
                  <a:ext uri="{FF2B5EF4-FFF2-40B4-BE49-F238E27FC236}">
                    <a16:creationId xmlns:a16="http://schemas.microsoft.com/office/drawing/2014/main" id="{97423614-C83F-A5F6-0017-E29C6C75C699}"/>
                  </a:ext>
                </a:extLst>
              </p:cNvPr>
              <p:cNvGrpSpPr/>
              <p:nvPr/>
            </p:nvGrpSpPr>
            <p:grpSpPr>
              <a:xfrm>
                <a:off x="4916375" y="3257053"/>
                <a:ext cx="829848" cy="1623335"/>
                <a:chOff x="5871060" y="1827829"/>
                <a:chExt cx="1104004" cy="2295170"/>
              </a:xfrm>
            </p:grpSpPr>
            <p:sp>
              <p:nvSpPr>
                <p:cNvPr id="549" name="Google Shape;5895;p62">
                  <a:extLst>
                    <a:ext uri="{FF2B5EF4-FFF2-40B4-BE49-F238E27FC236}">
                      <a16:creationId xmlns:a16="http://schemas.microsoft.com/office/drawing/2014/main" id="{518AB21C-0EF8-7265-6730-5DDF7358F6E8}"/>
                    </a:ext>
                  </a:extLst>
                </p:cNvPr>
                <p:cNvSpPr/>
                <p:nvPr/>
              </p:nvSpPr>
              <p:spPr>
                <a:xfrm>
                  <a:off x="5913895" y="1891762"/>
                  <a:ext cx="1061169" cy="98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8" h="19899" extrusionOk="0">
                      <a:moveTo>
                        <a:pt x="11569" y="0"/>
                      </a:moveTo>
                      <a:cubicBezTo>
                        <a:pt x="10530" y="0"/>
                        <a:pt x="9475" y="230"/>
                        <a:pt x="8525" y="556"/>
                      </a:cubicBezTo>
                      <a:cubicBezTo>
                        <a:pt x="7049" y="1080"/>
                        <a:pt x="5668" y="2044"/>
                        <a:pt x="4834" y="3402"/>
                      </a:cubicBezTo>
                      <a:cubicBezTo>
                        <a:pt x="3608" y="5378"/>
                        <a:pt x="3477" y="7914"/>
                        <a:pt x="3942" y="10105"/>
                      </a:cubicBezTo>
                      <a:cubicBezTo>
                        <a:pt x="4037" y="10593"/>
                        <a:pt x="4180" y="11081"/>
                        <a:pt x="4251" y="11593"/>
                      </a:cubicBezTo>
                      <a:cubicBezTo>
                        <a:pt x="4382" y="12522"/>
                        <a:pt x="4192" y="13867"/>
                        <a:pt x="3060" y="14213"/>
                      </a:cubicBezTo>
                      <a:cubicBezTo>
                        <a:pt x="2887" y="14264"/>
                        <a:pt x="2708" y="14278"/>
                        <a:pt x="2527" y="14278"/>
                      </a:cubicBezTo>
                      <a:cubicBezTo>
                        <a:pt x="2279" y="14278"/>
                        <a:pt x="2028" y="14250"/>
                        <a:pt x="1786" y="14250"/>
                      </a:cubicBezTo>
                      <a:cubicBezTo>
                        <a:pt x="1504" y="14250"/>
                        <a:pt x="1233" y="14288"/>
                        <a:pt x="989" y="14451"/>
                      </a:cubicBezTo>
                      <a:cubicBezTo>
                        <a:pt x="786" y="14582"/>
                        <a:pt x="632" y="14784"/>
                        <a:pt x="524" y="14998"/>
                      </a:cubicBezTo>
                      <a:cubicBezTo>
                        <a:pt x="1" y="16141"/>
                        <a:pt x="679" y="17499"/>
                        <a:pt x="1751" y="17915"/>
                      </a:cubicBezTo>
                      <a:cubicBezTo>
                        <a:pt x="2060" y="18036"/>
                        <a:pt x="2389" y="18090"/>
                        <a:pt x="2724" y="18090"/>
                      </a:cubicBezTo>
                      <a:cubicBezTo>
                        <a:pt x="3550" y="18090"/>
                        <a:pt x="4414" y="17757"/>
                        <a:pt x="5108" y="17249"/>
                      </a:cubicBezTo>
                      <a:lnTo>
                        <a:pt x="5108" y="17249"/>
                      </a:lnTo>
                      <a:cubicBezTo>
                        <a:pt x="5037" y="18344"/>
                        <a:pt x="5954" y="19320"/>
                        <a:pt x="7013" y="19439"/>
                      </a:cubicBezTo>
                      <a:cubicBezTo>
                        <a:pt x="7105" y="19450"/>
                        <a:pt x="7197" y="19455"/>
                        <a:pt x="7289" y="19455"/>
                      </a:cubicBezTo>
                      <a:cubicBezTo>
                        <a:pt x="8271" y="19455"/>
                        <a:pt x="9252" y="18888"/>
                        <a:pt x="9895" y="18082"/>
                      </a:cubicBezTo>
                      <a:cubicBezTo>
                        <a:pt x="9918" y="18035"/>
                        <a:pt x="9954" y="17987"/>
                        <a:pt x="10014" y="17975"/>
                      </a:cubicBezTo>
                      <a:cubicBezTo>
                        <a:pt x="10031" y="17966"/>
                        <a:pt x="10049" y="17962"/>
                        <a:pt x="10066" y="17962"/>
                      </a:cubicBezTo>
                      <a:cubicBezTo>
                        <a:pt x="10143" y="17962"/>
                        <a:pt x="10215" y="18038"/>
                        <a:pt x="10264" y="18106"/>
                      </a:cubicBezTo>
                      <a:cubicBezTo>
                        <a:pt x="10859" y="18820"/>
                        <a:pt x="11597" y="19416"/>
                        <a:pt x="12478" y="19713"/>
                      </a:cubicBezTo>
                      <a:cubicBezTo>
                        <a:pt x="12838" y="19835"/>
                        <a:pt x="13219" y="19899"/>
                        <a:pt x="13601" y="19899"/>
                      </a:cubicBezTo>
                      <a:cubicBezTo>
                        <a:pt x="14156" y="19899"/>
                        <a:pt x="14711" y="19764"/>
                        <a:pt x="15205" y="19475"/>
                      </a:cubicBezTo>
                      <a:cubicBezTo>
                        <a:pt x="16026" y="18987"/>
                        <a:pt x="16622" y="18035"/>
                        <a:pt x="16562" y="17082"/>
                      </a:cubicBezTo>
                      <a:lnTo>
                        <a:pt x="16562" y="17082"/>
                      </a:lnTo>
                      <a:cubicBezTo>
                        <a:pt x="17217" y="17368"/>
                        <a:pt x="17872" y="17642"/>
                        <a:pt x="18586" y="17737"/>
                      </a:cubicBezTo>
                      <a:cubicBezTo>
                        <a:pt x="18713" y="17752"/>
                        <a:pt x="18842" y="17760"/>
                        <a:pt x="18972" y="17760"/>
                      </a:cubicBezTo>
                      <a:cubicBezTo>
                        <a:pt x="19554" y="17760"/>
                        <a:pt x="20155" y="17600"/>
                        <a:pt x="20622" y="17201"/>
                      </a:cubicBezTo>
                      <a:cubicBezTo>
                        <a:pt x="21277" y="16630"/>
                        <a:pt x="21527" y="15606"/>
                        <a:pt x="21182" y="14820"/>
                      </a:cubicBezTo>
                      <a:cubicBezTo>
                        <a:pt x="20894" y="14117"/>
                        <a:pt x="20160" y="13719"/>
                        <a:pt x="19412" y="13719"/>
                      </a:cubicBezTo>
                      <a:cubicBezTo>
                        <a:pt x="19323" y="13719"/>
                        <a:pt x="19234" y="13725"/>
                        <a:pt x="19146" y="13736"/>
                      </a:cubicBezTo>
                      <a:cubicBezTo>
                        <a:pt x="19052" y="13748"/>
                        <a:pt x="18958" y="13754"/>
                        <a:pt x="18865" y="13754"/>
                      </a:cubicBezTo>
                      <a:cubicBezTo>
                        <a:pt x="17531" y="13754"/>
                        <a:pt x="16355" y="12541"/>
                        <a:pt x="17134" y="9569"/>
                      </a:cubicBezTo>
                      <a:cubicBezTo>
                        <a:pt x="17646" y="7617"/>
                        <a:pt x="17396" y="5283"/>
                        <a:pt x="16622" y="3414"/>
                      </a:cubicBezTo>
                      <a:cubicBezTo>
                        <a:pt x="16526" y="3211"/>
                        <a:pt x="16443" y="3021"/>
                        <a:pt x="16336" y="2818"/>
                      </a:cubicBezTo>
                      <a:cubicBezTo>
                        <a:pt x="15669" y="1604"/>
                        <a:pt x="14633" y="663"/>
                        <a:pt x="13300" y="247"/>
                      </a:cubicBezTo>
                      <a:cubicBezTo>
                        <a:pt x="12743" y="74"/>
                        <a:pt x="12159" y="0"/>
                        <a:pt x="11569" y="0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0" name="Google Shape;5896;p62">
                  <a:extLst>
                    <a:ext uri="{FF2B5EF4-FFF2-40B4-BE49-F238E27FC236}">
                      <a16:creationId xmlns:a16="http://schemas.microsoft.com/office/drawing/2014/main" id="{A029D63E-36A7-CEFE-99EC-38ABEACEDAA5}"/>
                    </a:ext>
                  </a:extLst>
                </p:cNvPr>
                <p:cNvSpPr/>
                <p:nvPr/>
              </p:nvSpPr>
              <p:spPr>
                <a:xfrm>
                  <a:off x="5994883" y="1892748"/>
                  <a:ext cx="957852" cy="980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2" h="19893" extrusionOk="0">
                      <a:moveTo>
                        <a:pt x="9868" y="1"/>
                      </a:moveTo>
                      <a:cubicBezTo>
                        <a:pt x="8835" y="1"/>
                        <a:pt x="7791" y="228"/>
                        <a:pt x="6847" y="560"/>
                      </a:cubicBezTo>
                      <a:cubicBezTo>
                        <a:pt x="5430" y="1060"/>
                        <a:pt x="4108" y="1977"/>
                        <a:pt x="3263" y="3251"/>
                      </a:cubicBezTo>
                      <a:cubicBezTo>
                        <a:pt x="3037" y="4132"/>
                        <a:pt x="3037" y="5049"/>
                        <a:pt x="3120" y="5965"/>
                      </a:cubicBezTo>
                      <a:cubicBezTo>
                        <a:pt x="3227" y="6954"/>
                        <a:pt x="3453" y="7930"/>
                        <a:pt x="3644" y="8906"/>
                      </a:cubicBezTo>
                      <a:cubicBezTo>
                        <a:pt x="3834" y="9906"/>
                        <a:pt x="3989" y="10918"/>
                        <a:pt x="3989" y="11942"/>
                      </a:cubicBezTo>
                      <a:cubicBezTo>
                        <a:pt x="3989" y="12883"/>
                        <a:pt x="3834" y="13788"/>
                        <a:pt x="3465" y="14657"/>
                      </a:cubicBezTo>
                      <a:cubicBezTo>
                        <a:pt x="3120" y="15455"/>
                        <a:pt x="2608" y="16169"/>
                        <a:pt x="1953" y="16741"/>
                      </a:cubicBezTo>
                      <a:cubicBezTo>
                        <a:pt x="1429" y="17193"/>
                        <a:pt x="798" y="17574"/>
                        <a:pt x="143" y="17812"/>
                      </a:cubicBezTo>
                      <a:cubicBezTo>
                        <a:pt x="108" y="17824"/>
                        <a:pt x="60" y="17836"/>
                        <a:pt x="1" y="17872"/>
                      </a:cubicBezTo>
                      <a:lnTo>
                        <a:pt x="84" y="17907"/>
                      </a:lnTo>
                      <a:cubicBezTo>
                        <a:pt x="400" y="18028"/>
                        <a:pt x="732" y="18082"/>
                        <a:pt x="1068" y="18082"/>
                      </a:cubicBezTo>
                      <a:cubicBezTo>
                        <a:pt x="1896" y="18082"/>
                        <a:pt x="2750" y="17749"/>
                        <a:pt x="3453" y="17241"/>
                      </a:cubicBezTo>
                      <a:lnTo>
                        <a:pt x="3453" y="17241"/>
                      </a:lnTo>
                      <a:cubicBezTo>
                        <a:pt x="3358" y="18348"/>
                        <a:pt x="4287" y="19312"/>
                        <a:pt x="5358" y="19431"/>
                      </a:cubicBezTo>
                      <a:cubicBezTo>
                        <a:pt x="5449" y="19442"/>
                        <a:pt x="5540" y="19447"/>
                        <a:pt x="5631" y="19447"/>
                      </a:cubicBezTo>
                      <a:cubicBezTo>
                        <a:pt x="6606" y="19447"/>
                        <a:pt x="7596" y="18880"/>
                        <a:pt x="8228" y="18074"/>
                      </a:cubicBezTo>
                      <a:cubicBezTo>
                        <a:pt x="8275" y="18026"/>
                        <a:pt x="8299" y="17991"/>
                        <a:pt x="8347" y="17967"/>
                      </a:cubicBezTo>
                      <a:cubicBezTo>
                        <a:pt x="8358" y="17964"/>
                        <a:pt x="8369" y="17963"/>
                        <a:pt x="8381" y="17963"/>
                      </a:cubicBezTo>
                      <a:cubicBezTo>
                        <a:pt x="8464" y="17963"/>
                        <a:pt x="8544" y="18036"/>
                        <a:pt x="8597" y="18110"/>
                      </a:cubicBezTo>
                      <a:cubicBezTo>
                        <a:pt x="9192" y="18824"/>
                        <a:pt x="9942" y="19419"/>
                        <a:pt x="10823" y="19717"/>
                      </a:cubicBezTo>
                      <a:cubicBezTo>
                        <a:pt x="11187" y="19830"/>
                        <a:pt x="11572" y="19892"/>
                        <a:pt x="11959" y="19892"/>
                      </a:cubicBezTo>
                      <a:cubicBezTo>
                        <a:pt x="12509" y="19892"/>
                        <a:pt x="13060" y="19766"/>
                        <a:pt x="13550" y="19479"/>
                      </a:cubicBezTo>
                      <a:cubicBezTo>
                        <a:pt x="14360" y="18979"/>
                        <a:pt x="14955" y="18026"/>
                        <a:pt x="14895" y="17074"/>
                      </a:cubicBezTo>
                      <a:lnTo>
                        <a:pt x="14895" y="17074"/>
                      </a:lnTo>
                      <a:cubicBezTo>
                        <a:pt x="15550" y="17360"/>
                        <a:pt x="16229" y="17645"/>
                        <a:pt x="16919" y="17729"/>
                      </a:cubicBezTo>
                      <a:cubicBezTo>
                        <a:pt x="17046" y="17744"/>
                        <a:pt x="17174" y="17751"/>
                        <a:pt x="17302" y="17751"/>
                      </a:cubicBezTo>
                      <a:cubicBezTo>
                        <a:pt x="17900" y="17751"/>
                        <a:pt x="18505" y="17585"/>
                        <a:pt x="18955" y="17193"/>
                      </a:cubicBezTo>
                      <a:cubicBezTo>
                        <a:pt x="19158" y="17014"/>
                        <a:pt x="19313" y="16812"/>
                        <a:pt x="19432" y="16574"/>
                      </a:cubicBezTo>
                      <a:lnTo>
                        <a:pt x="19432" y="16574"/>
                      </a:lnTo>
                      <a:cubicBezTo>
                        <a:pt x="19182" y="16693"/>
                        <a:pt x="18932" y="16764"/>
                        <a:pt x="18658" y="16812"/>
                      </a:cubicBezTo>
                      <a:cubicBezTo>
                        <a:pt x="18439" y="16845"/>
                        <a:pt x="18216" y="16860"/>
                        <a:pt x="17992" y="16860"/>
                      </a:cubicBezTo>
                      <a:cubicBezTo>
                        <a:pt x="17728" y="16860"/>
                        <a:pt x="17463" y="16839"/>
                        <a:pt x="17205" y="16800"/>
                      </a:cubicBezTo>
                      <a:cubicBezTo>
                        <a:pt x="16693" y="16717"/>
                        <a:pt x="16253" y="16526"/>
                        <a:pt x="15824" y="16264"/>
                      </a:cubicBezTo>
                      <a:cubicBezTo>
                        <a:pt x="15181" y="15859"/>
                        <a:pt x="14610" y="15348"/>
                        <a:pt x="14121" y="14788"/>
                      </a:cubicBezTo>
                      <a:cubicBezTo>
                        <a:pt x="13657" y="14252"/>
                        <a:pt x="13264" y="13621"/>
                        <a:pt x="13062" y="12931"/>
                      </a:cubicBezTo>
                      <a:cubicBezTo>
                        <a:pt x="12943" y="12514"/>
                        <a:pt x="12931" y="12073"/>
                        <a:pt x="12978" y="11645"/>
                      </a:cubicBezTo>
                      <a:cubicBezTo>
                        <a:pt x="13026" y="11216"/>
                        <a:pt x="13145" y="10811"/>
                        <a:pt x="13276" y="10406"/>
                      </a:cubicBezTo>
                      <a:cubicBezTo>
                        <a:pt x="13562" y="9549"/>
                        <a:pt x="13836" y="8680"/>
                        <a:pt x="14038" y="7811"/>
                      </a:cubicBezTo>
                      <a:cubicBezTo>
                        <a:pt x="14217" y="6989"/>
                        <a:pt x="14312" y="6144"/>
                        <a:pt x="14252" y="5311"/>
                      </a:cubicBezTo>
                      <a:cubicBezTo>
                        <a:pt x="14193" y="4596"/>
                        <a:pt x="14038" y="3882"/>
                        <a:pt x="13764" y="3203"/>
                      </a:cubicBezTo>
                      <a:cubicBezTo>
                        <a:pt x="13348" y="2155"/>
                        <a:pt x="12705" y="1203"/>
                        <a:pt x="11931" y="369"/>
                      </a:cubicBezTo>
                      <a:cubicBezTo>
                        <a:pt x="11835" y="322"/>
                        <a:pt x="11728" y="274"/>
                        <a:pt x="11621" y="250"/>
                      </a:cubicBezTo>
                      <a:cubicBezTo>
                        <a:pt x="11055" y="76"/>
                        <a:pt x="10463" y="1"/>
                        <a:pt x="9868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1" name="Google Shape;5897;p62">
                  <a:extLst>
                    <a:ext uri="{FF2B5EF4-FFF2-40B4-BE49-F238E27FC236}">
                      <a16:creationId xmlns:a16="http://schemas.microsoft.com/office/drawing/2014/main" id="{D71F8F21-1EFB-7CC5-F6DD-E61C6D04914E}"/>
                    </a:ext>
                  </a:extLst>
                </p:cNvPr>
                <p:cNvSpPr/>
                <p:nvPr/>
              </p:nvSpPr>
              <p:spPr>
                <a:xfrm>
                  <a:off x="5893932" y="3250813"/>
                  <a:ext cx="194311" cy="269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" h="5466" extrusionOk="0">
                      <a:moveTo>
                        <a:pt x="2001" y="0"/>
                      </a:moveTo>
                      <a:cubicBezTo>
                        <a:pt x="1846" y="322"/>
                        <a:pt x="1632" y="739"/>
                        <a:pt x="1513" y="977"/>
                      </a:cubicBezTo>
                      <a:cubicBezTo>
                        <a:pt x="1215" y="1298"/>
                        <a:pt x="1" y="3358"/>
                        <a:pt x="298" y="3572"/>
                      </a:cubicBezTo>
                      <a:cubicBezTo>
                        <a:pt x="315" y="3585"/>
                        <a:pt x="333" y="3590"/>
                        <a:pt x="353" y="3590"/>
                      </a:cubicBezTo>
                      <a:cubicBezTo>
                        <a:pt x="582" y="3590"/>
                        <a:pt x="1030" y="2839"/>
                        <a:pt x="1096" y="2763"/>
                      </a:cubicBezTo>
                      <a:lnTo>
                        <a:pt x="1096" y="2763"/>
                      </a:lnTo>
                      <a:cubicBezTo>
                        <a:pt x="1025" y="2894"/>
                        <a:pt x="1025" y="4965"/>
                        <a:pt x="1382" y="5025"/>
                      </a:cubicBezTo>
                      <a:cubicBezTo>
                        <a:pt x="1385" y="5025"/>
                        <a:pt x="1388" y="5026"/>
                        <a:pt x="1391" y="5026"/>
                      </a:cubicBezTo>
                      <a:cubicBezTo>
                        <a:pt x="1622" y="5026"/>
                        <a:pt x="1704" y="3713"/>
                        <a:pt x="1751" y="3560"/>
                      </a:cubicBezTo>
                      <a:lnTo>
                        <a:pt x="1751" y="3560"/>
                      </a:lnTo>
                      <a:cubicBezTo>
                        <a:pt x="1704" y="3725"/>
                        <a:pt x="1902" y="5466"/>
                        <a:pt x="2275" y="5466"/>
                      </a:cubicBezTo>
                      <a:cubicBezTo>
                        <a:pt x="2279" y="5466"/>
                        <a:pt x="2283" y="5466"/>
                        <a:pt x="2287" y="5465"/>
                      </a:cubicBezTo>
                      <a:cubicBezTo>
                        <a:pt x="2561" y="5442"/>
                        <a:pt x="2358" y="3572"/>
                        <a:pt x="2418" y="3572"/>
                      </a:cubicBezTo>
                      <a:lnTo>
                        <a:pt x="2418" y="3572"/>
                      </a:lnTo>
                      <a:cubicBezTo>
                        <a:pt x="2383" y="3595"/>
                        <a:pt x="2867" y="5040"/>
                        <a:pt x="3145" y="5040"/>
                      </a:cubicBezTo>
                      <a:cubicBezTo>
                        <a:pt x="3153" y="5040"/>
                        <a:pt x="3161" y="5039"/>
                        <a:pt x="3168" y="5037"/>
                      </a:cubicBezTo>
                      <a:cubicBezTo>
                        <a:pt x="3358" y="4977"/>
                        <a:pt x="3061" y="3382"/>
                        <a:pt x="3108" y="3382"/>
                      </a:cubicBezTo>
                      <a:lnTo>
                        <a:pt x="3108" y="3382"/>
                      </a:lnTo>
                      <a:cubicBezTo>
                        <a:pt x="3097" y="3393"/>
                        <a:pt x="3432" y="4266"/>
                        <a:pt x="3626" y="4266"/>
                      </a:cubicBezTo>
                      <a:cubicBezTo>
                        <a:pt x="3632" y="4266"/>
                        <a:pt x="3638" y="4265"/>
                        <a:pt x="3644" y="4263"/>
                      </a:cubicBezTo>
                      <a:cubicBezTo>
                        <a:pt x="3787" y="4215"/>
                        <a:pt x="3430" y="2846"/>
                        <a:pt x="3501" y="2298"/>
                      </a:cubicBezTo>
                      <a:cubicBezTo>
                        <a:pt x="3501" y="1834"/>
                        <a:pt x="3823" y="929"/>
                        <a:pt x="3942" y="643"/>
                      </a:cubicBezTo>
                      <a:cubicBezTo>
                        <a:pt x="3299" y="465"/>
                        <a:pt x="2644" y="239"/>
                        <a:pt x="2001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2" name="Google Shape;5898;p62">
                  <a:extLst>
                    <a:ext uri="{FF2B5EF4-FFF2-40B4-BE49-F238E27FC236}">
                      <a16:creationId xmlns:a16="http://schemas.microsoft.com/office/drawing/2014/main" id="{5FE38338-3F5B-452F-9426-8E25AA845635}"/>
                    </a:ext>
                  </a:extLst>
                </p:cNvPr>
                <p:cNvSpPr/>
                <p:nvPr/>
              </p:nvSpPr>
              <p:spPr>
                <a:xfrm>
                  <a:off x="5919761" y="2662504"/>
                  <a:ext cx="321781" cy="72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8" h="14793" extrusionOk="0">
                      <a:moveTo>
                        <a:pt x="5166" y="1"/>
                      </a:moveTo>
                      <a:cubicBezTo>
                        <a:pt x="4981" y="1"/>
                        <a:pt x="4785" y="96"/>
                        <a:pt x="4585" y="315"/>
                      </a:cubicBezTo>
                      <a:cubicBezTo>
                        <a:pt x="3727" y="1267"/>
                        <a:pt x="1251" y="6816"/>
                        <a:pt x="179" y="13067"/>
                      </a:cubicBezTo>
                      <a:cubicBezTo>
                        <a:pt x="179" y="13102"/>
                        <a:pt x="167" y="13126"/>
                        <a:pt x="167" y="13162"/>
                      </a:cubicBezTo>
                      <a:lnTo>
                        <a:pt x="84" y="13733"/>
                      </a:lnTo>
                      <a:cubicBezTo>
                        <a:pt x="1" y="14245"/>
                        <a:pt x="2346" y="14733"/>
                        <a:pt x="3299" y="14793"/>
                      </a:cubicBezTo>
                      <a:cubicBezTo>
                        <a:pt x="3299" y="14793"/>
                        <a:pt x="3346" y="14567"/>
                        <a:pt x="3430" y="14174"/>
                      </a:cubicBezTo>
                      <a:cubicBezTo>
                        <a:pt x="3430" y="14138"/>
                        <a:pt x="3430" y="14102"/>
                        <a:pt x="3442" y="14067"/>
                      </a:cubicBezTo>
                      <a:cubicBezTo>
                        <a:pt x="3668" y="13031"/>
                        <a:pt x="4132" y="10983"/>
                        <a:pt x="4680" y="8685"/>
                      </a:cubicBezTo>
                      <a:cubicBezTo>
                        <a:pt x="5466" y="5363"/>
                        <a:pt x="6454" y="4518"/>
                        <a:pt x="6490" y="2946"/>
                      </a:cubicBezTo>
                      <a:cubicBezTo>
                        <a:pt x="6528" y="1695"/>
                        <a:pt x="5944" y="1"/>
                        <a:pt x="5166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Google Shape;5899;p62">
                  <a:extLst>
                    <a:ext uri="{FF2B5EF4-FFF2-40B4-BE49-F238E27FC236}">
                      <a16:creationId xmlns:a16="http://schemas.microsoft.com/office/drawing/2014/main" id="{089B2668-F239-C6B3-7A68-86B4E39FBA06}"/>
                    </a:ext>
                  </a:extLst>
                </p:cNvPr>
                <p:cNvSpPr/>
                <p:nvPr/>
              </p:nvSpPr>
              <p:spPr>
                <a:xfrm>
                  <a:off x="6004298" y="2671525"/>
                  <a:ext cx="237146" cy="72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1" h="14634" extrusionOk="0">
                      <a:moveTo>
                        <a:pt x="3882" y="1"/>
                      </a:moveTo>
                      <a:cubicBezTo>
                        <a:pt x="3822" y="84"/>
                        <a:pt x="3751" y="180"/>
                        <a:pt x="3691" y="263"/>
                      </a:cubicBezTo>
                      <a:cubicBezTo>
                        <a:pt x="3024" y="1251"/>
                        <a:pt x="2477" y="2311"/>
                        <a:pt x="2036" y="3406"/>
                      </a:cubicBezTo>
                      <a:cubicBezTo>
                        <a:pt x="1596" y="4513"/>
                        <a:pt x="1262" y="5656"/>
                        <a:pt x="1024" y="6835"/>
                      </a:cubicBezTo>
                      <a:cubicBezTo>
                        <a:pt x="905" y="7430"/>
                        <a:pt x="810" y="8026"/>
                        <a:pt x="714" y="8621"/>
                      </a:cubicBezTo>
                      <a:cubicBezTo>
                        <a:pt x="631" y="9300"/>
                        <a:pt x="572" y="10002"/>
                        <a:pt x="524" y="10681"/>
                      </a:cubicBezTo>
                      <a:cubicBezTo>
                        <a:pt x="429" y="11919"/>
                        <a:pt x="345" y="13181"/>
                        <a:pt x="0" y="14372"/>
                      </a:cubicBezTo>
                      <a:cubicBezTo>
                        <a:pt x="584" y="14515"/>
                        <a:pt x="1179" y="14598"/>
                        <a:pt x="1560" y="14634"/>
                      </a:cubicBezTo>
                      <a:cubicBezTo>
                        <a:pt x="1560" y="14634"/>
                        <a:pt x="1607" y="14407"/>
                        <a:pt x="1703" y="14003"/>
                      </a:cubicBezTo>
                      <a:cubicBezTo>
                        <a:pt x="1715" y="13979"/>
                        <a:pt x="1715" y="13943"/>
                        <a:pt x="1715" y="13896"/>
                      </a:cubicBezTo>
                      <a:cubicBezTo>
                        <a:pt x="1941" y="12860"/>
                        <a:pt x="2393" y="10824"/>
                        <a:pt x="2953" y="8514"/>
                      </a:cubicBezTo>
                      <a:cubicBezTo>
                        <a:pt x="3751" y="5180"/>
                        <a:pt x="4715" y="4335"/>
                        <a:pt x="4763" y="2787"/>
                      </a:cubicBezTo>
                      <a:cubicBezTo>
                        <a:pt x="4810" y="1775"/>
                        <a:pt x="4441" y="477"/>
                        <a:pt x="3882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4" name="Google Shape;5900;p62">
                  <a:extLst>
                    <a:ext uri="{FF2B5EF4-FFF2-40B4-BE49-F238E27FC236}">
                      <a16:creationId xmlns:a16="http://schemas.microsoft.com/office/drawing/2014/main" id="{D6E6AD2A-D550-D0FB-388B-A378DFFBD5AE}"/>
                    </a:ext>
                  </a:extLst>
                </p:cNvPr>
                <p:cNvSpPr/>
                <p:nvPr/>
              </p:nvSpPr>
              <p:spPr>
                <a:xfrm>
                  <a:off x="5927993" y="3306563"/>
                  <a:ext cx="161433" cy="55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5" h="1120" extrusionOk="0">
                      <a:moveTo>
                        <a:pt x="24" y="1"/>
                      </a:moveTo>
                      <a:cubicBezTo>
                        <a:pt x="24" y="36"/>
                        <a:pt x="0" y="60"/>
                        <a:pt x="0" y="96"/>
                      </a:cubicBezTo>
                      <a:cubicBezTo>
                        <a:pt x="584" y="274"/>
                        <a:pt x="1167" y="465"/>
                        <a:pt x="1751" y="643"/>
                      </a:cubicBezTo>
                      <a:cubicBezTo>
                        <a:pt x="2251" y="810"/>
                        <a:pt x="2751" y="989"/>
                        <a:pt x="3263" y="1120"/>
                      </a:cubicBezTo>
                      <a:cubicBezTo>
                        <a:pt x="3263" y="1096"/>
                        <a:pt x="3263" y="1048"/>
                        <a:pt x="3275" y="1013"/>
                      </a:cubicBezTo>
                      <a:cubicBezTo>
                        <a:pt x="2774" y="834"/>
                        <a:pt x="2262" y="703"/>
                        <a:pt x="1774" y="536"/>
                      </a:cubicBezTo>
                      <a:cubicBezTo>
                        <a:pt x="1191" y="358"/>
                        <a:pt x="596" y="179"/>
                        <a:pt x="24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5" name="Google Shape;5903;p62">
                  <a:extLst>
                    <a:ext uri="{FF2B5EF4-FFF2-40B4-BE49-F238E27FC236}">
                      <a16:creationId xmlns:a16="http://schemas.microsoft.com/office/drawing/2014/main" id="{AEB638C5-6694-D6E2-D0D3-007BE1348154}"/>
                    </a:ext>
                  </a:extLst>
                </p:cNvPr>
                <p:cNvSpPr/>
                <p:nvPr/>
              </p:nvSpPr>
              <p:spPr>
                <a:xfrm>
                  <a:off x="6507280" y="2644216"/>
                  <a:ext cx="301917" cy="383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5" h="7783" extrusionOk="0">
                      <a:moveTo>
                        <a:pt x="836" y="1"/>
                      </a:moveTo>
                      <a:cubicBezTo>
                        <a:pt x="1" y="1"/>
                        <a:pt x="108" y="1881"/>
                        <a:pt x="643" y="3162"/>
                      </a:cubicBezTo>
                      <a:cubicBezTo>
                        <a:pt x="940" y="3841"/>
                        <a:pt x="1417" y="4401"/>
                        <a:pt x="1893" y="4960"/>
                      </a:cubicBezTo>
                      <a:cubicBezTo>
                        <a:pt x="2310" y="5448"/>
                        <a:pt x="3798" y="7401"/>
                        <a:pt x="4965" y="7746"/>
                      </a:cubicBezTo>
                      <a:cubicBezTo>
                        <a:pt x="5047" y="7771"/>
                        <a:pt x="5123" y="7782"/>
                        <a:pt x="5195" y="7782"/>
                      </a:cubicBezTo>
                      <a:cubicBezTo>
                        <a:pt x="5924" y="7782"/>
                        <a:pt x="6124" y="6601"/>
                        <a:pt x="5929" y="6091"/>
                      </a:cubicBezTo>
                      <a:cubicBezTo>
                        <a:pt x="5334" y="4424"/>
                        <a:pt x="4048" y="2770"/>
                        <a:pt x="2691" y="1365"/>
                      </a:cubicBezTo>
                      <a:cubicBezTo>
                        <a:pt x="2286" y="948"/>
                        <a:pt x="1869" y="507"/>
                        <a:pt x="1381" y="198"/>
                      </a:cubicBezTo>
                      <a:cubicBezTo>
                        <a:pt x="1167" y="62"/>
                        <a:pt x="986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E0EC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6" name="Google Shape;5904;p62">
                  <a:extLst>
                    <a:ext uri="{FF2B5EF4-FFF2-40B4-BE49-F238E27FC236}">
                      <a16:creationId xmlns:a16="http://schemas.microsoft.com/office/drawing/2014/main" id="{B454B8BF-C797-F0CB-3193-7F9E7AFC890A}"/>
                    </a:ext>
                  </a:extLst>
                </p:cNvPr>
                <p:cNvSpPr/>
                <p:nvPr/>
              </p:nvSpPr>
              <p:spPr>
                <a:xfrm>
                  <a:off x="5871060" y="4004401"/>
                  <a:ext cx="1028291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1" h="2406" extrusionOk="0">
                      <a:moveTo>
                        <a:pt x="10430" y="0"/>
                      </a:moveTo>
                      <a:cubicBezTo>
                        <a:pt x="4668" y="0"/>
                        <a:pt x="0" y="536"/>
                        <a:pt x="0" y="1203"/>
                      </a:cubicBezTo>
                      <a:cubicBezTo>
                        <a:pt x="0" y="1869"/>
                        <a:pt x="4668" y="2405"/>
                        <a:pt x="10430" y="2405"/>
                      </a:cubicBezTo>
                      <a:cubicBezTo>
                        <a:pt x="16193" y="2405"/>
                        <a:pt x="20860" y="1869"/>
                        <a:pt x="20860" y="1203"/>
                      </a:cubicBezTo>
                      <a:cubicBezTo>
                        <a:pt x="20860" y="536"/>
                        <a:pt x="16193" y="0"/>
                        <a:pt x="10430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7" name="Google Shape;5905;p62">
                  <a:extLst>
                    <a:ext uri="{FF2B5EF4-FFF2-40B4-BE49-F238E27FC236}">
                      <a16:creationId xmlns:a16="http://schemas.microsoft.com/office/drawing/2014/main" id="{86835A28-634C-2A7F-7794-7C7731853E51}"/>
                    </a:ext>
                  </a:extLst>
                </p:cNvPr>
                <p:cNvSpPr/>
                <p:nvPr/>
              </p:nvSpPr>
              <p:spPr>
                <a:xfrm>
                  <a:off x="6089377" y="3407515"/>
                  <a:ext cx="1824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13" extrusionOk="0">
                      <a:moveTo>
                        <a:pt x="12" y="0"/>
                      </a:moveTo>
                      <a:cubicBezTo>
                        <a:pt x="1" y="0"/>
                        <a:pt x="1" y="12"/>
                        <a:pt x="12" y="12"/>
                      </a:cubicBezTo>
                      <a:cubicBezTo>
                        <a:pt x="36" y="12"/>
                        <a:pt x="36" y="0"/>
                        <a:pt x="1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8" name="Google Shape;5906;p62">
                  <a:extLst>
                    <a:ext uri="{FF2B5EF4-FFF2-40B4-BE49-F238E27FC236}">
                      <a16:creationId xmlns:a16="http://schemas.microsoft.com/office/drawing/2014/main" id="{AFFD13DE-A5BF-EE9C-DEB6-81EE716487E1}"/>
                    </a:ext>
                  </a:extLst>
                </p:cNvPr>
                <p:cNvSpPr/>
                <p:nvPr/>
              </p:nvSpPr>
              <p:spPr>
                <a:xfrm>
                  <a:off x="6057682" y="2620408"/>
                  <a:ext cx="568737" cy="505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38" h="10264" extrusionOk="0">
                      <a:moveTo>
                        <a:pt x="7214" y="0"/>
                      </a:moveTo>
                      <a:cubicBezTo>
                        <a:pt x="6101" y="0"/>
                        <a:pt x="4756" y="217"/>
                        <a:pt x="3692" y="455"/>
                      </a:cubicBezTo>
                      <a:cubicBezTo>
                        <a:pt x="3668" y="466"/>
                        <a:pt x="3620" y="466"/>
                        <a:pt x="3596" y="478"/>
                      </a:cubicBezTo>
                      <a:cubicBezTo>
                        <a:pt x="2739" y="693"/>
                        <a:pt x="2084" y="919"/>
                        <a:pt x="1953" y="1074"/>
                      </a:cubicBezTo>
                      <a:cubicBezTo>
                        <a:pt x="1667" y="1395"/>
                        <a:pt x="1525" y="1824"/>
                        <a:pt x="1370" y="2205"/>
                      </a:cubicBezTo>
                      <a:cubicBezTo>
                        <a:pt x="1060" y="3038"/>
                        <a:pt x="858" y="3919"/>
                        <a:pt x="655" y="4800"/>
                      </a:cubicBezTo>
                      <a:cubicBezTo>
                        <a:pt x="524" y="5360"/>
                        <a:pt x="441" y="5931"/>
                        <a:pt x="334" y="6491"/>
                      </a:cubicBezTo>
                      <a:cubicBezTo>
                        <a:pt x="227" y="7051"/>
                        <a:pt x="1" y="7598"/>
                        <a:pt x="108" y="8146"/>
                      </a:cubicBezTo>
                      <a:cubicBezTo>
                        <a:pt x="167" y="8456"/>
                        <a:pt x="334" y="8741"/>
                        <a:pt x="536" y="8979"/>
                      </a:cubicBezTo>
                      <a:cubicBezTo>
                        <a:pt x="1072" y="9575"/>
                        <a:pt x="1846" y="9837"/>
                        <a:pt x="2596" y="10039"/>
                      </a:cubicBezTo>
                      <a:cubicBezTo>
                        <a:pt x="3208" y="10209"/>
                        <a:pt x="3839" y="10264"/>
                        <a:pt x="4470" y="10264"/>
                      </a:cubicBezTo>
                      <a:cubicBezTo>
                        <a:pt x="4723" y="10264"/>
                        <a:pt x="4976" y="10255"/>
                        <a:pt x="5227" y="10241"/>
                      </a:cubicBezTo>
                      <a:cubicBezTo>
                        <a:pt x="6061" y="10206"/>
                        <a:pt x="6894" y="10099"/>
                        <a:pt x="7728" y="10039"/>
                      </a:cubicBezTo>
                      <a:cubicBezTo>
                        <a:pt x="8502" y="9980"/>
                        <a:pt x="9287" y="9932"/>
                        <a:pt x="10002" y="9634"/>
                      </a:cubicBezTo>
                      <a:cubicBezTo>
                        <a:pt x="10097" y="9610"/>
                        <a:pt x="10169" y="9575"/>
                        <a:pt x="10240" y="9539"/>
                      </a:cubicBezTo>
                      <a:cubicBezTo>
                        <a:pt x="10502" y="9396"/>
                        <a:pt x="10740" y="9218"/>
                        <a:pt x="10942" y="9015"/>
                      </a:cubicBezTo>
                      <a:cubicBezTo>
                        <a:pt x="11073" y="8860"/>
                        <a:pt x="11181" y="8717"/>
                        <a:pt x="11300" y="8551"/>
                      </a:cubicBezTo>
                      <a:cubicBezTo>
                        <a:pt x="11395" y="8432"/>
                        <a:pt x="11538" y="8265"/>
                        <a:pt x="11538" y="8122"/>
                      </a:cubicBezTo>
                      <a:cubicBezTo>
                        <a:pt x="11395" y="4979"/>
                        <a:pt x="11347" y="1478"/>
                        <a:pt x="11157" y="1228"/>
                      </a:cubicBezTo>
                      <a:cubicBezTo>
                        <a:pt x="10633" y="562"/>
                        <a:pt x="10073" y="347"/>
                        <a:pt x="8680" y="121"/>
                      </a:cubicBezTo>
                      <a:cubicBezTo>
                        <a:pt x="8633" y="121"/>
                        <a:pt x="8597" y="109"/>
                        <a:pt x="8549" y="109"/>
                      </a:cubicBezTo>
                      <a:cubicBezTo>
                        <a:pt x="8192" y="50"/>
                        <a:pt x="7799" y="26"/>
                        <a:pt x="7382" y="2"/>
                      </a:cubicBezTo>
                      <a:cubicBezTo>
                        <a:pt x="7327" y="1"/>
                        <a:pt x="7270" y="0"/>
                        <a:pt x="7214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59" name="Google Shape;5907;p62">
                  <a:extLst>
                    <a:ext uri="{FF2B5EF4-FFF2-40B4-BE49-F238E27FC236}">
                      <a16:creationId xmlns:a16="http://schemas.microsoft.com/office/drawing/2014/main" id="{840C9C50-9962-49BC-3087-4AC629146999}"/>
                    </a:ext>
                  </a:extLst>
                </p:cNvPr>
                <p:cNvSpPr/>
                <p:nvPr/>
              </p:nvSpPr>
              <p:spPr>
                <a:xfrm>
                  <a:off x="6243712" y="2553567"/>
                  <a:ext cx="209000" cy="134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35" extrusionOk="0">
                      <a:moveTo>
                        <a:pt x="3692" y="1"/>
                      </a:moveTo>
                      <a:lnTo>
                        <a:pt x="1" y="787"/>
                      </a:lnTo>
                      <a:lnTo>
                        <a:pt x="453" y="2442"/>
                      </a:lnTo>
                      <a:cubicBezTo>
                        <a:pt x="453" y="2442"/>
                        <a:pt x="637" y="2735"/>
                        <a:pt x="1389" y="2735"/>
                      </a:cubicBezTo>
                      <a:cubicBezTo>
                        <a:pt x="1686" y="2735"/>
                        <a:pt x="2073" y="2689"/>
                        <a:pt x="2573" y="2561"/>
                      </a:cubicBezTo>
                      <a:cubicBezTo>
                        <a:pt x="4239" y="2108"/>
                        <a:pt x="4073" y="1311"/>
                        <a:pt x="4073" y="1311"/>
                      </a:cubicBez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0" name="Google Shape;5908;p62">
                  <a:extLst>
                    <a:ext uri="{FF2B5EF4-FFF2-40B4-BE49-F238E27FC236}">
                      <a16:creationId xmlns:a16="http://schemas.microsoft.com/office/drawing/2014/main" id="{5196D6E5-9504-46ED-15EA-4962A4E67CBF}"/>
                    </a:ext>
                  </a:extLst>
                </p:cNvPr>
                <p:cNvSpPr/>
                <p:nvPr/>
              </p:nvSpPr>
              <p:spPr>
                <a:xfrm>
                  <a:off x="6247673" y="2533400"/>
                  <a:ext cx="196221" cy="1056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" h="2142" extrusionOk="0">
                      <a:moveTo>
                        <a:pt x="3689" y="0"/>
                      </a:moveTo>
                      <a:cubicBezTo>
                        <a:pt x="3558" y="0"/>
                        <a:pt x="3427" y="6"/>
                        <a:pt x="3298" y="17"/>
                      </a:cubicBezTo>
                      <a:cubicBezTo>
                        <a:pt x="2429" y="88"/>
                        <a:pt x="1572" y="315"/>
                        <a:pt x="727" y="565"/>
                      </a:cubicBezTo>
                      <a:cubicBezTo>
                        <a:pt x="524" y="624"/>
                        <a:pt x="310" y="696"/>
                        <a:pt x="191" y="850"/>
                      </a:cubicBezTo>
                      <a:cubicBezTo>
                        <a:pt x="48" y="1041"/>
                        <a:pt x="0" y="1458"/>
                        <a:pt x="120" y="1672"/>
                      </a:cubicBezTo>
                      <a:cubicBezTo>
                        <a:pt x="262" y="1922"/>
                        <a:pt x="727" y="2077"/>
                        <a:pt x="1060" y="2112"/>
                      </a:cubicBezTo>
                      <a:cubicBezTo>
                        <a:pt x="1194" y="2133"/>
                        <a:pt x="1331" y="2142"/>
                        <a:pt x="1470" y="2142"/>
                      </a:cubicBezTo>
                      <a:cubicBezTo>
                        <a:pt x="1736" y="2142"/>
                        <a:pt x="2008" y="2108"/>
                        <a:pt x="2275" y="2053"/>
                      </a:cubicBezTo>
                      <a:cubicBezTo>
                        <a:pt x="2763" y="1970"/>
                        <a:pt x="3263" y="1839"/>
                        <a:pt x="3679" y="1600"/>
                      </a:cubicBezTo>
                      <a:cubicBezTo>
                        <a:pt x="4096" y="1350"/>
                        <a:pt x="4453" y="1017"/>
                        <a:pt x="4584" y="612"/>
                      </a:cubicBezTo>
                      <a:cubicBezTo>
                        <a:pt x="4632" y="481"/>
                        <a:pt x="4644" y="315"/>
                        <a:pt x="4549" y="207"/>
                      </a:cubicBezTo>
                      <a:cubicBezTo>
                        <a:pt x="4465" y="112"/>
                        <a:pt x="4311" y="65"/>
                        <a:pt x="4168" y="29"/>
                      </a:cubicBezTo>
                      <a:cubicBezTo>
                        <a:pt x="4010" y="9"/>
                        <a:pt x="3849" y="0"/>
                        <a:pt x="3689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1" name="Google Shape;5909;p62">
                  <a:extLst>
                    <a:ext uri="{FF2B5EF4-FFF2-40B4-BE49-F238E27FC236}">
                      <a16:creationId xmlns:a16="http://schemas.microsoft.com/office/drawing/2014/main" id="{C6874E0A-444F-97DB-68F4-33BAD95B0E50}"/>
                    </a:ext>
                  </a:extLst>
                </p:cNvPr>
                <p:cNvSpPr/>
                <p:nvPr/>
              </p:nvSpPr>
              <p:spPr>
                <a:xfrm>
                  <a:off x="6443840" y="2628689"/>
                  <a:ext cx="175531" cy="472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1" h="9582" extrusionOk="0">
                      <a:moveTo>
                        <a:pt x="1263" y="1"/>
                      </a:moveTo>
                      <a:cubicBezTo>
                        <a:pt x="1239" y="1"/>
                        <a:pt x="1203" y="25"/>
                        <a:pt x="1180" y="48"/>
                      </a:cubicBezTo>
                      <a:cubicBezTo>
                        <a:pt x="168" y="1846"/>
                        <a:pt x="1" y="4037"/>
                        <a:pt x="358" y="5799"/>
                      </a:cubicBezTo>
                      <a:cubicBezTo>
                        <a:pt x="703" y="7478"/>
                        <a:pt x="1680" y="8847"/>
                        <a:pt x="2977" y="9550"/>
                      </a:cubicBezTo>
                      <a:cubicBezTo>
                        <a:pt x="3024" y="9571"/>
                        <a:pt x="3075" y="9582"/>
                        <a:pt x="3126" y="9582"/>
                      </a:cubicBezTo>
                      <a:cubicBezTo>
                        <a:pt x="3245" y="9582"/>
                        <a:pt x="3367" y="9523"/>
                        <a:pt x="3442" y="9407"/>
                      </a:cubicBezTo>
                      <a:cubicBezTo>
                        <a:pt x="3561" y="9216"/>
                        <a:pt x="3454" y="8978"/>
                        <a:pt x="3335" y="8811"/>
                      </a:cubicBezTo>
                      <a:cubicBezTo>
                        <a:pt x="3013" y="8359"/>
                        <a:pt x="2084" y="7049"/>
                        <a:pt x="1799" y="5240"/>
                      </a:cubicBezTo>
                      <a:cubicBezTo>
                        <a:pt x="1489" y="3275"/>
                        <a:pt x="2204" y="1572"/>
                        <a:pt x="2704" y="537"/>
                      </a:cubicBezTo>
                      <a:cubicBezTo>
                        <a:pt x="2739" y="477"/>
                        <a:pt x="2739" y="406"/>
                        <a:pt x="2680" y="382"/>
                      </a:cubicBezTo>
                      <a:cubicBezTo>
                        <a:pt x="2335" y="203"/>
                        <a:pt x="1644" y="48"/>
                        <a:pt x="1263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2" name="Google Shape;5910;p62">
                  <a:extLst>
                    <a:ext uri="{FF2B5EF4-FFF2-40B4-BE49-F238E27FC236}">
                      <a16:creationId xmlns:a16="http://schemas.microsoft.com/office/drawing/2014/main" id="{705CE2C0-7D79-C7D9-A508-778CC03284E3}"/>
                    </a:ext>
                  </a:extLst>
                </p:cNvPr>
                <p:cNvSpPr/>
                <p:nvPr/>
              </p:nvSpPr>
              <p:spPr>
                <a:xfrm>
                  <a:off x="6032444" y="2636034"/>
                  <a:ext cx="205451" cy="402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8166" extrusionOk="0">
                      <a:moveTo>
                        <a:pt x="4041" y="0"/>
                      </a:moveTo>
                      <a:cubicBezTo>
                        <a:pt x="3835" y="0"/>
                        <a:pt x="3446" y="132"/>
                        <a:pt x="3394" y="149"/>
                      </a:cubicBezTo>
                      <a:cubicBezTo>
                        <a:pt x="3346" y="197"/>
                        <a:pt x="3287" y="209"/>
                        <a:pt x="3239" y="233"/>
                      </a:cubicBezTo>
                      <a:cubicBezTo>
                        <a:pt x="2715" y="447"/>
                        <a:pt x="2263" y="804"/>
                        <a:pt x="1953" y="1328"/>
                      </a:cubicBezTo>
                      <a:cubicBezTo>
                        <a:pt x="1" y="4662"/>
                        <a:pt x="382" y="7996"/>
                        <a:pt x="489" y="8127"/>
                      </a:cubicBezTo>
                      <a:cubicBezTo>
                        <a:pt x="508" y="8154"/>
                        <a:pt x="527" y="8166"/>
                        <a:pt x="544" y="8166"/>
                      </a:cubicBezTo>
                      <a:cubicBezTo>
                        <a:pt x="630" y="8166"/>
                        <a:pt x="681" y="7865"/>
                        <a:pt x="691" y="7805"/>
                      </a:cubicBezTo>
                      <a:cubicBezTo>
                        <a:pt x="1322" y="4555"/>
                        <a:pt x="2203" y="2793"/>
                        <a:pt x="2715" y="1923"/>
                      </a:cubicBezTo>
                      <a:cubicBezTo>
                        <a:pt x="2953" y="1531"/>
                        <a:pt x="3215" y="1161"/>
                        <a:pt x="3513" y="828"/>
                      </a:cubicBezTo>
                      <a:cubicBezTo>
                        <a:pt x="3656" y="650"/>
                        <a:pt x="3823" y="483"/>
                        <a:pt x="3965" y="316"/>
                      </a:cubicBezTo>
                      <a:cubicBezTo>
                        <a:pt x="4013" y="269"/>
                        <a:pt x="4168" y="149"/>
                        <a:pt x="4168" y="66"/>
                      </a:cubicBezTo>
                      <a:cubicBezTo>
                        <a:pt x="4168" y="18"/>
                        <a:pt x="4117" y="0"/>
                        <a:pt x="4041" y="0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3" name="Google Shape;5911;p62">
                  <a:extLst>
                    <a:ext uri="{FF2B5EF4-FFF2-40B4-BE49-F238E27FC236}">
                      <a16:creationId xmlns:a16="http://schemas.microsoft.com/office/drawing/2014/main" id="{0DB8A34A-E0D1-03A4-57A6-B4892E8C0CCB}"/>
                    </a:ext>
                  </a:extLst>
                </p:cNvPr>
                <p:cNvSpPr/>
                <p:nvPr/>
              </p:nvSpPr>
              <p:spPr>
                <a:xfrm>
                  <a:off x="6432109" y="2716627"/>
                  <a:ext cx="206043" cy="216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0" h="4385" extrusionOk="0">
                      <a:moveTo>
                        <a:pt x="811" y="1"/>
                      </a:moveTo>
                      <a:cubicBezTo>
                        <a:pt x="560" y="1"/>
                        <a:pt x="332" y="84"/>
                        <a:pt x="203" y="324"/>
                      </a:cubicBezTo>
                      <a:cubicBezTo>
                        <a:pt x="167" y="396"/>
                        <a:pt x="132" y="503"/>
                        <a:pt x="108" y="598"/>
                      </a:cubicBezTo>
                      <a:cubicBezTo>
                        <a:pt x="96" y="717"/>
                        <a:pt x="72" y="836"/>
                        <a:pt x="96" y="955"/>
                      </a:cubicBezTo>
                      <a:cubicBezTo>
                        <a:pt x="108" y="1134"/>
                        <a:pt x="156" y="1301"/>
                        <a:pt x="108" y="1479"/>
                      </a:cubicBezTo>
                      <a:cubicBezTo>
                        <a:pt x="60" y="1634"/>
                        <a:pt x="1" y="1753"/>
                        <a:pt x="60" y="1896"/>
                      </a:cubicBezTo>
                      <a:cubicBezTo>
                        <a:pt x="108" y="2015"/>
                        <a:pt x="179" y="2134"/>
                        <a:pt x="179" y="2289"/>
                      </a:cubicBezTo>
                      <a:cubicBezTo>
                        <a:pt x="179" y="2467"/>
                        <a:pt x="108" y="2610"/>
                        <a:pt x="156" y="2789"/>
                      </a:cubicBezTo>
                      <a:cubicBezTo>
                        <a:pt x="156" y="2825"/>
                        <a:pt x="167" y="2848"/>
                        <a:pt x="179" y="2884"/>
                      </a:cubicBezTo>
                      <a:lnTo>
                        <a:pt x="191" y="2896"/>
                      </a:lnTo>
                      <a:cubicBezTo>
                        <a:pt x="227" y="2920"/>
                        <a:pt x="263" y="2955"/>
                        <a:pt x="298" y="2967"/>
                      </a:cubicBezTo>
                      <a:cubicBezTo>
                        <a:pt x="644" y="3206"/>
                        <a:pt x="1072" y="3277"/>
                        <a:pt x="1453" y="3444"/>
                      </a:cubicBezTo>
                      <a:cubicBezTo>
                        <a:pt x="2037" y="3682"/>
                        <a:pt x="2573" y="4027"/>
                        <a:pt x="3108" y="4384"/>
                      </a:cubicBezTo>
                      <a:lnTo>
                        <a:pt x="4180" y="2170"/>
                      </a:lnTo>
                      <a:cubicBezTo>
                        <a:pt x="2978" y="1651"/>
                        <a:pt x="3257" y="38"/>
                        <a:pt x="2422" y="38"/>
                      </a:cubicBezTo>
                      <a:cubicBezTo>
                        <a:pt x="2412" y="38"/>
                        <a:pt x="2403" y="38"/>
                        <a:pt x="2394" y="38"/>
                      </a:cubicBezTo>
                      <a:cubicBezTo>
                        <a:pt x="2321" y="365"/>
                        <a:pt x="2231" y="453"/>
                        <a:pt x="2142" y="453"/>
                      </a:cubicBezTo>
                      <a:cubicBezTo>
                        <a:pt x="2085" y="453"/>
                        <a:pt x="2028" y="416"/>
                        <a:pt x="1977" y="384"/>
                      </a:cubicBezTo>
                      <a:cubicBezTo>
                        <a:pt x="1890" y="321"/>
                        <a:pt x="1306" y="1"/>
                        <a:pt x="811" y="1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4" name="Google Shape;5912;p62">
                  <a:extLst>
                    <a:ext uri="{FF2B5EF4-FFF2-40B4-BE49-F238E27FC236}">
                      <a16:creationId xmlns:a16="http://schemas.microsoft.com/office/drawing/2014/main" id="{BFA6495F-B920-D6A5-843C-9CC0A50E52EB}"/>
                    </a:ext>
                  </a:extLst>
                </p:cNvPr>
                <p:cNvSpPr/>
                <p:nvPr/>
              </p:nvSpPr>
              <p:spPr>
                <a:xfrm>
                  <a:off x="6534243" y="2777208"/>
                  <a:ext cx="314634" cy="277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3" h="5627" extrusionOk="0">
                      <a:moveTo>
                        <a:pt x="1346" y="0"/>
                      </a:moveTo>
                      <a:cubicBezTo>
                        <a:pt x="1274" y="202"/>
                        <a:pt x="84" y="2691"/>
                        <a:pt x="0" y="2869"/>
                      </a:cubicBezTo>
                      <a:cubicBezTo>
                        <a:pt x="60" y="2929"/>
                        <a:pt x="215" y="3096"/>
                        <a:pt x="453" y="3298"/>
                      </a:cubicBezTo>
                      <a:cubicBezTo>
                        <a:pt x="477" y="3334"/>
                        <a:pt x="501" y="3346"/>
                        <a:pt x="536" y="3381"/>
                      </a:cubicBezTo>
                      <a:cubicBezTo>
                        <a:pt x="1432" y="4190"/>
                        <a:pt x="3216" y="5626"/>
                        <a:pt x="4453" y="5626"/>
                      </a:cubicBezTo>
                      <a:cubicBezTo>
                        <a:pt x="4893" y="5626"/>
                        <a:pt x="5264" y="5445"/>
                        <a:pt x="5501" y="4989"/>
                      </a:cubicBezTo>
                      <a:cubicBezTo>
                        <a:pt x="6382" y="3298"/>
                        <a:pt x="3251" y="1119"/>
                        <a:pt x="1905" y="310"/>
                      </a:cubicBezTo>
                      <a:cubicBezTo>
                        <a:pt x="1882" y="298"/>
                        <a:pt x="1870" y="298"/>
                        <a:pt x="1858" y="286"/>
                      </a:cubicBezTo>
                      <a:cubicBezTo>
                        <a:pt x="1620" y="131"/>
                        <a:pt x="1441" y="48"/>
                        <a:pt x="1346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5" name="Google Shape;5913;p62">
                  <a:extLst>
                    <a:ext uri="{FF2B5EF4-FFF2-40B4-BE49-F238E27FC236}">
                      <a16:creationId xmlns:a16="http://schemas.microsoft.com/office/drawing/2014/main" id="{5420F617-3885-A1D1-4B74-81A95E8B42E8}"/>
                    </a:ext>
                  </a:extLst>
                </p:cNvPr>
                <p:cNvSpPr/>
                <p:nvPr/>
              </p:nvSpPr>
              <p:spPr>
                <a:xfrm>
                  <a:off x="6557115" y="2789531"/>
                  <a:ext cx="70488" cy="153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3108" extrusionOk="0">
                      <a:moveTo>
                        <a:pt x="1382" y="0"/>
                      </a:moveTo>
                      <a:cubicBezTo>
                        <a:pt x="1287" y="250"/>
                        <a:pt x="1203" y="512"/>
                        <a:pt x="1096" y="750"/>
                      </a:cubicBezTo>
                      <a:cubicBezTo>
                        <a:pt x="810" y="1441"/>
                        <a:pt x="477" y="2119"/>
                        <a:pt x="132" y="2786"/>
                      </a:cubicBezTo>
                      <a:cubicBezTo>
                        <a:pt x="84" y="2870"/>
                        <a:pt x="37" y="2953"/>
                        <a:pt x="1" y="3036"/>
                      </a:cubicBezTo>
                      <a:cubicBezTo>
                        <a:pt x="13" y="3072"/>
                        <a:pt x="37" y="3084"/>
                        <a:pt x="72" y="3108"/>
                      </a:cubicBezTo>
                      <a:cubicBezTo>
                        <a:pt x="96" y="3048"/>
                        <a:pt x="120" y="3012"/>
                        <a:pt x="144" y="2965"/>
                      </a:cubicBezTo>
                      <a:cubicBezTo>
                        <a:pt x="322" y="2619"/>
                        <a:pt x="501" y="2274"/>
                        <a:pt x="668" y="1917"/>
                      </a:cubicBezTo>
                      <a:cubicBezTo>
                        <a:pt x="953" y="1310"/>
                        <a:pt x="1215" y="691"/>
                        <a:pt x="1430" y="48"/>
                      </a:cubicBezTo>
                      <a:lnTo>
                        <a:pt x="1382" y="0"/>
                      </a:ln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6" name="Google Shape;5914;p62">
                  <a:extLst>
                    <a:ext uri="{FF2B5EF4-FFF2-40B4-BE49-F238E27FC236}">
                      <a16:creationId xmlns:a16="http://schemas.microsoft.com/office/drawing/2014/main" id="{3FC2C667-4851-C375-AE70-5C05D2FDA0D1}"/>
                    </a:ext>
                  </a:extLst>
                </p:cNvPr>
                <p:cNvSpPr/>
                <p:nvPr/>
              </p:nvSpPr>
              <p:spPr>
                <a:xfrm>
                  <a:off x="6599408" y="2776617"/>
                  <a:ext cx="166707" cy="123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2501" extrusionOk="0">
                      <a:moveTo>
                        <a:pt x="0" y="0"/>
                      </a:moveTo>
                      <a:cubicBezTo>
                        <a:pt x="143" y="84"/>
                        <a:pt x="298" y="191"/>
                        <a:pt x="441" y="274"/>
                      </a:cubicBezTo>
                      <a:cubicBezTo>
                        <a:pt x="595" y="369"/>
                        <a:pt x="738" y="453"/>
                        <a:pt x="893" y="560"/>
                      </a:cubicBezTo>
                      <a:cubicBezTo>
                        <a:pt x="1191" y="750"/>
                        <a:pt x="1476" y="953"/>
                        <a:pt x="1750" y="1155"/>
                      </a:cubicBezTo>
                      <a:cubicBezTo>
                        <a:pt x="2036" y="1369"/>
                        <a:pt x="2322" y="1572"/>
                        <a:pt x="2584" y="1798"/>
                      </a:cubicBezTo>
                      <a:cubicBezTo>
                        <a:pt x="2858" y="2024"/>
                        <a:pt x="3119" y="2262"/>
                        <a:pt x="3381" y="2500"/>
                      </a:cubicBezTo>
                      <a:cubicBezTo>
                        <a:pt x="3155" y="2227"/>
                        <a:pt x="2905" y="1977"/>
                        <a:pt x="2631" y="1738"/>
                      </a:cubicBezTo>
                      <a:cubicBezTo>
                        <a:pt x="2381" y="1500"/>
                        <a:pt x="2096" y="1274"/>
                        <a:pt x="1810" y="1072"/>
                      </a:cubicBezTo>
                      <a:cubicBezTo>
                        <a:pt x="1536" y="869"/>
                        <a:pt x="1238" y="667"/>
                        <a:pt x="941" y="488"/>
                      </a:cubicBezTo>
                      <a:cubicBezTo>
                        <a:pt x="619" y="310"/>
                        <a:pt x="322" y="131"/>
                        <a:pt x="0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7" name="Google Shape;5915;p62">
                  <a:extLst>
                    <a:ext uri="{FF2B5EF4-FFF2-40B4-BE49-F238E27FC236}">
                      <a16:creationId xmlns:a16="http://schemas.microsoft.com/office/drawing/2014/main" id="{1CEC20C1-996A-5AE0-25AE-7F6F90D289F7}"/>
                    </a:ext>
                  </a:extLst>
                </p:cNvPr>
                <p:cNvSpPr/>
                <p:nvPr/>
              </p:nvSpPr>
              <p:spPr>
                <a:xfrm>
                  <a:off x="6107566" y="3338259"/>
                  <a:ext cx="236555" cy="63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9" h="12943" extrusionOk="0">
                      <a:moveTo>
                        <a:pt x="1" y="0"/>
                      </a:moveTo>
                      <a:cubicBezTo>
                        <a:pt x="60" y="1548"/>
                        <a:pt x="155" y="2822"/>
                        <a:pt x="263" y="3560"/>
                      </a:cubicBezTo>
                      <a:cubicBezTo>
                        <a:pt x="679" y="6501"/>
                        <a:pt x="1346" y="12943"/>
                        <a:pt x="1346" y="12943"/>
                      </a:cubicBezTo>
                      <a:lnTo>
                        <a:pt x="4799" y="12943"/>
                      </a:lnTo>
                      <a:cubicBezTo>
                        <a:pt x="4787" y="10597"/>
                        <a:pt x="4442" y="2572"/>
                        <a:pt x="4465" y="358"/>
                      </a:cubicBezTo>
                      <a:cubicBezTo>
                        <a:pt x="3834" y="358"/>
                        <a:pt x="3191" y="346"/>
                        <a:pt x="2549" y="310"/>
                      </a:cubicBezTo>
                      <a:cubicBezTo>
                        <a:pt x="1703" y="262"/>
                        <a:pt x="858" y="179"/>
                        <a:pt x="36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8" name="Google Shape;5916;p62">
                  <a:extLst>
                    <a:ext uri="{FF2B5EF4-FFF2-40B4-BE49-F238E27FC236}">
                      <a16:creationId xmlns:a16="http://schemas.microsoft.com/office/drawing/2014/main" id="{8D8C2CAB-EEB4-BBE7-955C-72CDFF0D282F}"/>
                    </a:ext>
                  </a:extLst>
                </p:cNvPr>
                <p:cNvSpPr/>
                <p:nvPr/>
              </p:nvSpPr>
              <p:spPr>
                <a:xfrm>
                  <a:off x="6107566" y="3338259"/>
                  <a:ext cx="222506" cy="162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4" h="3287" extrusionOk="0">
                      <a:moveTo>
                        <a:pt x="1" y="0"/>
                      </a:moveTo>
                      <a:cubicBezTo>
                        <a:pt x="48" y="1132"/>
                        <a:pt x="108" y="2132"/>
                        <a:pt x="179" y="2858"/>
                      </a:cubicBezTo>
                      <a:cubicBezTo>
                        <a:pt x="429" y="2917"/>
                        <a:pt x="679" y="2965"/>
                        <a:pt x="917" y="3013"/>
                      </a:cubicBezTo>
                      <a:cubicBezTo>
                        <a:pt x="1763" y="3132"/>
                        <a:pt x="2608" y="3203"/>
                        <a:pt x="3477" y="3251"/>
                      </a:cubicBezTo>
                      <a:cubicBezTo>
                        <a:pt x="3811" y="3263"/>
                        <a:pt x="4168" y="3275"/>
                        <a:pt x="4513" y="3287"/>
                      </a:cubicBezTo>
                      <a:cubicBezTo>
                        <a:pt x="4489" y="2024"/>
                        <a:pt x="4454" y="965"/>
                        <a:pt x="4465" y="358"/>
                      </a:cubicBezTo>
                      <a:cubicBezTo>
                        <a:pt x="3834" y="358"/>
                        <a:pt x="3191" y="346"/>
                        <a:pt x="2549" y="310"/>
                      </a:cubicBezTo>
                      <a:cubicBezTo>
                        <a:pt x="1703" y="274"/>
                        <a:pt x="858" y="179"/>
                        <a:pt x="36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69" name="Google Shape;5917;p62">
                  <a:extLst>
                    <a:ext uri="{FF2B5EF4-FFF2-40B4-BE49-F238E27FC236}">
                      <a16:creationId xmlns:a16="http://schemas.microsoft.com/office/drawing/2014/main" id="{F8B7F4A8-28E0-BC90-A4C3-8A0B9342E479}"/>
                    </a:ext>
                  </a:extLst>
                </p:cNvPr>
                <p:cNvSpPr/>
                <p:nvPr/>
              </p:nvSpPr>
              <p:spPr>
                <a:xfrm>
                  <a:off x="6150993" y="3765528"/>
                  <a:ext cx="193720" cy="211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0" h="4287" extrusionOk="0">
                      <a:moveTo>
                        <a:pt x="1" y="0"/>
                      </a:moveTo>
                      <a:cubicBezTo>
                        <a:pt x="1" y="36"/>
                        <a:pt x="13" y="84"/>
                        <a:pt x="13" y="119"/>
                      </a:cubicBezTo>
                      <a:cubicBezTo>
                        <a:pt x="13" y="143"/>
                        <a:pt x="36" y="179"/>
                        <a:pt x="36" y="203"/>
                      </a:cubicBezTo>
                      <a:cubicBezTo>
                        <a:pt x="286" y="2393"/>
                        <a:pt x="477" y="4286"/>
                        <a:pt x="477" y="4286"/>
                      </a:cubicBezTo>
                      <a:lnTo>
                        <a:pt x="3930" y="4286"/>
                      </a:lnTo>
                      <a:cubicBezTo>
                        <a:pt x="3930" y="3477"/>
                        <a:pt x="3882" y="2024"/>
                        <a:pt x="3823" y="357"/>
                      </a:cubicBezTo>
                      <a:cubicBezTo>
                        <a:pt x="3811" y="322"/>
                        <a:pt x="3811" y="298"/>
                        <a:pt x="3811" y="262"/>
                      </a:cubicBezTo>
                      <a:lnTo>
                        <a:pt x="3811" y="95"/>
                      </a:lnTo>
                      <a:cubicBezTo>
                        <a:pt x="2549" y="72"/>
                        <a:pt x="1287" y="12"/>
                        <a:pt x="1" y="0"/>
                      </a:cubicBezTo>
                      <a:close/>
                    </a:path>
                  </a:pathLst>
                </a:custGeom>
                <a:solidFill>
                  <a:srgbClr val="FFCFCA">
                    <a:lumMod val="9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0" name="Google Shape;5918;p62">
                  <a:extLst>
                    <a:ext uri="{FF2B5EF4-FFF2-40B4-BE49-F238E27FC236}">
                      <a16:creationId xmlns:a16="http://schemas.microsoft.com/office/drawing/2014/main" id="{A0A483C7-E592-19C9-6139-3024E592E441}"/>
                    </a:ext>
                  </a:extLst>
                </p:cNvPr>
                <p:cNvSpPr/>
                <p:nvPr/>
              </p:nvSpPr>
              <p:spPr>
                <a:xfrm>
                  <a:off x="6062365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7" y="1"/>
                      </a:moveTo>
                      <a:cubicBezTo>
                        <a:pt x="2556" y="1"/>
                        <a:pt x="2239" y="8"/>
                        <a:pt x="2203" y="26"/>
                      </a:cubicBezTo>
                      <a:cubicBezTo>
                        <a:pt x="2203" y="26"/>
                        <a:pt x="1918" y="38"/>
                        <a:pt x="1013" y="633"/>
                      </a:cubicBezTo>
                      <a:cubicBezTo>
                        <a:pt x="465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27" y="1847"/>
                      </a:cubicBezTo>
                      <a:cubicBezTo>
                        <a:pt x="916" y="1869"/>
                        <a:pt x="2939" y="1961"/>
                        <a:pt x="4406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28" y="40"/>
                        <a:pt x="3996" y="1"/>
                        <a:pt x="2987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1" name="Google Shape;5919;p62">
                  <a:extLst>
                    <a:ext uri="{FF2B5EF4-FFF2-40B4-BE49-F238E27FC236}">
                      <a16:creationId xmlns:a16="http://schemas.microsoft.com/office/drawing/2014/main" id="{990FCD39-1A2F-5198-D260-9135F3DD30E2}"/>
                    </a:ext>
                  </a:extLst>
                </p:cNvPr>
                <p:cNvSpPr/>
                <p:nvPr/>
              </p:nvSpPr>
              <p:spPr>
                <a:xfrm>
                  <a:off x="6102883" y="3995134"/>
                  <a:ext cx="7807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532" extrusionOk="0">
                      <a:moveTo>
                        <a:pt x="361" y="1"/>
                      </a:moveTo>
                      <a:cubicBezTo>
                        <a:pt x="270" y="1"/>
                        <a:pt x="178" y="7"/>
                        <a:pt x="84" y="21"/>
                      </a:cubicBezTo>
                      <a:cubicBezTo>
                        <a:pt x="0" y="45"/>
                        <a:pt x="24" y="176"/>
                        <a:pt x="96" y="176"/>
                      </a:cubicBezTo>
                      <a:cubicBezTo>
                        <a:pt x="524" y="176"/>
                        <a:pt x="917" y="248"/>
                        <a:pt x="1286" y="462"/>
                      </a:cubicBezTo>
                      <a:cubicBezTo>
                        <a:pt x="1339" y="485"/>
                        <a:pt x="1412" y="532"/>
                        <a:pt x="1470" y="532"/>
                      </a:cubicBezTo>
                      <a:cubicBezTo>
                        <a:pt x="1503" y="532"/>
                        <a:pt x="1531" y="517"/>
                        <a:pt x="1548" y="474"/>
                      </a:cubicBezTo>
                      <a:cubicBezTo>
                        <a:pt x="1584" y="367"/>
                        <a:pt x="1441" y="295"/>
                        <a:pt x="1370" y="248"/>
                      </a:cubicBezTo>
                      <a:cubicBezTo>
                        <a:pt x="1191" y="140"/>
                        <a:pt x="989" y="81"/>
                        <a:pt x="786" y="45"/>
                      </a:cubicBezTo>
                      <a:cubicBezTo>
                        <a:pt x="642" y="16"/>
                        <a:pt x="502" y="1"/>
                        <a:pt x="361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2" name="Google Shape;5920;p62">
                  <a:extLst>
                    <a:ext uri="{FF2B5EF4-FFF2-40B4-BE49-F238E27FC236}">
                      <a16:creationId xmlns:a16="http://schemas.microsoft.com/office/drawing/2014/main" id="{19E0B962-4BAC-4702-3086-258441B84363}"/>
                    </a:ext>
                  </a:extLst>
                </p:cNvPr>
                <p:cNvSpPr/>
                <p:nvPr/>
              </p:nvSpPr>
              <p:spPr>
                <a:xfrm>
                  <a:off x="6131029" y="3982663"/>
                  <a:ext cx="80248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" h="611" extrusionOk="0">
                      <a:moveTo>
                        <a:pt x="108" y="0"/>
                      </a:moveTo>
                      <a:cubicBezTo>
                        <a:pt x="1" y="0"/>
                        <a:pt x="1" y="143"/>
                        <a:pt x="108" y="155"/>
                      </a:cubicBezTo>
                      <a:cubicBezTo>
                        <a:pt x="346" y="179"/>
                        <a:pt x="584" y="215"/>
                        <a:pt x="822" y="298"/>
                      </a:cubicBezTo>
                      <a:cubicBezTo>
                        <a:pt x="941" y="322"/>
                        <a:pt x="1049" y="370"/>
                        <a:pt x="1156" y="429"/>
                      </a:cubicBezTo>
                      <a:cubicBezTo>
                        <a:pt x="1251" y="489"/>
                        <a:pt x="1358" y="560"/>
                        <a:pt x="1477" y="608"/>
                      </a:cubicBezTo>
                      <a:cubicBezTo>
                        <a:pt x="1484" y="609"/>
                        <a:pt x="1491" y="610"/>
                        <a:pt x="1498" y="610"/>
                      </a:cubicBezTo>
                      <a:cubicBezTo>
                        <a:pt x="1581" y="610"/>
                        <a:pt x="1628" y="484"/>
                        <a:pt x="1572" y="429"/>
                      </a:cubicBezTo>
                      <a:cubicBezTo>
                        <a:pt x="1549" y="417"/>
                        <a:pt x="1537" y="393"/>
                        <a:pt x="1525" y="393"/>
                      </a:cubicBezTo>
                      <a:cubicBezTo>
                        <a:pt x="1430" y="322"/>
                        <a:pt x="1311" y="274"/>
                        <a:pt x="1227" y="239"/>
                      </a:cubicBezTo>
                      <a:lnTo>
                        <a:pt x="870" y="96"/>
                      </a:lnTo>
                      <a:cubicBezTo>
                        <a:pt x="620" y="24"/>
                        <a:pt x="358" y="0"/>
                        <a:pt x="10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3" name="Google Shape;5921;p62">
                  <a:extLst>
                    <a:ext uri="{FF2B5EF4-FFF2-40B4-BE49-F238E27FC236}">
                      <a16:creationId xmlns:a16="http://schemas.microsoft.com/office/drawing/2014/main" id="{A689BB1D-ED22-CDFB-4E81-2187B754D9CF}"/>
                    </a:ext>
                  </a:extLst>
                </p:cNvPr>
                <p:cNvSpPr/>
                <p:nvPr/>
              </p:nvSpPr>
              <p:spPr>
                <a:xfrm>
                  <a:off x="6155676" y="3969058"/>
                  <a:ext cx="70488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513" extrusionOk="0">
                      <a:moveTo>
                        <a:pt x="331" y="0"/>
                      </a:moveTo>
                      <a:cubicBezTo>
                        <a:pt x="242" y="0"/>
                        <a:pt x="152" y="6"/>
                        <a:pt x="60" y="15"/>
                      </a:cubicBezTo>
                      <a:cubicBezTo>
                        <a:pt x="1" y="38"/>
                        <a:pt x="1" y="110"/>
                        <a:pt x="60" y="122"/>
                      </a:cubicBezTo>
                      <a:cubicBezTo>
                        <a:pt x="299" y="134"/>
                        <a:pt x="537" y="181"/>
                        <a:pt x="751" y="253"/>
                      </a:cubicBezTo>
                      <a:cubicBezTo>
                        <a:pt x="858" y="288"/>
                        <a:pt x="977" y="336"/>
                        <a:pt x="1072" y="396"/>
                      </a:cubicBezTo>
                      <a:cubicBezTo>
                        <a:pt x="1132" y="419"/>
                        <a:pt x="1168" y="443"/>
                        <a:pt x="1227" y="479"/>
                      </a:cubicBezTo>
                      <a:cubicBezTo>
                        <a:pt x="1262" y="500"/>
                        <a:pt x="1292" y="512"/>
                        <a:pt x="1324" y="512"/>
                      </a:cubicBezTo>
                      <a:cubicBezTo>
                        <a:pt x="1346" y="512"/>
                        <a:pt x="1369" y="506"/>
                        <a:pt x="1394" y="491"/>
                      </a:cubicBezTo>
                      <a:cubicBezTo>
                        <a:pt x="1406" y="479"/>
                        <a:pt x="1430" y="467"/>
                        <a:pt x="1430" y="431"/>
                      </a:cubicBezTo>
                      <a:cubicBezTo>
                        <a:pt x="1430" y="312"/>
                        <a:pt x="1251" y="241"/>
                        <a:pt x="1156" y="193"/>
                      </a:cubicBezTo>
                      <a:cubicBezTo>
                        <a:pt x="1037" y="134"/>
                        <a:pt x="918" y="98"/>
                        <a:pt x="799" y="62"/>
                      </a:cubicBezTo>
                      <a:cubicBezTo>
                        <a:pt x="640" y="17"/>
                        <a:pt x="486" y="0"/>
                        <a:pt x="331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4" name="Google Shape;5922;p62">
                  <a:extLst>
                    <a:ext uri="{FF2B5EF4-FFF2-40B4-BE49-F238E27FC236}">
                      <a16:creationId xmlns:a16="http://schemas.microsoft.com/office/drawing/2014/main" id="{32C7115F-F638-7BDA-D09C-160629515F29}"/>
                    </a:ext>
                  </a:extLst>
                </p:cNvPr>
                <p:cNvSpPr/>
                <p:nvPr/>
              </p:nvSpPr>
              <p:spPr>
                <a:xfrm>
                  <a:off x="6355804" y="3338259"/>
                  <a:ext cx="307585" cy="63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12955" extrusionOk="0">
                      <a:moveTo>
                        <a:pt x="1" y="0"/>
                      </a:moveTo>
                      <a:cubicBezTo>
                        <a:pt x="203" y="1358"/>
                        <a:pt x="418" y="2501"/>
                        <a:pt x="584" y="3263"/>
                      </a:cubicBezTo>
                      <a:cubicBezTo>
                        <a:pt x="608" y="3370"/>
                        <a:pt x="644" y="3465"/>
                        <a:pt x="656" y="3560"/>
                      </a:cubicBezTo>
                      <a:cubicBezTo>
                        <a:pt x="1394" y="6501"/>
                        <a:pt x="2787" y="12954"/>
                        <a:pt x="2787" y="12954"/>
                      </a:cubicBezTo>
                      <a:lnTo>
                        <a:pt x="6240" y="12954"/>
                      </a:lnTo>
                      <a:cubicBezTo>
                        <a:pt x="6026" y="11204"/>
                        <a:pt x="5299" y="6323"/>
                        <a:pt x="4835" y="3025"/>
                      </a:cubicBezTo>
                      <a:cubicBezTo>
                        <a:pt x="4668" y="1882"/>
                        <a:pt x="4549" y="929"/>
                        <a:pt x="4513" y="358"/>
                      </a:cubicBezTo>
                      <a:cubicBezTo>
                        <a:pt x="3870" y="358"/>
                        <a:pt x="3228" y="346"/>
                        <a:pt x="2585" y="310"/>
                      </a:cubicBezTo>
                      <a:cubicBezTo>
                        <a:pt x="1739" y="274"/>
                        <a:pt x="882" y="179"/>
                        <a:pt x="25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5" name="Google Shape;5923;p62">
                  <a:extLst>
                    <a:ext uri="{FF2B5EF4-FFF2-40B4-BE49-F238E27FC236}">
                      <a16:creationId xmlns:a16="http://schemas.microsoft.com/office/drawing/2014/main" id="{B07C4E67-5D1F-AFBD-F78F-4AD1C4D9EBA5}"/>
                    </a:ext>
                  </a:extLst>
                </p:cNvPr>
                <p:cNvSpPr/>
                <p:nvPr/>
              </p:nvSpPr>
              <p:spPr>
                <a:xfrm>
                  <a:off x="6356395" y="3338259"/>
                  <a:ext cx="238329" cy="161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5" h="3279" extrusionOk="0">
                      <a:moveTo>
                        <a:pt x="1" y="0"/>
                      </a:moveTo>
                      <a:cubicBezTo>
                        <a:pt x="215" y="1358"/>
                        <a:pt x="418" y="2501"/>
                        <a:pt x="584" y="3263"/>
                      </a:cubicBezTo>
                      <a:cubicBezTo>
                        <a:pt x="841" y="3270"/>
                        <a:pt x="1220" y="3278"/>
                        <a:pt x="1657" y="3278"/>
                      </a:cubicBezTo>
                      <a:cubicBezTo>
                        <a:pt x="2680" y="3278"/>
                        <a:pt x="4017" y="3233"/>
                        <a:pt x="4835" y="3025"/>
                      </a:cubicBezTo>
                      <a:cubicBezTo>
                        <a:pt x="4692" y="1894"/>
                        <a:pt x="4573" y="941"/>
                        <a:pt x="4513" y="358"/>
                      </a:cubicBezTo>
                      <a:cubicBezTo>
                        <a:pt x="3870" y="358"/>
                        <a:pt x="3227" y="346"/>
                        <a:pt x="2596" y="310"/>
                      </a:cubicBezTo>
                      <a:cubicBezTo>
                        <a:pt x="1739" y="274"/>
                        <a:pt x="882" y="179"/>
                        <a:pt x="37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6" name="Google Shape;5924;p62">
                  <a:extLst>
                    <a:ext uri="{FF2B5EF4-FFF2-40B4-BE49-F238E27FC236}">
                      <a16:creationId xmlns:a16="http://schemas.microsoft.com/office/drawing/2014/main" id="{487ACDFC-17A3-A8FC-166D-A30803461004}"/>
                    </a:ext>
                  </a:extLst>
                </p:cNvPr>
                <p:cNvSpPr/>
                <p:nvPr/>
              </p:nvSpPr>
              <p:spPr>
                <a:xfrm>
                  <a:off x="6447389" y="3757296"/>
                  <a:ext cx="214817" cy="220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466" extrusionOk="0">
                      <a:moveTo>
                        <a:pt x="3763" y="0"/>
                      </a:moveTo>
                      <a:cubicBezTo>
                        <a:pt x="3406" y="24"/>
                        <a:pt x="3072" y="72"/>
                        <a:pt x="2715" y="96"/>
                      </a:cubicBezTo>
                      <a:cubicBezTo>
                        <a:pt x="1822" y="179"/>
                        <a:pt x="905" y="239"/>
                        <a:pt x="0" y="262"/>
                      </a:cubicBezTo>
                      <a:lnTo>
                        <a:pt x="0" y="298"/>
                      </a:lnTo>
                      <a:cubicBezTo>
                        <a:pt x="0" y="322"/>
                        <a:pt x="12" y="358"/>
                        <a:pt x="12" y="381"/>
                      </a:cubicBezTo>
                      <a:cubicBezTo>
                        <a:pt x="512" y="2572"/>
                        <a:pt x="905" y="4465"/>
                        <a:pt x="905" y="4465"/>
                      </a:cubicBezTo>
                      <a:lnTo>
                        <a:pt x="4358" y="4465"/>
                      </a:lnTo>
                      <a:cubicBezTo>
                        <a:pt x="4275" y="3656"/>
                        <a:pt x="4060" y="2203"/>
                        <a:pt x="3822" y="536"/>
                      </a:cubicBezTo>
                      <a:cubicBezTo>
                        <a:pt x="3846" y="489"/>
                        <a:pt x="3822" y="465"/>
                        <a:pt x="3822" y="429"/>
                      </a:cubicBezTo>
                      <a:cubicBezTo>
                        <a:pt x="3810" y="298"/>
                        <a:pt x="3787" y="143"/>
                        <a:pt x="3763" y="12"/>
                      </a:cubicBezTo>
                      <a:lnTo>
                        <a:pt x="3763" y="0"/>
                      </a:lnTo>
                      <a:close/>
                    </a:path>
                  </a:pathLst>
                </a:custGeom>
                <a:solidFill>
                  <a:srgbClr val="FFCFCA">
                    <a:lumMod val="9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7" name="Google Shape;5925;p62">
                  <a:extLst>
                    <a:ext uri="{FF2B5EF4-FFF2-40B4-BE49-F238E27FC236}">
                      <a16:creationId xmlns:a16="http://schemas.microsoft.com/office/drawing/2014/main" id="{245AA0F6-0A82-5592-6FC8-069043C8F2B8}"/>
                    </a:ext>
                  </a:extLst>
                </p:cNvPr>
                <p:cNvSpPr/>
                <p:nvPr/>
              </p:nvSpPr>
              <p:spPr>
                <a:xfrm>
                  <a:off x="6381633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5" y="1"/>
                      </a:moveTo>
                      <a:cubicBezTo>
                        <a:pt x="2555" y="1"/>
                        <a:pt x="2239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53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15" y="1847"/>
                      </a:cubicBezTo>
                      <a:cubicBezTo>
                        <a:pt x="911" y="1869"/>
                        <a:pt x="2938" y="1961"/>
                        <a:pt x="4405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19" y="40"/>
                        <a:pt x="3991" y="1"/>
                        <a:pt x="2985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8" name="Google Shape;5926;p62">
                  <a:extLst>
                    <a:ext uri="{FF2B5EF4-FFF2-40B4-BE49-F238E27FC236}">
                      <a16:creationId xmlns:a16="http://schemas.microsoft.com/office/drawing/2014/main" id="{6B568FE8-8221-846B-2FC0-997F17C05AF9}"/>
                    </a:ext>
                  </a:extLst>
                </p:cNvPr>
                <p:cNvSpPr/>
                <p:nvPr/>
              </p:nvSpPr>
              <p:spPr>
                <a:xfrm>
                  <a:off x="6422152" y="3995134"/>
                  <a:ext cx="78079" cy="26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" h="532" extrusionOk="0">
                      <a:moveTo>
                        <a:pt x="361" y="1"/>
                      </a:moveTo>
                      <a:cubicBezTo>
                        <a:pt x="270" y="1"/>
                        <a:pt x="178" y="7"/>
                        <a:pt x="84" y="21"/>
                      </a:cubicBezTo>
                      <a:cubicBezTo>
                        <a:pt x="0" y="45"/>
                        <a:pt x="24" y="176"/>
                        <a:pt x="96" y="176"/>
                      </a:cubicBezTo>
                      <a:cubicBezTo>
                        <a:pt x="512" y="176"/>
                        <a:pt x="917" y="248"/>
                        <a:pt x="1286" y="462"/>
                      </a:cubicBezTo>
                      <a:cubicBezTo>
                        <a:pt x="1332" y="485"/>
                        <a:pt x="1407" y="532"/>
                        <a:pt x="1464" y="532"/>
                      </a:cubicBezTo>
                      <a:cubicBezTo>
                        <a:pt x="1497" y="532"/>
                        <a:pt x="1523" y="517"/>
                        <a:pt x="1536" y="474"/>
                      </a:cubicBezTo>
                      <a:cubicBezTo>
                        <a:pt x="1584" y="367"/>
                        <a:pt x="1441" y="295"/>
                        <a:pt x="1358" y="248"/>
                      </a:cubicBezTo>
                      <a:cubicBezTo>
                        <a:pt x="1191" y="140"/>
                        <a:pt x="989" y="81"/>
                        <a:pt x="786" y="45"/>
                      </a:cubicBezTo>
                      <a:cubicBezTo>
                        <a:pt x="642" y="16"/>
                        <a:pt x="502" y="1"/>
                        <a:pt x="361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79" name="Google Shape;5927;p62">
                  <a:extLst>
                    <a:ext uri="{FF2B5EF4-FFF2-40B4-BE49-F238E27FC236}">
                      <a16:creationId xmlns:a16="http://schemas.microsoft.com/office/drawing/2014/main" id="{D48D793A-2073-73F0-83C6-67ECD5498B9F}"/>
                    </a:ext>
                  </a:extLst>
                </p:cNvPr>
                <p:cNvSpPr/>
                <p:nvPr/>
              </p:nvSpPr>
              <p:spPr>
                <a:xfrm>
                  <a:off x="6449706" y="3982663"/>
                  <a:ext cx="80199" cy="3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7" h="611" extrusionOk="0">
                      <a:moveTo>
                        <a:pt x="108" y="0"/>
                      </a:moveTo>
                      <a:cubicBezTo>
                        <a:pt x="1" y="0"/>
                        <a:pt x="1" y="143"/>
                        <a:pt x="108" y="155"/>
                      </a:cubicBezTo>
                      <a:cubicBezTo>
                        <a:pt x="346" y="179"/>
                        <a:pt x="584" y="215"/>
                        <a:pt x="822" y="298"/>
                      </a:cubicBezTo>
                      <a:cubicBezTo>
                        <a:pt x="942" y="322"/>
                        <a:pt x="1037" y="370"/>
                        <a:pt x="1144" y="429"/>
                      </a:cubicBezTo>
                      <a:cubicBezTo>
                        <a:pt x="1251" y="489"/>
                        <a:pt x="1358" y="560"/>
                        <a:pt x="1477" y="608"/>
                      </a:cubicBezTo>
                      <a:cubicBezTo>
                        <a:pt x="1485" y="609"/>
                        <a:pt x="1492" y="610"/>
                        <a:pt x="1498" y="610"/>
                      </a:cubicBezTo>
                      <a:cubicBezTo>
                        <a:pt x="1581" y="610"/>
                        <a:pt x="1627" y="484"/>
                        <a:pt x="1561" y="429"/>
                      </a:cubicBezTo>
                      <a:cubicBezTo>
                        <a:pt x="1549" y="417"/>
                        <a:pt x="1537" y="393"/>
                        <a:pt x="1513" y="393"/>
                      </a:cubicBezTo>
                      <a:cubicBezTo>
                        <a:pt x="1430" y="322"/>
                        <a:pt x="1311" y="274"/>
                        <a:pt x="1215" y="239"/>
                      </a:cubicBezTo>
                      <a:lnTo>
                        <a:pt x="858" y="96"/>
                      </a:lnTo>
                      <a:cubicBezTo>
                        <a:pt x="608" y="24"/>
                        <a:pt x="358" y="0"/>
                        <a:pt x="10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0" name="Google Shape;5928;p62">
                  <a:extLst>
                    <a:ext uri="{FF2B5EF4-FFF2-40B4-BE49-F238E27FC236}">
                      <a16:creationId xmlns:a16="http://schemas.microsoft.com/office/drawing/2014/main" id="{1FE12D03-AC05-70D0-612A-29AE5AD972DE}"/>
                    </a:ext>
                  </a:extLst>
                </p:cNvPr>
                <p:cNvSpPr/>
                <p:nvPr/>
              </p:nvSpPr>
              <p:spPr>
                <a:xfrm>
                  <a:off x="6474402" y="3969058"/>
                  <a:ext cx="70439" cy="2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513" extrusionOk="0">
                      <a:moveTo>
                        <a:pt x="339" y="0"/>
                      </a:moveTo>
                      <a:cubicBezTo>
                        <a:pt x="248" y="0"/>
                        <a:pt x="155" y="6"/>
                        <a:pt x="60" y="15"/>
                      </a:cubicBezTo>
                      <a:cubicBezTo>
                        <a:pt x="0" y="38"/>
                        <a:pt x="0" y="110"/>
                        <a:pt x="60" y="122"/>
                      </a:cubicBezTo>
                      <a:cubicBezTo>
                        <a:pt x="298" y="134"/>
                        <a:pt x="536" y="181"/>
                        <a:pt x="762" y="253"/>
                      </a:cubicBezTo>
                      <a:cubicBezTo>
                        <a:pt x="869" y="288"/>
                        <a:pt x="988" y="336"/>
                        <a:pt x="1072" y="396"/>
                      </a:cubicBezTo>
                      <a:cubicBezTo>
                        <a:pt x="1131" y="419"/>
                        <a:pt x="1179" y="443"/>
                        <a:pt x="1238" y="479"/>
                      </a:cubicBezTo>
                      <a:cubicBezTo>
                        <a:pt x="1273" y="500"/>
                        <a:pt x="1303" y="512"/>
                        <a:pt x="1335" y="512"/>
                      </a:cubicBezTo>
                      <a:cubicBezTo>
                        <a:pt x="1357" y="512"/>
                        <a:pt x="1380" y="506"/>
                        <a:pt x="1405" y="491"/>
                      </a:cubicBezTo>
                      <a:cubicBezTo>
                        <a:pt x="1417" y="479"/>
                        <a:pt x="1429" y="467"/>
                        <a:pt x="1429" y="431"/>
                      </a:cubicBezTo>
                      <a:cubicBezTo>
                        <a:pt x="1429" y="312"/>
                        <a:pt x="1250" y="241"/>
                        <a:pt x="1167" y="193"/>
                      </a:cubicBezTo>
                      <a:cubicBezTo>
                        <a:pt x="1048" y="134"/>
                        <a:pt x="929" y="98"/>
                        <a:pt x="810" y="62"/>
                      </a:cubicBezTo>
                      <a:cubicBezTo>
                        <a:pt x="651" y="17"/>
                        <a:pt x="497" y="0"/>
                        <a:pt x="339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1" name="Google Shape;5929;p62">
                  <a:extLst>
                    <a:ext uri="{FF2B5EF4-FFF2-40B4-BE49-F238E27FC236}">
                      <a16:creationId xmlns:a16="http://schemas.microsoft.com/office/drawing/2014/main" id="{F4140B0F-FB0A-8070-840B-0D3734A592D8}"/>
                    </a:ext>
                  </a:extLst>
                </p:cNvPr>
                <p:cNvSpPr/>
                <p:nvPr/>
              </p:nvSpPr>
              <p:spPr>
                <a:xfrm>
                  <a:off x="6016621" y="3073408"/>
                  <a:ext cx="684919" cy="396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5" h="8050" extrusionOk="0">
                      <a:moveTo>
                        <a:pt x="1573" y="1"/>
                      </a:moveTo>
                      <a:cubicBezTo>
                        <a:pt x="1540" y="1"/>
                        <a:pt x="1522" y="24"/>
                        <a:pt x="1512" y="63"/>
                      </a:cubicBezTo>
                      <a:cubicBezTo>
                        <a:pt x="1405" y="611"/>
                        <a:pt x="1286" y="1194"/>
                        <a:pt x="1179" y="1778"/>
                      </a:cubicBezTo>
                      <a:cubicBezTo>
                        <a:pt x="1167" y="1813"/>
                        <a:pt x="1167" y="1873"/>
                        <a:pt x="1155" y="1921"/>
                      </a:cubicBezTo>
                      <a:cubicBezTo>
                        <a:pt x="810" y="3766"/>
                        <a:pt x="417" y="5623"/>
                        <a:pt x="0" y="7052"/>
                      </a:cubicBezTo>
                      <a:cubicBezTo>
                        <a:pt x="2287" y="7773"/>
                        <a:pt x="5103" y="8050"/>
                        <a:pt x="7662" y="8050"/>
                      </a:cubicBezTo>
                      <a:cubicBezTo>
                        <a:pt x="9500" y="8050"/>
                        <a:pt x="11206" y="7907"/>
                        <a:pt x="12490" y="7683"/>
                      </a:cubicBezTo>
                      <a:cubicBezTo>
                        <a:pt x="12502" y="7683"/>
                        <a:pt x="12537" y="7671"/>
                        <a:pt x="12561" y="7671"/>
                      </a:cubicBezTo>
                      <a:cubicBezTo>
                        <a:pt x="13085" y="7576"/>
                        <a:pt x="13538" y="7469"/>
                        <a:pt x="13895" y="7350"/>
                      </a:cubicBezTo>
                      <a:cubicBezTo>
                        <a:pt x="13395" y="6659"/>
                        <a:pt x="12121" y="3599"/>
                        <a:pt x="11633" y="1837"/>
                      </a:cubicBezTo>
                      <a:cubicBezTo>
                        <a:pt x="11549" y="1540"/>
                        <a:pt x="11466" y="980"/>
                        <a:pt x="11371" y="313"/>
                      </a:cubicBezTo>
                      <a:cubicBezTo>
                        <a:pt x="11371" y="248"/>
                        <a:pt x="11311" y="193"/>
                        <a:pt x="11246" y="193"/>
                      </a:cubicBezTo>
                      <a:cubicBezTo>
                        <a:pt x="11240" y="193"/>
                        <a:pt x="11234" y="193"/>
                        <a:pt x="11228" y="194"/>
                      </a:cubicBezTo>
                      <a:cubicBezTo>
                        <a:pt x="10990" y="206"/>
                        <a:pt x="10751" y="242"/>
                        <a:pt x="10513" y="266"/>
                      </a:cubicBezTo>
                      <a:lnTo>
                        <a:pt x="10442" y="266"/>
                      </a:lnTo>
                      <a:cubicBezTo>
                        <a:pt x="10144" y="301"/>
                        <a:pt x="9847" y="313"/>
                        <a:pt x="9549" y="349"/>
                      </a:cubicBezTo>
                      <a:cubicBezTo>
                        <a:pt x="9287" y="373"/>
                        <a:pt x="9037" y="385"/>
                        <a:pt x="8787" y="409"/>
                      </a:cubicBezTo>
                      <a:lnTo>
                        <a:pt x="8668" y="409"/>
                      </a:lnTo>
                      <a:cubicBezTo>
                        <a:pt x="8038" y="442"/>
                        <a:pt x="7408" y="459"/>
                        <a:pt x="6777" y="459"/>
                      </a:cubicBezTo>
                      <a:cubicBezTo>
                        <a:pt x="6048" y="459"/>
                        <a:pt x="5318" y="436"/>
                        <a:pt x="4584" y="385"/>
                      </a:cubicBezTo>
                      <a:cubicBezTo>
                        <a:pt x="4560" y="373"/>
                        <a:pt x="4525" y="373"/>
                        <a:pt x="4501" y="373"/>
                      </a:cubicBezTo>
                      <a:cubicBezTo>
                        <a:pt x="4382" y="361"/>
                        <a:pt x="4251" y="361"/>
                        <a:pt x="4132" y="349"/>
                      </a:cubicBezTo>
                      <a:cubicBezTo>
                        <a:pt x="4084" y="349"/>
                        <a:pt x="4036" y="325"/>
                        <a:pt x="3977" y="325"/>
                      </a:cubicBezTo>
                      <a:lnTo>
                        <a:pt x="3929" y="325"/>
                      </a:lnTo>
                      <a:cubicBezTo>
                        <a:pt x="3358" y="289"/>
                        <a:pt x="2774" y="206"/>
                        <a:pt x="2191" y="123"/>
                      </a:cubicBezTo>
                      <a:cubicBezTo>
                        <a:pt x="2167" y="123"/>
                        <a:pt x="2119" y="123"/>
                        <a:pt x="2084" y="111"/>
                      </a:cubicBezTo>
                      <a:cubicBezTo>
                        <a:pt x="1929" y="75"/>
                        <a:pt x="1762" y="28"/>
                        <a:pt x="1596" y="4"/>
                      </a:cubicBezTo>
                      <a:cubicBezTo>
                        <a:pt x="1587" y="2"/>
                        <a:pt x="1580" y="1"/>
                        <a:pt x="157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2" name="Google Shape;5930;p62">
                  <a:extLst>
                    <a:ext uri="{FF2B5EF4-FFF2-40B4-BE49-F238E27FC236}">
                      <a16:creationId xmlns:a16="http://schemas.microsoft.com/office/drawing/2014/main" id="{100535F6-984F-2DEA-FA19-6D88D618A4E3}"/>
                    </a:ext>
                  </a:extLst>
                </p:cNvPr>
                <p:cNvSpPr/>
                <p:nvPr/>
              </p:nvSpPr>
              <p:spPr>
                <a:xfrm>
                  <a:off x="6532468" y="3085880"/>
                  <a:ext cx="103366" cy="36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7431" extrusionOk="0">
                      <a:moveTo>
                        <a:pt x="1" y="1"/>
                      </a:moveTo>
                      <a:cubicBezTo>
                        <a:pt x="275" y="2061"/>
                        <a:pt x="775" y="4108"/>
                        <a:pt x="1501" y="6109"/>
                      </a:cubicBezTo>
                      <a:cubicBezTo>
                        <a:pt x="1632" y="6418"/>
                        <a:pt x="1739" y="6716"/>
                        <a:pt x="1858" y="7025"/>
                      </a:cubicBezTo>
                      <a:cubicBezTo>
                        <a:pt x="1930" y="7156"/>
                        <a:pt x="1965" y="7299"/>
                        <a:pt x="2025" y="7430"/>
                      </a:cubicBezTo>
                      <a:cubicBezTo>
                        <a:pt x="2037" y="7430"/>
                        <a:pt x="2072" y="7418"/>
                        <a:pt x="2096" y="7418"/>
                      </a:cubicBezTo>
                      <a:cubicBezTo>
                        <a:pt x="1953" y="7037"/>
                        <a:pt x="1799" y="6656"/>
                        <a:pt x="1656" y="6299"/>
                      </a:cubicBezTo>
                      <a:cubicBezTo>
                        <a:pt x="1465" y="5751"/>
                        <a:pt x="1263" y="5180"/>
                        <a:pt x="1108" y="4632"/>
                      </a:cubicBezTo>
                      <a:cubicBezTo>
                        <a:pt x="775" y="3513"/>
                        <a:pt x="501" y="2394"/>
                        <a:pt x="286" y="1263"/>
                      </a:cubicBezTo>
                      <a:cubicBezTo>
                        <a:pt x="215" y="846"/>
                        <a:pt x="144" y="429"/>
                        <a:pt x="7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3" name="Google Shape;5931;p62">
                  <a:extLst>
                    <a:ext uri="{FF2B5EF4-FFF2-40B4-BE49-F238E27FC236}">
                      <a16:creationId xmlns:a16="http://schemas.microsoft.com/office/drawing/2014/main" id="{66BBA082-061D-3B34-2237-3BCDD36AE61E}"/>
                    </a:ext>
                  </a:extLst>
                </p:cNvPr>
                <p:cNvSpPr/>
                <p:nvPr/>
              </p:nvSpPr>
              <p:spPr>
                <a:xfrm>
                  <a:off x="6445023" y="3091745"/>
                  <a:ext cx="117316" cy="158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" h="3219" extrusionOk="0">
                      <a:moveTo>
                        <a:pt x="1" y="1"/>
                      </a:moveTo>
                      <a:cubicBezTo>
                        <a:pt x="84" y="298"/>
                        <a:pt x="203" y="584"/>
                        <a:pt x="334" y="870"/>
                      </a:cubicBezTo>
                      <a:cubicBezTo>
                        <a:pt x="620" y="1465"/>
                        <a:pt x="1001" y="2013"/>
                        <a:pt x="1465" y="2489"/>
                      </a:cubicBezTo>
                      <a:cubicBezTo>
                        <a:pt x="1727" y="2775"/>
                        <a:pt x="2013" y="3025"/>
                        <a:pt x="2346" y="3216"/>
                      </a:cubicBezTo>
                      <a:cubicBezTo>
                        <a:pt x="2350" y="3218"/>
                        <a:pt x="2354" y="3219"/>
                        <a:pt x="2358" y="3219"/>
                      </a:cubicBezTo>
                      <a:cubicBezTo>
                        <a:pt x="2374" y="3219"/>
                        <a:pt x="2380" y="3197"/>
                        <a:pt x="2370" y="3168"/>
                      </a:cubicBezTo>
                      <a:cubicBezTo>
                        <a:pt x="1870" y="2751"/>
                        <a:pt x="1394" y="2311"/>
                        <a:pt x="1001" y="1775"/>
                      </a:cubicBezTo>
                      <a:cubicBezTo>
                        <a:pt x="620" y="1239"/>
                        <a:pt x="322" y="644"/>
                        <a:pt x="144" y="37"/>
                      </a:cubicBezTo>
                      <a:cubicBezTo>
                        <a:pt x="132" y="13"/>
                        <a:pt x="132" y="13"/>
                        <a:pt x="13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4" name="Google Shape;5932;p62">
                  <a:extLst>
                    <a:ext uri="{FF2B5EF4-FFF2-40B4-BE49-F238E27FC236}">
                      <a16:creationId xmlns:a16="http://schemas.microsoft.com/office/drawing/2014/main" id="{E6F0A51E-9762-46D3-3FEB-4FBA7BEDDD1C}"/>
                    </a:ext>
                  </a:extLst>
                </p:cNvPr>
                <p:cNvSpPr/>
                <p:nvPr/>
              </p:nvSpPr>
              <p:spPr>
                <a:xfrm>
                  <a:off x="6072963" y="3077697"/>
                  <a:ext cx="51659" cy="89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" h="1822" extrusionOk="0">
                      <a:moveTo>
                        <a:pt x="953" y="0"/>
                      </a:moveTo>
                      <a:cubicBezTo>
                        <a:pt x="845" y="262"/>
                        <a:pt x="738" y="524"/>
                        <a:pt x="607" y="774"/>
                      </a:cubicBezTo>
                      <a:cubicBezTo>
                        <a:pt x="441" y="1095"/>
                        <a:pt x="250" y="1393"/>
                        <a:pt x="24" y="1667"/>
                      </a:cubicBezTo>
                      <a:cubicBezTo>
                        <a:pt x="12" y="1715"/>
                        <a:pt x="12" y="1774"/>
                        <a:pt x="0" y="1822"/>
                      </a:cubicBezTo>
                      <a:cubicBezTo>
                        <a:pt x="262" y="1512"/>
                        <a:pt x="488" y="1179"/>
                        <a:pt x="679" y="822"/>
                      </a:cubicBezTo>
                      <a:cubicBezTo>
                        <a:pt x="810" y="572"/>
                        <a:pt x="953" y="286"/>
                        <a:pt x="104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5" name="Google Shape;5933;p62">
                  <a:extLst>
                    <a:ext uri="{FF2B5EF4-FFF2-40B4-BE49-F238E27FC236}">
                      <a16:creationId xmlns:a16="http://schemas.microsoft.com/office/drawing/2014/main" id="{48B5B2AA-8081-2E0E-7ED8-3045EFB6CC87}"/>
                    </a:ext>
                  </a:extLst>
                </p:cNvPr>
                <p:cNvSpPr/>
                <p:nvPr/>
              </p:nvSpPr>
              <p:spPr>
                <a:xfrm>
                  <a:off x="6209109" y="3088837"/>
                  <a:ext cx="38793" cy="126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" h="2568" extrusionOk="0">
                      <a:moveTo>
                        <a:pt x="36" y="0"/>
                      </a:moveTo>
                      <a:cubicBezTo>
                        <a:pt x="12" y="274"/>
                        <a:pt x="0" y="536"/>
                        <a:pt x="0" y="810"/>
                      </a:cubicBezTo>
                      <a:cubicBezTo>
                        <a:pt x="0" y="1108"/>
                        <a:pt x="0" y="1417"/>
                        <a:pt x="12" y="1715"/>
                      </a:cubicBezTo>
                      <a:cubicBezTo>
                        <a:pt x="12" y="1953"/>
                        <a:pt x="0" y="2239"/>
                        <a:pt x="179" y="2429"/>
                      </a:cubicBezTo>
                      <a:cubicBezTo>
                        <a:pt x="259" y="2509"/>
                        <a:pt x="375" y="2567"/>
                        <a:pt x="480" y="2567"/>
                      </a:cubicBezTo>
                      <a:cubicBezTo>
                        <a:pt x="547" y="2567"/>
                        <a:pt x="609" y="2544"/>
                        <a:pt x="655" y="2489"/>
                      </a:cubicBezTo>
                      <a:cubicBezTo>
                        <a:pt x="786" y="2358"/>
                        <a:pt x="762" y="2132"/>
                        <a:pt x="727" y="1953"/>
                      </a:cubicBezTo>
                      <a:cubicBezTo>
                        <a:pt x="655" y="1370"/>
                        <a:pt x="643" y="786"/>
                        <a:pt x="679" y="227"/>
                      </a:cubicBezTo>
                      <a:cubicBezTo>
                        <a:pt x="703" y="167"/>
                        <a:pt x="703" y="107"/>
                        <a:pt x="703" y="60"/>
                      </a:cubicBezTo>
                      <a:cubicBezTo>
                        <a:pt x="667" y="48"/>
                        <a:pt x="643" y="48"/>
                        <a:pt x="608" y="48"/>
                      </a:cubicBezTo>
                      <a:cubicBezTo>
                        <a:pt x="572" y="477"/>
                        <a:pt x="548" y="905"/>
                        <a:pt x="584" y="1346"/>
                      </a:cubicBezTo>
                      <a:cubicBezTo>
                        <a:pt x="596" y="1596"/>
                        <a:pt x="643" y="1834"/>
                        <a:pt x="655" y="2084"/>
                      </a:cubicBezTo>
                      <a:cubicBezTo>
                        <a:pt x="665" y="2235"/>
                        <a:pt x="641" y="2480"/>
                        <a:pt x="468" y="2480"/>
                      </a:cubicBezTo>
                      <a:cubicBezTo>
                        <a:pt x="436" y="2480"/>
                        <a:pt x="400" y="2471"/>
                        <a:pt x="358" y="2453"/>
                      </a:cubicBezTo>
                      <a:cubicBezTo>
                        <a:pt x="96" y="2322"/>
                        <a:pt x="108" y="1965"/>
                        <a:pt x="96" y="1739"/>
                      </a:cubicBezTo>
                      <a:cubicBezTo>
                        <a:pt x="72" y="1465"/>
                        <a:pt x="60" y="1191"/>
                        <a:pt x="60" y="905"/>
                      </a:cubicBezTo>
                      <a:cubicBezTo>
                        <a:pt x="48" y="596"/>
                        <a:pt x="60" y="298"/>
                        <a:pt x="72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6" name="Google Shape;5934;p62">
                  <a:extLst>
                    <a:ext uri="{FF2B5EF4-FFF2-40B4-BE49-F238E27FC236}">
                      <a16:creationId xmlns:a16="http://schemas.microsoft.com/office/drawing/2014/main" id="{1003636C-4488-E6CE-AA68-4CEDBDAF5C08}"/>
                    </a:ext>
                  </a:extLst>
                </p:cNvPr>
                <p:cNvSpPr/>
                <p:nvPr/>
              </p:nvSpPr>
              <p:spPr>
                <a:xfrm>
                  <a:off x="6003707" y="1923211"/>
                  <a:ext cx="619212" cy="69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62" h="14094" extrusionOk="0">
                      <a:moveTo>
                        <a:pt x="5447" y="0"/>
                      </a:moveTo>
                      <a:cubicBezTo>
                        <a:pt x="2196" y="0"/>
                        <a:pt x="395" y="2541"/>
                        <a:pt x="84" y="6717"/>
                      </a:cubicBezTo>
                      <a:cubicBezTo>
                        <a:pt x="48" y="7395"/>
                        <a:pt x="0" y="8062"/>
                        <a:pt x="12" y="8693"/>
                      </a:cubicBezTo>
                      <a:cubicBezTo>
                        <a:pt x="12" y="10146"/>
                        <a:pt x="262" y="11420"/>
                        <a:pt x="1119" y="12372"/>
                      </a:cubicBezTo>
                      <a:cubicBezTo>
                        <a:pt x="1834" y="13170"/>
                        <a:pt x="2977" y="13753"/>
                        <a:pt x="4787" y="14003"/>
                      </a:cubicBezTo>
                      <a:cubicBezTo>
                        <a:pt x="4953" y="14027"/>
                        <a:pt x="5132" y="14051"/>
                        <a:pt x="5310" y="14063"/>
                      </a:cubicBezTo>
                      <a:cubicBezTo>
                        <a:pt x="5521" y="14084"/>
                        <a:pt x="5729" y="14094"/>
                        <a:pt x="5935" y="14094"/>
                      </a:cubicBezTo>
                      <a:cubicBezTo>
                        <a:pt x="8079" y="14094"/>
                        <a:pt x="9992" y="12986"/>
                        <a:pt x="11133" y="11205"/>
                      </a:cubicBezTo>
                      <a:cubicBezTo>
                        <a:pt x="11716" y="10300"/>
                        <a:pt x="12097" y="9217"/>
                        <a:pt x="12204" y="8003"/>
                      </a:cubicBezTo>
                      <a:cubicBezTo>
                        <a:pt x="12561" y="4062"/>
                        <a:pt x="9835" y="430"/>
                        <a:pt x="6144" y="37"/>
                      </a:cubicBezTo>
                      <a:cubicBezTo>
                        <a:pt x="5905" y="13"/>
                        <a:pt x="5673" y="0"/>
                        <a:pt x="5447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935;p62">
                  <a:extLst>
                    <a:ext uri="{FF2B5EF4-FFF2-40B4-BE49-F238E27FC236}">
                      <a16:creationId xmlns:a16="http://schemas.microsoft.com/office/drawing/2014/main" id="{94EA0FDB-061E-1A47-6492-1A0AACFAE39C}"/>
                    </a:ext>
                  </a:extLst>
                </p:cNvPr>
                <p:cNvSpPr/>
                <p:nvPr/>
              </p:nvSpPr>
              <p:spPr>
                <a:xfrm>
                  <a:off x="5998432" y="1827829"/>
                  <a:ext cx="771773" cy="53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7" h="10892" extrusionOk="0">
                      <a:moveTo>
                        <a:pt x="7253" y="0"/>
                      </a:moveTo>
                      <a:cubicBezTo>
                        <a:pt x="6645" y="0"/>
                        <a:pt x="6037" y="58"/>
                        <a:pt x="5441" y="174"/>
                      </a:cubicBezTo>
                      <a:cubicBezTo>
                        <a:pt x="4453" y="365"/>
                        <a:pt x="3500" y="722"/>
                        <a:pt x="2655" y="1246"/>
                      </a:cubicBezTo>
                      <a:cubicBezTo>
                        <a:pt x="2596" y="1294"/>
                        <a:pt x="2524" y="1317"/>
                        <a:pt x="2465" y="1365"/>
                      </a:cubicBezTo>
                      <a:cubicBezTo>
                        <a:pt x="2250" y="1496"/>
                        <a:pt x="2048" y="1651"/>
                        <a:pt x="1846" y="1817"/>
                      </a:cubicBezTo>
                      <a:cubicBezTo>
                        <a:pt x="1238" y="2353"/>
                        <a:pt x="750" y="3020"/>
                        <a:pt x="452" y="3782"/>
                      </a:cubicBezTo>
                      <a:cubicBezTo>
                        <a:pt x="393" y="3937"/>
                        <a:pt x="333" y="4103"/>
                        <a:pt x="286" y="4270"/>
                      </a:cubicBezTo>
                      <a:cubicBezTo>
                        <a:pt x="226" y="4496"/>
                        <a:pt x="179" y="4711"/>
                        <a:pt x="155" y="4937"/>
                      </a:cubicBezTo>
                      <a:cubicBezTo>
                        <a:pt x="107" y="5294"/>
                        <a:pt x="0" y="5854"/>
                        <a:pt x="262" y="6116"/>
                      </a:cubicBezTo>
                      <a:cubicBezTo>
                        <a:pt x="345" y="6223"/>
                        <a:pt x="476" y="6282"/>
                        <a:pt x="691" y="6282"/>
                      </a:cubicBezTo>
                      <a:cubicBezTo>
                        <a:pt x="953" y="6282"/>
                        <a:pt x="1226" y="6211"/>
                        <a:pt x="1488" y="6187"/>
                      </a:cubicBezTo>
                      <a:cubicBezTo>
                        <a:pt x="1774" y="6175"/>
                        <a:pt x="2072" y="6139"/>
                        <a:pt x="2357" y="6104"/>
                      </a:cubicBezTo>
                      <a:cubicBezTo>
                        <a:pt x="3191" y="5997"/>
                        <a:pt x="4012" y="5854"/>
                        <a:pt x="4798" y="5627"/>
                      </a:cubicBezTo>
                      <a:cubicBezTo>
                        <a:pt x="5644" y="5389"/>
                        <a:pt x="6465" y="5056"/>
                        <a:pt x="7203" y="4615"/>
                      </a:cubicBezTo>
                      <a:cubicBezTo>
                        <a:pt x="7239" y="4604"/>
                        <a:pt x="7382" y="4508"/>
                        <a:pt x="7549" y="4401"/>
                      </a:cubicBezTo>
                      <a:cubicBezTo>
                        <a:pt x="7846" y="4211"/>
                        <a:pt x="8215" y="3949"/>
                        <a:pt x="8203" y="3889"/>
                      </a:cubicBezTo>
                      <a:lnTo>
                        <a:pt x="8203" y="3889"/>
                      </a:lnTo>
                      <a:cubicBezTo>
                        <a:pt x="8275" y="4092"/>
                        <a:pt x="8334" y="4282"/>
                        <a:pt x="8394" y="4496"/>
                      </a:cubicBezTo>
                      <a:cubicBezTo>
                        <a:pt x="8668" y="5377"/>
                        <a:pt x="8894" y="6247"/>
                        <a:pt x="9263" y="7104"/>
                      </a:cubicBezTo>
                      <a:cubicBezTo>
                        <a:pt x="9382" y="7366"/>
                        <a:pt x="9513" y="7628"/>
                        <a:pt x="9680" y="7890"/>
                      </a:cubicBezTo>
                      <a:cubicBezTo>
                        <a:pt x="9882" y="8211"/>
                        <a:pt x="10061" y="8592"/>
                        <a:pt x="10097" y="8985"/>
                      </a:cubicBezTo>
                      <a:cubicBezTo>
                        <a:pt x="10120" y="9366"/>
                        <a:pt x="10037" y="9735"/>
                        <a:pt x="10025" y="10092"/>
                      </a:cubicBezTo>
                      <a:cubicBezTo>
                        <a:pt x="10001" y="10485"/>
                        <a:pt x="9942" y="10866"/>
                        <a:pt x="10406" y="10890"/>
                      </a:cubicBezTo>
                      <a:cubicBezTo>
                        <a:pt x="10415" y="10891"/>
                        <a:pt x="10424" y="10891"/>
                        <a:pt x="10433" y="10891"/>
                      </a:cubicBezTo>
                      <a:cubicBezTo>
                        <a:pt x="10861" y="10891"/>
                        <a:pt x="11083" y="10068"/>
                        <a:pt x="11839" y="10068"/>
                      </a:cubicBezTo>
                      <a:cubicBezTo>
                        <a:pt x="11849" y="10068"/>
                        <a:pt x="11860" y="10068"/>
                        <a:pt x="11871" y="10068"/>
                      </a:cubicBezTo>
                      <a:cubicBezTo>
                        <a:pt x="12565" y="10101"/>
                        <a:pt x="12684" y="10775"/>
                        <a:pt x="13055" y="10775"/>
                      </a:cubicBezTo>
                      <a:cubicBezTo>
                        <a:pt x="13097" y="10775"/>
                        <a:pt x="13142" y="10767"/>
                        <a:pt x="13192" y="10747"/>
                      </a:cubicBezTo>
                      <a:cubicBezTo>
                        <a:pt x="13478" y="10628"/>
                        <a:pt x="13692" y="10283"/>
                        <a:pt x="13871" y="10057"/>
                      </a:cubicBezTo>
                      <a:cubicBezTo>
                        <a:pt x="15097" y="8664"/>
                        <a:pt x="15657" y="6961"/>
                        <a:pt x="15109" y="5223"/>
                      </a:cubicBezTo>
                      <a:cubicBezTo>
                        <a:pt x="15061" y="5056"/>
                        <a:pt x="14990" y="4889"/>
                        <a:pt x="14930" y="4734"/>
                      </a:cubicBezTo>
                      <a:cubicBezTo>
                        <a:pt x="14847" y="4532"/>
                        <a:pt x="14645" y="4080"/>
                        <a:pt x="14526" y="3842"/>
                      </a:cubicBezTo>
                      <a:cubicBezTo>
                        <a:pt x="14514" y="3806"/>
                        <a:pt x="14502" y="3794"/>
                        <a:pt x="14490" y="3758"/>
                      </a:cubicBezTo>
                      <a:cubicBezTo>
                        <a:pt x="14085" y="3080"/>
                        <a:pt x="13549" y="2484"/>
                        <a:pt x="12942" y="1972"/>
                      </a:cubicBezTo>
                      <a:cubicBezTo>
                        <a:pt x="12668" y="1758"/>
                        <a:pt x="12406" y="1556"/>
                        <a:pt x="12109" y="1377"/>
                      </a:cubicBezTo>
                      <a:cubicBezTo>
                        <a:pt x="10661" y="456"/>
                        <a:pt x="8956" y="0"/>
                        <a:pt x="725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936;p62">
                  <a:extLst>
                    <a:ext uri="{FF2B5EF4-FFF2-40B4-BE49-F238E27FC236}">
                      <a16:creationId xmlns:a16="http://schemas.microsoft.com/office/drawing/2014/main" id="{09FD18BB-D35C-4AF3-BE45-5B36060D4B64}"/>
                    </a:ext>
                  </a:extLst>
                </p:cNvPr>
                <p:cNvSpPr/>
                <p:nvPr/>
              </p:nvSpPr>
              <p:spPr>
                <a:xfrm>
                  <a:off x="6412737" y="2015980"/>
                  <a:ext cx="330506" cy="192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5" h="3914" extrusionOk="0">
                      <a:moveTo>
                        <a:pt x="6121" y="1"/>
                      </a:moveTo>
                      <a:cubicBezTo>
                        <a:pt x="5918" y="48"/>
                        <a:pt x="5704" y="96"/>
                        <a:pt x="5513" y="144"/>
                      </a:cubicBezTo>
                      <a:cubicBezTo>
                        <a:pt x="4010" y="478"/>
                        <a:pt x="2491" y="698"/>
                        <a:pt x="969" y="698"/>
                      </a:cubicBezTo>
                      <a:cubicBezTo>
                        <a:pt x="646" y="698"/>
                        <a:pt x="323" y="688"/>
                        <a:pt x="1" y="667"/>
                      </a:cubicBezTo>
                      <a:lnTo>
                        <a:pt x="1" y="667"/>
                      </a:lnTo>
                      <a:cubicBezTo>
                        <a:pt x="275" y="1537"/>
                        <a:pt x="501" y="2418"/>
                        <a:pt x="870" y="3263"/>
                      </a:cubicBezTo>
                      <a:lnTo>
                        <a:pt x="1037" y="3263"/>
                      </a:lnTo>
                      <a:cubicBezTo>
                        <a:pt x="1358" y="3215"/>
                        <a:pt x="1656" y="3001"/>
                        <a:pt x="1989" y="2989"/>
                      </a:cubicBezTo>
                      <a:cubicBezTo>
                        <a:pt x="1999" y="2989"/>
                        <a:pt x="2008" y="2989"/>
                        <a:pt x="2017" y="2989"/>
                      </a:cubicBezTo>
                      <a:cubicBezTo>
                        <a:pt x="2680" y="2989"/>
                        <a:pt x="3106" y="3812"/>
                        <a:pt x="3787" y="3906"/>
                      </a:cubicBezTo>
                      <a:cubicBezTo>
                        <a:pt x="3824" y="3911"/>
                        <a:pt x="3862" y="3913"/>
                        <a:pt x="3898" y="3913"/>
                      </a:cubicBezTo>
                      <a:cubicBezTo>
                        <a:pt x="4490" y="3913"/>
                        <a:pt x="4961" y="3298"/>
                        <a:pt x="5085" y="2715"/>
                      </a:cubicBezTo>
                      <a:cubicBezTo>
                        <a:pt x="5168" y="2322"/>
                        <a:pt x="5168" y="1894"/>
                        <a:pt x="5454" y="1632"/>
                      </a:cubicBezTo>
                      <a:cubicBezTo>
                        <a:pt x="5659" y="1419"/>
                        <a:pt x="5936" y="1363"/>
                        <a:pt x="6235" y="1363"/>
                      </a:cubicBezTo>
                      <a:cubicBezTo>
                        <a:pt x="6388" y="1363"/>
                        <a:pt x="6547" y="1378"/>
                        <a:pt x="6704" y="1394"/>
                      </a:cubicBezTo>
                      <a:cubicBezTo>
                        <a:pt x="6656" y="1227"/>
                        <a:pt x="6585" y="1060"/>
                        <a:pt x="6525" y="894"/>
                      </a:cubicBezTo>
                      <a:cubicBezTo>
                        <a:pt x="6442" y="703"/>
                        <a:pt x="6240" y="239"/>
                        <a:pt x="6121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937;p62">
                  <a:extLst>
                    <a:ext uri="{FF2B5EF4-FFF2-40B4-BE49-F238E27FC236}">
                      <a16:creationId xmlns:a16="http://schemas.microsoft.com/office/drawing/2014/main" id="{61E8103E-A07C-8BBA-1AC1-892C884B4316}"/>
                    </a:ext>
                  </a:extLst>
                </p:cNvPr>
                <p:cNvSpPr/>
                <p:nvPr/>
              </p:nvSpPr>
              <p:spPr>
                <a:xfrm>
                  <a:off x="6012481" y="1915620"/>
                  <a:ext cx="358061" cy="189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4" h="3835" extrusionOk="0">
                      <a:moveTo>
                        <a:pt x="1537" y="1"/>
                      </a:moveTo>
                      <a:cubicBezTo>
                        <a:pt x="918" y="537"/>
                        <a:pt x="429" y="1215"/>
                        <a:pt x="132" y="1965"/>
                      </a:cubicBezTo>
                      <a:cubicBezTo>
                        <a:pt x="108" y="2144"/>
                        <a:pt x="48" y="2311"/>
                        <a:pt x="1" y="2477"/>
                      </a:cubicBezTo>
                      <a:cubicBezTo>
                        <a:pt x="120" y="2525"/>
                        <a:pt x="227" y="2549"/>
                        <a:pt x="322" y="2596"/>
                      </a:cubicBezTo>
                      <a:cubicBezTo>
                        <a:pt x="668" y="2739"/>
                        <a:pt x="953" y="3001"/>
                        <a:pt x="1275" y="3156"/>
                      </a:cubicBezTo>
                      <a:cubicBezTo>
                        <a:pt x="1640" y="3348"/>
                        <a:pt x="2035" y="3447"/>
                        <a:pt x="2437" y="3447"/>
                      </a:cubicBezTo>
                      <a:cubicBezTo>
                        <a:pt x="2534" y="3447"/>
                        <a:pt x="2630" y="3441"/>
                        <a:pt x="2727" y="3430"/>
                      </a:cubicBezTo>
                      <a:cubicBezTo>
                        <a:pt x="3001" y="3394"/>
                        <a:pt x="3287" y="3311"/>
                        <a:pt x="3573" y="3311"/>
                      </a:cubicBezTo>
                      <a:cubicBezTo>
                        <a:pt x="3593" y="3310"/>
                        <a:pt x="3613" y="3309"/>
                        <a:pt x="3633" y="3309"/>
                      </a:cubicBezTo>
                      <a:cubicBezTo>
                        <a:pt x="3901" y="3309"/>
                        <a:pt x="4180" y="3384"/>
                        <a:pt x="4347" y="3573"/>
                      </a:cubicBezTo>
                      <a:cubicBezTo>
                        <a:pt x="4418" y="3656"/>
                        <a:pt x="4466" y="3739"/>
                        <a:pt x="4513" y="3835"/>
                      </a:cubicBezTo>
                      <a:cubicBezTo>
                        <a:pt x="5359" y="3596"/>
                        <a:pt x="6180" y="3263"/>
                        <a:pt x="6918" y="2823"/>
                      </a:cubicBezTo>
                      <a:cubicBezTo>
                        <a:pt x="6954" y="2799"/>
                        <a:pt x="7097" y="2715"/>
                        <a:pt x="7264" y="2608"/>
                      </a:cubicBezTo>
                      <a:cubicBezTo>
                        <a:pt x="7085" y="2584"/>
                        <a:pt x="6895" y="2561"/>
                        <a:pt x="6716" y="2525"/>
                      </a:cubicBezTo>
                      <a:cubicBezTo>
                        <a:pt x="6073" y="2406"/>
                        <a:pt x="5442" y="2239"/>
                        <a:pt x="4823" y="2013"/>
                      </a:cubicBezTo>
                      <a:cubicBezTo>
                        <a:pt x="3716" y="1608"/>
                        <a:pt x="2668" y="1013"/>
                        <a:pt x="1787" y="239"/>
                      </a:cubicBezTo>
                      <a:cubicBezTo>
                        <a:pt x="1691" y="167"/>
                        <a:pt x="1620" y="96"/>
                        <a:pt x="1537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38;p62">
                  <a:extLst>
                    <a:ext uri="{FF2B5EF4-FFF2-40B4-BE49-F238E27FC236}">
                      <a16:creationId xmlns:a16="http://schemas.microsoft.com/office/drawing/2014/main" id="{70174A86-FB29-A5BF-C12E-AAEEDE177F10}"/>
                    </a:ext>
                  </a:extLst>
                </p:cNvPr>
                <p:cNvSpPr/>
                <p:nvPr/>
              </p:nvSpPr>
              <p:spPr>
                <a:xfrm>
                  <a:off x="6310060" y="2136895"/>
                  <a:ext cx="1232" cy="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" h="13" extrusionOk="0">
                      <a:moveTo>
                        <a:pt x="0" y="12"/>
                      </a:moveTo>
                      <a:lnTo>
                        <a:pt x="0" y="12"/>
                      </a:lnTo>
                      <a:cubicBezTo>
                        <a:pt x="24" y="0"/>
                        <a:pt x="24" y="0"/>
                        <a:pt x="0" y="12"/>
                      </a:cubicBezTo>
                      <a:close/>
                    </a:path>
                  </a:pathLst>
                </a:custGeom>
                <a:solidFill>
                  <a:srgbClr val="FF55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39;p62">
                  <a:extLst>
                    <a:ext uri="{FF2B5EF4-FFF2-40B4-BE49-F238E27FC236}">
                      <a16:creationId xmlns:a16="http://schemas.microsoft.com/office/drawing/2014/main" id="{9736164B-B585-F494-507B-B3D735CBD939}"/>
                    </a:ext>
                  </a:extLst>
                </p:cNvPr>
                <p:cNvSpPr/>
                <p:nvPr/>
              </p:nvSpPr>
              <p:spPr>
                <a:xfrm>
                  <a:off x="6540700" y="2295716"/>
                  <a:ext cx="180213" cy="183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6" h="3731" extrusionOk="0">
                      <a:moveTo>
                        <a:pt x="2245" y="0"/>
                      </a:moveTo>
                      <a:cubicBezTo>
                        <a:pt x="1750" y="0"/>
                        <a:pt x="1232" y="178"/>
                        <a:pt x="893" y="386"/>
                      </a:cubicBezTo>
                      <a:cubicBezTo>
                        <a:pt x="310" y="779"/>
                        <a:pt x="108" y="1624"/>
                        <a:pt x="24" y="2339"/>
                      </a:cubicBezTo>
                      <a:cubicBezTo>
                        <a:pt x="0" y="2672"/>
                        <a:pt x="24" y="3041"/>
                        <a:pt x="250" y="3303"/>
                      </a:cubicBezTo>
                      <a:cubicBezTo>
                        <a:pt x="500" y="3619"/>
                        <a:pt x="860" y="3730"/>
                        <a:pt x="1227" y="3730"/>
                      </a:cubicBezTo>
                      <a:cubicBezTo>
                        <a:pt x="1578" y="3730"/>
                        <a:pt x="1935" y="3628"/>
                        <a:pt x="2203" y="3505"/>
                      </a:cubicBezTo>
                      <a:cubicBezTo>
                        <a:pt x="2858" y="3208"/>
                        <a:pt x="3358" y="2636"/>
                        <a:pt x="3560" y="1910"/>
                      </a:cubicBezTo>
                      <a:cubicBezTo>
                        <a:pt x="3644" y="1577"/>
                        <a:pt x="3656" y="1208"/>
                        <a:pt x="3537" y="850"/>
                      </a:cubicBezTo>
                      <a:cubicBezTo>
                        <a:pt x="3441" y="529"/>
                        <a:pt x="3239" y="315"/>
                        <a:pt x="3001" y="184"/>
                      </a:cubicBezTo>
                      <a:cubicBezTo>
                        <a:pt x="2778" y="53"/>
                        <a:pt x="2515" y="0"/>
                        <a:pt x="2245" y="0"/>
                      </a:cubicBezTo>
                      <a:close/>
                    </a:path>
                  </a:pathLst>
                </a:custGeom>
                <a:solidFill>
                  <a:srgbClr val="FFBB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40;p62">
                  <a:extLst>
                    <a:ext uri="{FF2B5EF4-FFF2-40B4-BE49-F238E27FC236}">
                      <a16:creationId xmlns:a16="http://schemas.microsoft.com/office/drawing/2014/main" id="{CF051529-6950-023F-E413-E9E881F6CB49}"/>
                    </a:ext>
                  </a:extLst>
                </p:cNvPr>
                <p:cNvSpPr/>
                <p:nvPr/>
              </p:nvSpPr>
              <p:spPr>
                <a:xfrm>
                  <a:off x="6589401" y="2343136"/>
                  <a:ext cx="112140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" h="1307" extrusionOk="0">
                      <a:moveTo>
                        <a:pt x="1489" y="1"/>
                      </a:moveTo>
                      <a:cubicBezTo>
                        <a:pt x="1317" y="1"/>
                        <a:pt x="1143" y="45"/>
                        <a:pt x="989" y="115"/>
                      </a:cubicBezTo>
                      <a:cubicBezTo>
                        <a:pt x="751" y="222"/>
                        <a:pt x="560" y="365"/>
                        <a:pt x="382" y="543"/>
                      </a:cubicBezTo>
                      <a:cubicBezTo>
                        <a:pt x="215" y="722"/>
                        <a:pt x="108" y="924"/>
                        <a:pt x="24" y="1174"/>
                      </a:cubicBezTo>
                      <a:cubicBezTo>
                        <a:pt x="1" y="1229"/>
                        <a:pt x="45" y="1274"/>
                        <a:pt x="84" y="1274"/>
                      </a:cubicBezTo>
                      <a:cubicBezTo>
                        <a:pt x="104" y="1274"/>
                        <a:pt x="124" y="1262"/>
                        <a:pt x="132" y="1234"/>
                      </a:cubicBezTo>
                      <a:cubicBezTo>
                        <a:pt x="298" y="877"/>
                        <a:pt x="632" y="555"/>
                        <a:pt x="977" y="400"/>
                      </a:cubicBezTo>
                      <a:cubicBezTo>
                        <a:pt x="1072" y="353"/>
                        <a:pt x="1167" y="305"/>
                        <a:pt x="1275" y="293"/>
                      </a:cubicBezTo>
                      <a:cubicBezTo>
                        <a:pt x="1334" y="424"/>
                        <a:pt x="1370" y="579"/>
                        <a:pt x="1346" y="722"/>
                      </a:cubicBezTo>
                      <a:cubicBezTo>
                        <a:pt x="1346" y="817"/>
                        <a:pt x="1322" y="888"/>
                        <a:pt x="1275" y="960"/>
                      </a:cubicBezTo>
                      <a:cubicBezTo>
                        <a:pt x="1263" y="996"/>
                        <a:pt x="1239" y="1019"/>
                        <a:pt x="1215" y="1055"/>
                      </a:cubicBezTo>
                      <a:cubicBezTo>
                        <a:pt x="1203" y="1079"/>
                        <a:pt x="1179" y="1091"/>
                        <a:pt x="1167" y="1115"/>
                      </a:cubicBezTo>
                      <a:cubicBezTo>
                        <a:pt x="1156" y="1127"/>
                        <a:pt x="1156" y="1150"/>
                        <a:pt x="1144" y="1186"/>
                      </a:cubicBezTo>
                      <a:cubicBezTo>
                        <a:pt x="1122" y="1241"/>
                        <a:pt x="1171" y="1306"/>
                        <a:pt x="1226" y="1306"/>
                      </a:cubicBezTo>
                      <a:cubicBezTo>
                        <a:pt x="1230" y="1306"/>
                        <a:pt x="1234" y="1306"/>
                        <a:pt x="1239" y="1305"/>
                      </a:cubicBezTo>
                      <a:cubicBezTo>
                        <a:pt x="1287" y="1293"/>
                        <a:pt x="1322" y="1293"/>
                        <a:pt x="1346" y="1258"/>
                      </a:cubicBezTo>
                      <a:cubicBezTo>
                        <a:pt x="1382" y="1246"/>
                        <a:pt x="1394" y="1210"/>
                        <a:pt x="1406" y="1198"/>
                      </a:cubicBezTo>
                      <a:cubicBezTo>
                        <a:pt x="1453" y="1174"/>
                        <a:pt x="1477" y="1115"/>
                        <a:pt x="1513" y="1067"/>
                      </a:cubicBezTo>
                      <a:cubicBezTo>
                        <a:pt x="1560" y="972"/>
                        <a:pt x="1584" y="877"/>
                        <a:pt x="1596" y="769"/>
                      </a:cubicBezTo>
                      <a:cubicBezTo>
                        <a:pt x="1620" y="591"/>
                        <a:pt x="1572" y="424"/>
                        <a:pt x="1501" y="281"/>
                      </a:cubicBezTo>
                      <a:cubicBezTo>
                        <a:pt x="1560" y="281"/>
                        <a:pt x="1596" y="293"/>
                        <a:pt x="1656" y="305"/>
                      </a:cubicBezTo>
                      <a:cubicBezTo>
                        <a:pt x="1751" y="341"/>
                        <a:pt x="1822" y="376"/>
                        <a:pt x="1894" y="436"/>
                      </a:cubicBezTo>
                      <a:cubicBezTo>
                        <a:pt x="1953" y="484"/>
                        <a:pt x="2013" y="591"/>
                        <a:pt x="2096" y="615"/>
                      </a:cubicBezTo>
                      <a:cubicBezTo>
                        <a:pt x="2112" y="624"/>
                        <a:pt x="2129" y="629"/>
                        <a:pt x="2145" y="629"/>
                      </a:cubicBezTo>
                      <a:cubicBezTo>
                        <a:pt x="2190" y="629"/>
                        <a:pt x="2230" y="595"/>
                        <a:pt x="2239" y="543"/>
                      </a:cubicBezTo>
                      <a:cubicBezTo>
                        <a:pt x="2275" y="424"/>
                        <a:pt x="2156" y="293"/>
                        <a:pt x="2072" y="222"/>
                      </a:cubicBezTo>
                      <a:cubicBezTo>
                        <a:pt x="1989" y="126"/>
                        <a:pt x="1882" y="67"/>
                        <a:pt x="1763" y="43"/>
                      </a:cubicBezTo>
                      <a:cubicBezTo>
                        <a:pt x="1675" y="14"/>
                        <a:pt x="1582" y="1"/>
                        <a:pt x="1489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43;p62">
                  <a:extLst>
                    <a:ext uri="{FF2B5EF4-FFF2-40B4-BE49-F238E27FC236}">
                      <a16:creationId xmlns:a16="http://schemas.microsoft.com/office/drawing/2014/main" id="{032388BA-FAF3-E5A4-3DB2-338DB9692B5E}"/>
                    </a:ext>
                  </a:extLst>
                </p:cNvPr>
                <p:cNvSpPr/>
                <p:nvPr/>
              </p:nvSpPr>
              <p:spPr>
                <a:xfrm>
                  <a:off x="6082920" y="2367980"/>
                  <a:ext cx="168778" cy="7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1465" extrusionOk="0">
                      <a:moveTo>
                        <a:pt x="384" y="0"/>
                      </a:moveTo>
                      <a:cubicBezTo>
                        <a:pt x="328" y="0"/>
                        <a:pt x="288" y="11"/>
                        <a:pt x="262" y="39"/>
                      </a:cubicBezTo>
                      <a:cubicBezTo>
                        <a:pt x="1" y="384"/>
                        <a:pt x="560" y="1325"/>
                        <a:pt x="1584" y="1456"/>
                      </a:cubicBezTo>
                      <a:cubicBezTo>
                        <a:pt x="1631" y="1461"/>
                        <a:pt x="1678" y="1464"/>
                        <a:pt x="1724" y="1464"/>
                      </a:cubicBezTo>
                      <a:cubicBezTo>
                        <a:pt x="2682" y="1464"/>
                        <a:pt x="3423" y="339"/>
                        <a:pt x="3049" y="146"/>
                      </a:cubicBezTo>
                      <a:cubicBezTo>
                        <a:pt x="2939" y="85"/>
                        <a:pt x="2832" y="64"/>
                        <a:pt x="2717" y="64"/>
                      </a:cubicBezTo>
                      <a:cubicBezTo>
                        <a:pt x="2456" y="64"/>
                        <a:pt x="2154" y="173"/>
                        <a:pt x="1697" y="173"/>
                      </a:cubicBezTo>
                      <a:cubicBezTo>
                        <a:pt x="1653" y="173"/>
                        <a:pt x="1607" y="172"/>
                        <a:pt x="1560" y="170"/>
                      </a:cubicBezTo>
                      <a:cubicBezTo>
                        <a:pt x="989" y="151"/>
                        <a:pt x="587" y="0"/>
                        <a:pt x="384" y="0"/>
                      </a:cubicBezTo>
                      <a:close/>
                    </a:path>
                  </a:pathLst>
                </a:custGeom>
                <a:solidFill>
                  <a:srgbClr val="B22E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5944;p62">
                  <a:extLst>
                    <a:ext uri="{FF2B5EF4-FFF2-40B4-BE49-F238E27FC236}">
                      <a16:creationId xmlns:a16="http://schemas.microsoft.com/office/drawing/2014/main" id="{8858D4C5-37E7-16BF-2CBE-819226CC28A8}"/>
                    </a:ext>
                  </a:extLst>
                </p:cNvPr>
                <p:cNvSpPr/>
                <p:nvPr/>
              </p:nvSpPr>
              <p:spPr>
                <a:xfrm>
                  <a:off x="6135761" y="2385479"/>
                  <a:ext cx="102726" cy="5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" h="1112" extrusionOk="0">
                      <a:moveTo>
                        <a:pt x="1811" y="0"/>
                      </a:moveTo>
                      <a:cubicBezTo>
                        <a:pt x="1537" y="0"/>
                        <a:pt x="1226" y="120"/>
                        <a:pt x="1024" y="208"/>
                      </a:cubicBezTo>
                      <a:cubicBezTo>
                        <a:pt x="655" y="375"/>
                        <a:pt x="286" y="613"/>
                        <a:pt x="0" y="946"/>
                      </a:cubicBezTo>
                      <a:cubicBezTo>
                        <a:pt x="143" y="1030"/>
                        <a:pt x="322" y="1065"/>
                        <a:pt x="524" y="1101"/>
                      </a:cubicBezTo>
                      <a:cubicBezTo>
                        <a:pt x="577" y="1108"/>
                        <a:pt x="629" y="1112"/>
                        <a:pt x="681" y="1112"/>
                      </a:cubicBezTo>
                      <a:cubicBezTo>
                        <a:pt x="1408" y="1112"/>
                        <a:pt x="1995" y="442"/>
                        <a:pt x="2084" y="53"/>
                      </a:cubicBezTo>
                      <a:cubicBezTo>
                        <a:pt x="2002" y="16"/>
                        <a:pt x="1909" y="0"/>
                        <a:pt x="1811" y="0"/>
                      </a:cubicBezTo>
                      <a:close/>
                    </a:path>
                  </a:pathLst>
                </a:custGeom>
                <a:solidFill>
                  <a:srgbClr val="FF58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5" name="Google Shape;5945;p62">
                  <a:extLst>
                    <a:ext uri="{FF2B5EF4-FFF2-40B4-BE49-F238E27FC236}">
                      <a16:creationId xmlns:a16="http://schemas.microsoft.com/office/drawing/2014/main" id="{A4D61CCD-0BB1-CB91-591F-8523AB11386F}"/>
                    </a:ext>
                  </a:extLst>
                </p:cNvPr>
                <p:cNvSpPr/>
                <p:nvPr/>
              </p:nvSpPr>
              <p:spPr>
                <a:xfrm>
                  <a:off x="6100517" y="2247952"/>
                  <a:ext cx="64622" cy="113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" h="2295" extrusionOk="0">
                      <a:moveTo>
                        <a:pt x="1075" y="1"/>
                      </a:moveTo>
                      <a:cubicBezTo>
                        <a:pt x="1043" y="1"/>
                        <a:pt x="1013" y="16"/>
                        <a:pt x="1001" y="45"/>
                      </a:cubicBezTo>
                      <a:cubicBezTo>
                        <a:pt x="929" y="164"/>
                        <a:pt x="941" y="379"/>
                        <a:pt x="941" y="510"/>
                      </a:cubicBezTo>
                      <a:lnTo>
                        <a:pt x="941" y="986"/>
                      </a:lnTo>
                      <a:lnTo>
                        <a:pt x="941" y="1236"/>
                      </a:lnTo>
                      <a:cubicBezTo>
                        <a:pt x="941" y="1284"/>
                        <a:pt x="953" y="1391"/>
                        <a:pt x="929" y="1415"/>
                      </a:cubicBezTo>
                      <a:cubicBezTo>
                        <a:pt x="911" y="1438"/>
                        <a:pt x="880" y="1446"/>
                        <a:pt x="845" y="1446"/>
                      </a:cubicBezTo>
                      <a:cubicBezTo>
                        <a:pt x="791" y="1446"/>
                        <a:pt x="728" y="1424"/>
                        <a:pt x="691" y="1403"/>
                      </a:cubicBezTo>
                      <a:cubicBezTo>
                        <a:pt x="581" y="1359"/>
                        <a:pt x="451" y="1294"/>
                        <a:pt x="328" y="1294"/>
                      </a:cubicBezTo>
                      <a:cubicBezTo>
                        <a:pt x="318" y="1294"/>
                        <a:pt x="308" y="1295"/>
                        <a:pt x="298" y="1295"/>
                      </a:cubicBezTo>
                      <a:cubicBezTo>
                        <a:pt x="179" y="1319"/>
                        <a:pt x="72" y="1391"/>
                        <a:pt x="48" y="1510"/>
                      </a:cubicBezTo>
                      <a:cubicBezTo>
                        <a:pt x="1" y="1641"/>
                        <a:pt x="72" y="1772"/>
                        <a:pt x="120" y="1903"/>
                      </a:cubicBezTo>
                      <a:cubicBezTo>
                        <a:pt x="179" y="2046"/>
                        <a:pt x="275" y="2177"/>
                        <a:pt x="370" y="2284"/>
                      </a:cubicBezTo>
                      <a:cubicBezTo>
                        <a:pt x="380" y="2291"/>
                        <a:pt x="390" y="2295"/>
                        <a:pt x="400" y="2295"/>
                      </a:cubicBezTo>
                      <a:cubicBezTo>
                        <a:pt x="435" y="2295"/>
                        <a:pt x="462" y="2252"/>
                        <a:pt x="453" y="2224"/>
                      </a:cubicBezTo>
                      <a:cubicBezTo>
                        <a:pt x="406" y="2069"/>
                        <a:pt x="346" y="1938"/>
                        <a:pt x="298" y="1784"/>
                      </a:cubicBezTo>
                      <a:cubicBezTo>
                        <a:pt x="286" y="1748"/>
                        <a:pt x="251" y="1653"/>
                        <a:pt x="286" y="1617"/>
                      </a:cubicBezTo>
                      <a:cubicBezTo>
                        <a:pt x="302" y="1594"/>
                        <a:pt x="326" y="1586"/>
                        <a:pt x="354" y="1586"/>
                      </a:cubicBezTo>
                      <a:cubicBezTo>
                        <a:pt x="371" y="1586"/>
                        <a:pt x="388" y="1589"/>
                        <a:pt x="406" y="1593"/>
                      </a:cubicBezTo>
                      <a:cubicBezTo>
                        <a:pt x="525" y="1617"/>
                        <a:pt x="644" y="1700"/>
                        <a:pt x="763" y="1724"/>
                      </a:cubicBezTo>
                      <a:cubicBezTo>
                        <a:pt x="805" y="1738"/>
                        <a:pt x="849" y="1745"/>
                        <a:pt x="892" y="1745"/>
                      </a:cubicBezTo>
                      <a:cubicBezTo>
                        <a:pt x="958" y="1745"/>
                        <a:pt x="1022" y="1729"/>
                        <a:pt x="1072" y="1700"/>
                      </a:cubicBezTo>
                      <a:cubicBezTo>
                        <a:pt x="1310" y="1569"/>
                        <a:pt x="1251" y="1212"/>
                        <a:pt x="1251" y="950"/>
                      </a:cubicBezTo>
                      <a:lnTo>
                        <a:pt x="1251" y="498"/>
                      </a:lnTo>
                      <a:cubicBezTo>
                        <a:pt x="1239" y="343"/>
                        <a:pt x="1251" y="164"/>
                        <a:pt x="1168" y="45"/>
                      </a:cubicBezTo>
                      <a:cubicBezTo>
                        <a:pt x="1144" y="16"/>
                        <a:pt x="1108" y="1"/>
                        <a:pt x="1075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6" name="Google Shape;5946;p62">
                  <a:extLst>
                    <a:ext uri="{FF2B5EF4-FFF2-40B4-BE49-F238E27FC236}">
                      <a16:creationId xmlns:a16="http://schemas.microsoft.com/office/drawing/2014/main" id="{E8587D6E-AB88-514F-7B01-3E07C5AD27E8}"/>
                    </a:ext>
                  </a:extLst>
                </p:cNvPr>
                <p:cNvSpPr/>
                <p:nvPr/>
              </p:nvSpPr>
              <p:spPr>
                <a:xfrm>
                  <a:off x="6246078" y="2260127"/>
                  <a:ext cx="41701" cy="62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" h="1276" extrusionOk="0">
                      <a:moveTo>
                        <a:pt x="441" y="1"/>
                      </a:moveTo>
                      <a:cubicBezTo>
                        <a:pt x="215" y="1"/>
                        <a:pt x="24" y="275"/>
                        <a:pt x="12" y="620"/>
                      </a:cubicBezTo>
                      <a:cubicBezTo>
                        <a:pt x="0" y="977"/>
                        <a:pt x="167" y="1263"/>
                        <a:pt x="393" y="1275"/>
                      </a:cubicBezTo>
                      <a:cubicBezTo>
                        <a:pt x="398" y="1275"/>
                        <a:pt x="402" y="1275"/>
                        <a:pt x="407" y="1275"/>
                      </a:cubicBezTo>
                      <a:cubicBezTo>
                        <a:pt x="627" y="1275"/>
                        <a:pt x="810" y="994"/>
                        <a:pt x="822" y="644"/>
                      </a:cubicBezTo>
                      <a:cubicBezTo>
                        <a:pt x="846" y="298"/>
                        <a:pt x="667" y="13"/>
                        <a:pt x="44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7" name="Google Shape;5947;p62">
                  <a:extLst>
                    <a:ext uri="{FF2B5EF4-FFF2-40B4-BE49-F238E27FC236}">
                      <a16:creationId xmlns:a16="http://schemas.microsoft.com/office/drawing/2014/main" id="{D2609121-1F85-6F78-4751-9EEC17810175}"/>
                    </a:ext>
                  </a:extLst>
                </p:cNvPr>
                <p:cNvSpPr/>
                <p:nvPr/>
              </p:nvSpPr>
              <p:spPr>
                <a:xfrm>
                  <a:off x="6058273" y="2255444"/>
                  <a:ext cx="33519" cy="5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" h="1061" extrusionOk="0">
                      <a:moveTo>
                        <a:pt x="358" y="0"/>
                      </a:moveTo>
                      <a:cubicBezTo>
                        <a:pt x="167" y="0"/>
                        <a:pt x="24" y="227"/>
                        <a:pt x="12" y="524"/>
                      </a:cubicBezTo>
                      <a:cubicBezTo>
                        <a:pt x="0" y="822"/>
                        <a:pt x="143" y="1060"/>
                        <a:pt x="322" y="1060"/>
                      </a:cubicBezTo>
                      <a:cubicBezTo>
                        <a:pt x="501" y="1060"/>
                        <a:pt x="667" y="834"/>
                        <a:pt x="667" y="536"/>
                      </a:cubicBezTo>
                      <a:cubicBezTo>
                        <a:pt x="679" y="239"/>
                        <a:pt x="536" y="0"/>
                        <a:pt x="35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8" name="Google Shape;5948;p62">
                  <a:extLst>
                    <a:ext uri="{FF2B5EF4-FFF2-40B4-BE49-F238E27FC236}">
                      <a16:creationId xmlns:a16="http://schemas.microsoft.com/office/drawing/2014/main" id="{29D813A7-4327-5A36-6BBF-39652D2FB449}"/>
                    </a:ext>
                  </a:extLst>
                </p:cNvPr>
                <p:cNvSpPr/>
                <p:nvPr/>
              </p:nvSpPr>
              <p:spPr>
                <a:xfrm>
                  <a:off x="6206743" y="2167999"/>
                  <a:ext cx="83403" cy="53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2" h="1093" extrusionOk="0">
                      <a:moveTo>
                        <a:pt x="310" y="0"/>
                      </a:moveTo>
                      <a:cubicBezTo>
                        <a:pt x="233" y="0"/>
                        <a:pt x="156" y="12"/>
                        <a:pt x="96" y="48"/>
                      </a:cubicBezTo>
                      <a:cubicBezTo>
                        <a:pt x="13" y="96"/>
                        <a:pt x="1" y="227"/>
                        <a:pt x="132" y="274"/>
                      </a:cubicBezTo>
                      <a:cubicBezTo>
                        <a:pt x="275" y="334"/>
                        <a:pt x="406" y="322"/>
                        <a:pt x="513" y="334"/>
                      </a:cubicBezTo>
                      <a:cubicBezTo>
                        <a:pt x="608" y="346"/>
                        <a:pt x="715" y="358"/>
                        <a:pt x="822" y="393"/>
                      </a:cubicBezTo>
                      <a:cubicBezTo>
                        <a:pt x="1191" y="500"/>
                        <a:pt x="1465" y="751"/>
                        <a:pt x="1596" y="1012"/>
                      </a:cubicBezTo>
                      <a:cubicBezTo>
                        <a:pt x="1608" y="1048"/>
                        <a:pt x="1620" y="1060"/>
                        <a:pt x="1644" y="1072"/>
                      </a:cubicBezTo>
                      <a:cubicBezTo>
                        <a:pt x="1658" y="1086"/>
                        <a:pt x="1668" y="1092"/>
                        <a:pt x="1675" y="1092"/>
                      </a:cubicBezTo>
                      <a:cubicBezTo>
                        <a:pt x="1691" y="1092"/>
                        <a:pt x="1691" y="1061"/>
                        <a:pt x="1691" y="1036"/>
                      </a:cubicBezTo>
                      <a:cubicBezTo>
                        <a:pt x="1691" y="1001"/>
                        <a:pt x="1691" y="989"/>
                        <a:pt x="1668" y="953"/>
                      </a:cubicBezTo>
                      <a:cubicBezTo>
                        <a:pt x="1644" y="715"/>
                        <a:pt x="1489" y="524"/>
                        <a:pt x="1322" y="381"/>
                      </a:cubicBezTo>
                      <a:cubicBezTo>
                        <a:pt x="1203" y="274"/>
                        <a:pt x="1049" y="167"/>
                        <a:pt x="870" y="108"/>
                      </a:cubicBezTo>
                      <a:cubicBezTo>
                        <a:pt x="763" y="84"/>
                        <a:pt x="644" y="48"/>
                        <a:pt x="525" y="24"/>
                      </a:cubicBezTo>
                      <a:cubicBezTo>
                        <a:pt x="465" y="12"/>
                        <a:pt x="388" y="0"/>
                        <a:pt x="3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5949;p62">
                  <a:extLst>
                    <a:ext uri="{FF2B5EF4-FFF2-40B4-BE49-F238E27FC236}">
                      <a16:creationId xmlns:a16="http://schemas.microsoft.com/office/drawing/2014/main" id="{42C6E759-8AC9-393C-ACC3-585EC107440A}"/>
                    </a:ext>
                  </a:extLst>
                </p:cNvPr>
                <p:cNvSpPr/>
                <p:nvPr/>
              </p:nvSpPr>
              <p:spPr>
                <a:xfrm>
                  <a:off x="6061773" y="2163316"/>
                  <a:ext cx="62848" cy="44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907" extrusionOk="0">
                      <a:moveTo>
                        <a:pt x="918" y="0"/>
                      </a:moveTo>
                      <a:cubicBezTo>
                        <a:pt x="834" y="0"/>
                        <a:pt x="739" y="12"/>
                        <a:pt x="668" y="24"/>
                      </a:cubicBezTo>
                      <a:cubicBezTo>
                        <a:pt x="537" y="72"/>
                        <a:pt x="418" y="143"/>
                        <a:pt x="310" y="238"/>
                      </a:cubicBezTo>
                      <a:cubicBezTo>
                        <a:pt x="180" y="357"/>
                        <a:pt x="60" y="536"/>
                        <a:pt x="13" y="750"/>
                      </a:cubicBezTo>
                      <a:cubicBezTo>
                        <a:pt x="1" y="786"/>
                        <a:pt x="1" y="798"/>
                        <a:pt x="1" y="834"/>
                      </a:cubicBezTo>
                      <a:cubicBezTo>
                        <a:pt x="1" y="866"/>
                        <a:pt x="1" y="907"/>
                        <a:pt x="18" y="907"/>
                      </a:cubicBezTo>
                      <a:cubicBezTo>
                        <a:pt x="20" y="907"/>
                        <a:pt x="22" y="906"/>
                        <a:pt x="25" y="905"/>
                      </a:cubicBezTo>
                      <a:cubicBezTo>
                        <a:pt x="25" y="893"/>
                        <a:pt x="37" y="869"/>
                        <a:pt x="60" y="846"/>
                      </a:cubicBezTo>
                      <a:cubicBezTo>
                        <a:pt x="180" y="595"/>
                        <a:pt x="382" y="381"/>
                        <a:pt x="668" y="334"/>
                      </a:cubicBezTo>
                      <a:cubicBezTo>
                        <a:pt x="739" y="322"/>
                        <a:pt x="811" y="322"/>
                        <a:pt x="906" y="322"/>
                      </a:cubicBezTo>
                      <a:cubicBezTo>
                        <a:pt x="947" y="322"/>
                        <a:pt x="992" y="325"/>
                        <a:pt x="1040" y="325"/>
                      </a:cubicBezTo>
                      <a:cubicBezTo>
                        <a:pt x="1087" y="325"/>
                        <a:pt x="1138" y="322"/>
                        <a:pt x="1192" y="310"/>
                      </a:cubicBezTo>
                      <a:cubicBezTo>
                        <a:pt x="1275" y="262"/>
                        <a:pt x="1275" y="143"/>
                        <a:pt x="1227" y="84"/>
                      </a:cubicBezTo>
                      <a:cubicBezTo>
                        <a:pt x="1156" y="0"/>
                        <a:pt x="1013" y="0"/>
                        <a:pt x="91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2" name="Google Shape;5784;p62">
                <a:extLst>
                  <a:ext uri="{FF2B5EF4-FFF2-40B4-BE49-F238E27FC236}">
                    <a16:creationId xmlns:a16="http://schemas.microsoft.com/office/drawing/2014/main" id="{21B1DD92-F60F-57F2-7622-26F34FEC11D7}"/>
                  </a:ext>
                </a:extLst>
              </p:cNvPr>
              <p:cNvGrpSpPr/>
              <p:nvPr/>
            </p:nvGrpSpPr>
            <p:grpSpPr>
              <a:xfrm>
                <a:off x="5752411" y="3220827"/>
                <a:ext cx="866311" cy="1806974"/>
                <a:chOff x="4674383" y="1818020"/>
                <a:chExt cx="1065260" cy="2304979"/>
              </a:xfrm>
            </p:grpSpPr>
            <p:sp>
              <p:nvSpPr>
                <p:cNvPr id="505" name="Google Shape;5785;p62">
                  <a:extLst>
                    <a:ext uri="{FF2B5EF4-FFF2-40B4-BE49-F238E27FC236}">
                      <a16:creationId xmlns:a16="http://schemas.microsoft.com/office/drawing/2014/main" id="{95930702-7CDB-5204-DDF9-3667F444AA63}"/>
                    </a:ext>
                  </a:extLst>
                </p:cNvPr>
                <p:cNvSpPr/>
                <p:nvPr/>
              </p:nvSpPr>
              <p:spPr>
                <a:xfrm>
                  <a:off x="4787756" y="3281473"/>
                  <a:ext cx="68024" cy="639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" h="1297" extrusionOk="0">
                      <a:moveTo>
                        <a:pt x="323" y="0"/>
                      </a:moveTo>
                      <a:cubicBezTo>
                        <a:pt x="288" y="0"/>
                        <a:pt x="258" y="10"/>
                        <a:pt x="237" y="33"/>
                      </a:cubicBezTo>
                      <a:cubicBezTo>
                        <a:pt x="94" y="176"/>
                        <a:pt x="475" y="593"/>
                        <a:pt x="475" y="593"/>
                      </a:cubicBezTo>
                      <a:cubicBezTo>
                        <a:pt x="475" y="593"/>
                        <a:pt x="278" y="498"/>
                        <a:pt x="156" y="498"/>
                      </a:cubicBezTo>
                      <a:cubicBezTo>
                        <a:pt x="50" y="498"/>
                        <a:pt x="0" y="571"/>
                        <a:pt x="189" y="843"/>
                      </a:cubicBezTo>
                      <a:cubicBezTo>
                        <a:pt x="458" y="1235"/>
                        <a:pt x="918" y="1296"/>
                        <a:pt x="1181" y="1296"/>
                      </a:cubicBezTo>
                      <a:cubicBezTo>
                        <a:pt x="1301" y="1296"/>
                        <a:pt x="1380" y="1283"/>
                        <a:pt x="1380" y="1283"/>
                      </a:cubicBezTo>
                      <a:lnTo>
                        <a:pt x="832" y="259"/>
                      </a:lnTo>
                      <a:cubicBezTo>
                        <a:pt x="832" y="259"/>
                        <a:pt x="506" y="0"/>
                        <a:pt x="323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5786;p62">
                  <a:extLst>
                    <a:ext uri="{FF2B5EF4-FFF2-40B4-BE49-F238E27FC236}">
                      <a16:creationId xmlns:a16="http://schemas.microsoft.com/office/drawing/2014/main" id="{C9E3D2AF-1155-72F4-6E99-034674B3BB12}"/>
                    </a:ext>
                  </a:extLst>
                </p:cNvPr>
                <p:cNvSpPr/>
                <p:nvPr/>
              </p:nvSpPr>
              <p:spPr>
                <a:xfrm>
                  <a:off x="4808804" y="3203837"/>
                  <a:ext cx="146152" cy="1424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5" h="2889" extrusionOk="0">
                      <a:moveTo>
                        <a:pt x="1791" y="0"/>
                      </a:moveTo>
                      <a:cubicBezTo>
                        <a:pt x="1261" y="0"/>
                        <a:pt x="0" y="879"/>
                        <a:pt x="0" y="1001"/>
                      </a:cubicBezTo>
                      <a:cubicBezTo>
                        <a:pt x="0" y="1156"/>
                        <a:pt x="560" y="2787"/>
                        <a:pt x="857" y="2882"/>
                      </a:cubicBezTo>
                      <a:cubicBezTo>
                        <a:pt x="874" y="2887"/>
                        <a:pt x="894" y="2889"/>
                        <a:pt x="917" y="2889"/>
                      </a:cubicBezTo>
                      <a:cubicBezTo>
                        <a:pt x="1320" y="2889"/>
                        <a:pt x="2709" y="2233"/>
                        <a:pt x="2822" y="1715"/>
                      </a:cubicBezTo>
                      <a:cubicBezTo>
                        <a:pt x="2965" y="1168"/>
                        <a:pt x="1988" y="84"/>
                        <a:pt x="1988" y="84"/>
                      </a:cubicBezTo>
                      <a:cubicBezTo>
                        <a:pt x="1950" y="25"/>
                        <a:pt x="1881" y="0"/>
                        <a:pt x="1791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07" name="Google Shape;5787;p62">
                  <a:extLst>
                    <a:ext uri="{FF2B5EF4-FFF2-40B4-BE49-F238E27FC236}">
                      <a16:creationId xmlns:a16="http://schemas.microsoft.com/office/drawing/2014/main" id="{61B8D20D-0D16-793A-730B-C93704143BDD}"/>
                    </a:ext>
                  </a:extLst>
                </p:cNvPr>
                <p:cNvSpPr/>
                <p:nvPr/>
              </p:nvSpPr>
              <p:spPr>
                <a:xfrm>
                  <a:off x="4818761" y="3290149"/>
                  <a:ext cx="21196" cy="42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870" extrusionOk="0">
                      <a:moveTo>
                        <a:pt x="37" y="0"/>
                      </a:moveTo>
                      <a:cubicBezTo>
                        <a:pt x="20" y="0"/>
                        <a:pt x="0" y="21"/>
                        <a:pt x="0" y="36"/>
                      </a:cubicBezTo>
                      <a:cubicBezTo>
                        <a:pt x="36" y="191"/>
                        <a:pt x="72" y="334"/>
                        <a:pt x="155" y="488"/>
                      </a:cubicBezTo>
                      <a:cubicBezTo>
                        <a:pt x="179" y="560"/>
                        <a:pt x="227" y="619"/>
                        <a:pt x="251" y="691"/>
                      </a:cubicBezTo>
                      <a:cubicBezTo>
                        <a:pt x="274" y="726"/>
                        <a:pt x="298" y="750"/>
                        <a:pt x="334" y="798"/>
                      </a:cubicBezTo>
                      <a:cubicBezTo>
                        <a:pt x="346" y="834"/>
                        <a:pt x="370" y="857"/>
                        <a:pt x="405" y="869"/>
                      </a:cubicBezTo>
                      <a:cubicBezTo>
                        <a:pt x="417" y="869"/>
                        <a:pt x="429" y="869"/>
                        <a:pt x="429" y="857"/>
                      </a:cubicBezTo>
                      <a:cubicBezTo>
                        <a:pt x="429" y="798"/>
                        <a:pt x="417" y="786"/>
                        <a:pt x="393" y="750"/>
                      </a:cubicBezTo>
                      <a:cubicBezTo>
                        <a:pt x="381" y="726"/>
                        <a:pt x="346" y="691"/>
                        <a:pt x="334" y="667"/>
                      </a:cubicBezTo>
                      <a:cubicBezTo>
                        <a:pt x="286" y="607"/>
                        <a:pt x="251" y="536"/>
                        <a:pt x="215" y="453"/>
                      </a:cubicBezTo>
                      <a:cubicBezTo>
                        <a:pt x="155" y="322"/>
                        <a:pt x="96" y="179"/>
                        <a:pt x="60" y="24"/>
                      </a:cubicBezTo>
                      <a:cubicBezTo>
                        <a:pt x="56" y="7"/>
                        <a:pt x="47" y="0"/>
                        <a:pt x="37" y="0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08" name="Google Shape;5788;p62">
                  <a:extLst>
                    <a:ext uri="{FF2B5EF4-FFF2-40B4-BE49-F238E27FC236}">
                      <a16:creationId xmlns:a16="http://schemas.microsoft.com/office/drawing/2014/main" id="{9EAF6CC7-492B-FAD2-4E9B-59248F84A7CD}"/>
                    </a:ext>
                  </a:extLst>
                </p:cNvPr>
                <p:cNvSpPr/>
                <p:nvPr/>
              </p:nvSpPr>
              <p:spPr>
                <a:xfrm>
                  <a:off x="4674383" y="2659842"/>
                  <a:ext cx="389756" cy="628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7" h="12752" extrusionOk="0">
                      <a:moveTo>
                        <a:pt x="6965" y="1"/>
                      </a:moveTo>
                      <a:cubicBezTo>
                        <a:pt x="5886" y="1"/>
                        <a:pt x="2558" y="2522"/>
                        <a:pt x="1298" y="4429"/>
                      </a:cubicBezTo>
                      <a:cubicBezTo>
                        <a:pt x="1" y="6382"/>
                        <a:pt x="1024" y="9060"/>
                        <a:pt x="2156" y="11989"/>
                      </a:cubicBezTo>
                      <a:cubicBezTo>
                        <a:pt x="2167" y="12025"/>
                        <a:pt x="2167" y="12037"/>
                        <a:pt x="2191" y="12073"/>
                      </a:cubicBezTo>
                      <a:cubicBezTo>
                        <a:pt x="2275" y="12287"/>
                        <a:pt x="2370" y="12525"/>
                        <a:pt x="2453" y="12751"/>
                      </a:cubicBezTo>
                      <a:lnTo>
                        <a:pt x="5085" y="10894"/>
                      </a:lnTo>
                      <a:cubicBezTo>
                        <a:pt x="5085" y="10894"/>
                        <a:pt x="4965" y="10608"/>
                        <a:pt x="4787" y="10168"/>
                      </a:cubicBezTo>
                      <a:cubicBezTo>
                        <a:pt x="4775" y="10132"/>
                        <a:pt x="4775" y="10108"/>
                        <a:pt x="4763" y="10073"/>
                      </a:cubicBezTo>
                      <a:cubicBezTo>
                        <a:pt x="4370" y="9060"/>
                        <a:pt x="3811" y="7370"/>
                        <a:pt x="3942" y="6441"/>
                      </a:cubicBezTo>
                      <a:cubicBezTo>
                        <a:pt x="4156" y="5072"/>
                        <a:pt x="5918" y="4334"/>
                        <a:pt x="6918" y="3822"/>
                      </a:cubicBezTo>
                      <a:cubicBezTo>
                        <a:pt x="7728" y="3417"/>
                        <a:pt x="7906" y="536"/>
                        <a:pt x="7192" y="59"/>
                      </a:cubicBezTo>
                      <a:cubicBezTo>
                        <a:pt x="7135" y="20"/>
                        <a:pt x="7058" y="1"/>
                        <a:pt x="6965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09" name="Google Shape;5789;p62">
                  <a:extLst>
                    <a:ext uri="{FF2B5EF4-FFF2-40B4-BE49-F238E27FC236}">
                      <a16:creationId xmlns:a16="http://schemas.microsoft.com/office/drawing/2014/main" id="{6D014D23-A487-E887-609E-EF07B0B8EF5A}"/>
                    </a:ext>
                  </a:extLst>
                </p:cNvPr>
                <p:cNvSpPr/>
                <p:nvPr/>
              </p:nvSpPr>
              <p:spPr>
                <a:xfrm>
                  <a:off x="4816395" y="2814769"/>
                  <a:ext cx="223098" cy="434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6" h="8823" extrusionOk="0">
                      <a:moveTo>
                        <a:pt x="4525" y="0"/>
                      </a:moveTo>
                      <a:lnTo>
                        <a:pt x="4525" y="0"/>
                      </a:lnTo>
                      <a:cubicBezTo>
                        <a:pt x="4454" y="12"/>
                        <a:pt x="4382" y="36"/>
                        <a:pt x="4311" y="83"/>
                      </a:cubicBezTo>
                      <a:cubicBezTo>
                        <a:pt x="3549" y="441"/>
                        <a:pt x="2787" y="845"/>
                        <a:pt x="2132" y="1369"/>
                      </a:cubicBezTo>
                      <a:cubicBezTo>
                        <a:pt x="1513" y="1857"/>
                        <a:pt x="941" y="2453"/>
                        <a:pt x="572" y="3167"/>
                      </a:cubicBezTo>
                      <a:cubicBezTo>
                        <a:pt x="156" y="3965"/>
                        <a:pt x="1" y="4846"/>
                        <a:pt x="48" y="5739"/>
                      </a:cubicBezTo>
                      <a:cubicBezTo>
                        <a:pt x="84" y="6370"/>
                        <a:pt x="191" y="6977"/>
                        <a:pt x="334" y="7584"/>
                      </a:cubicBezTo>
                      <a:cubicBezTo>
                        <a:pt x="441" y="8001"/>
                        <a:pt x="572" y="8418"/>
                        <a:pt x="703" y="8823"/>
                      </a:cubicBezTo>
                      <a:lnTo>
                        <a:pt x="2227" y="7751"/>
                      </a:lnTo>
                      <a:cubicBezTo>
                        <a:pt x="2227" y="7751"/>
                        <a:pt x="2084" y="7465"/>
                        <a:pt x="1930" y="7025"/>
                      </a:cubicBezTo>
                      <a:cubicBezTo>
                        <a:pt x="1918" y="6989"/>
                        <a:pt x="1918" y="6965"/>
                        <a:pt x="1894" y="6930"/>
                      </a:cubicBezTo>
                      <a:cubicBezTo>
                        <a:pt x="1513" y="5917"/>
                        <a:pt x="930" y="4227"/>
                        <a:pt x="1084" y="3298"/>
                      </a:cubicBezTo>
                      <a:cubicBezTo>
                        <a:pt x="1287" y="1929"/>
                        <a:pt x="3061" y="1191"/>
                        <a:pt x="4061" y="679"/>
                      </a:cubicBezTo>
                      <a:cubicBezTo>
                        <a:pt x="4251" y="572"/>
                        <a:pt x="4418" y="322"/>
                        <a:pt x="4525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790;p62">
                  <a:extLst>
                    <a:ext uri="{FF2B5EF4-FFF2-40B4-BE49-F238E27FC236}">
                      <a16:creationId xmlns:a16="http://schemas.microsoft.com/office/drawing/2014/main" id="{80604426-C5D3-D1D4-3628-34938221EF6C}"/>
                    </a:ext>
                  </a:extLst>
                </p:cNvPr>
                <p:cNvSpPr/>
                <p:nvPr/>
              </p:nvSpPr>
              <p:spPr>
                <a:xfrm>
                  <a:off x="4782383" y="3155727"/>
                  <a:ext cx="129146" cy="99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0" h="2013" extrusionOk="0">
                      <a:moveTo>
                        <a:pt x="2584" y="1"/>
                      </a:moveTo>
                      <a:cubicBezTo>
                        <a:pt x="2572" y="13"/>
                        <a:pt x="2560" y="13"/>
                        <a:pt x="2548" y="24"/>
                      </a:cubicBezTo>
                      <a:cubicBezTo>
                        <a:pt x="2286" y="191"/>
                        <a:pt x="2036" y="346"/>
                        <a:pt x="1798" y="501"/>
                      </a:cubicBezTo>
                      <a:cubicBezTo>
                        <a:pt x="1322" y="834"/>
                        <a:pt x="858" y="1191"/>
                        <a:pt x="417" y="1560"/>
                      </a:cubicBezTo>
                      <a:cubicBezTo>
                        <a:pt x="262" y="1679"/>
                        <a:pt x="131" y="1810"/>
                        <a:pt x="0" y="1929"/>
                      </a:cubicBezTo>
                      <a:cubicBezTo>
                        <a:pt x="12" y="1965"/>
                        <a:pt x="12" y="1977"/>
                        <a:pt x="24" y="2013"/>
                      </a:cubicBezTo>
                      <a:cubicBezTo>
                        <a:pt x="477" y="1608"/>
                        <a:pt x="953" y="1215"/>
                        <a:pt x="1441" y="858"/>
                      </a:cubicBezTo>
                      <a:cubicBezTo>
                        <a:pt x="1739" y="655"/>
                        <a:pt x="2048" y="441"/>
                        <a:pt x="2370" y="251"/>
                      </a:cubicBezTo>
                      <a:cubicBezTo>
                        <a:pt x="2453" y="203"/>
                        <a:pt x="2524" y="143"/>
                        <a:pt x="2620" y="108"/>
                      </a:cubicBezTo>
                      <a:cubicBezTo>
                        <a:pt x="2608" y="72"/>
                        <a:pt x="2584" y="48"/>
                        <a:pt x="2584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5791;p62">
                  <a:extLst>
                    <a:ext uri="{FF2B5EF4-FFF2-40B4-BE49-F238E27FC236}">
                      <a16:creationId xmlns:a16="http://schemas.microsoft.com/office/drawing/2014/main" id="{E510FC89-2524-450D-32B5-2FDBC45A6D02}"/>
                    </a:ext>
                  </a:extLst>
                </p:cNvPr>
                <p:cNvSpPr/>
                <p:nvPr/>
              </p:nvSpPr>
              <p:spPr>
                <a:xfrm>
                  <a:off x="4710761" y="4004401"/>
                  <a:ext cx="1028882" cy="11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3" h="2406" extrusionOk="0">
                      <a:moveTo>
                        <a:pt x="10443" y="0"/>
                      </a:moveTo>
                      <a:cubicBezTo>
                        <a:pt x="4680" y="0"/>
                        <a:pt x="1" y="536"/>
                        <a:pt x="1" y="1203"/>
                      </a:cubicBezTo>
                      <a:cubicBezTo>
                        <a:pt x="1" y="1869"/>
                        <a:pt x="4680" y="2405"/>
                        <a:pt x="10443" y="2405"/>
                      </a:cubicBezTo>
                      <a:cubicBezTo>
                        <a:pt x="16205" y="2405"/>
                        <a:pt x="20872" y="1869"/>
                        <a:pt x="20872" y="1203"/>
                      </a:cubicBezTo>
                      <a:cubicBezTo>
                        <a:pt x="20872" y="536"/>
                        <a:pt x="16205" y="0"/>
                        <a:pt x="10443" y="0"/>
                      </a:cubicBezTo>
                      <a:close/>
                    </a:path>
                  </a:pathLst>
                </a:custGeom>
                <a:solidFill>
                  <a:srgbClr val="8EB3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2" name="Google Shape;5794;p62">
                  <a:extLst>
                    <a:ext uri="{FF2B5EF4-FFF2-40B4-BE49-F238E27FC236}">
                      <a16:creationId xmlns:a16="http://schemas.microsoft.com/office/drawing/2014/main" id="{35234C2E-C7B6-446F-A8CF-AA46F843AABE}"/>
                    </a:ext>
                  </a:extLst>
                </p:cNvPr>
                <p:cNvSpPr/>
                <p:nvPr/>
              </p:nvSpPr>
              <p:spPr>
                <a:xfrm>
                  <a:off x="4940810" y="3213844"/>
                  <a:ext cx="582243" cy="763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2" h="15491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5" y="2620"/>
                        <a:pt x="156" y="4977"/>
                        <a:pt x="322" y="6096"/>
                      </a:cubicBezTo>
                      <a:cubicBezTo>
                        <a:pt x="739" y="9049"/>
                        <a:pt x="1406" y="15490"/>
                        <a:pt x="1406" y="15490"/>
                      </a:cubicBezTo>
                      <a:lnTo>
                        <a:pt x="4859" y="15490"/>
                      </a:lnTo>
                      <a:cubicBezTo>
                        <a:pt x="4847" y="12752"/>
                        <a:pt x="4371" y="2358"/>
                        <a:pt x="4597" y="2322"/>
                      </a:cubicBezTo>
                      <a:cubicBezTo>
                        <a:pt x="4659" y="2309"/>
                        <a:pt x="4724" y="2300"/>
                        <a:pt x="4796" y="2300"/>
                      </a:cubicBezTo>
                      <a:cubicBezTo>
                        <a:pt x="4988" y="2300"/>
                        <a:pt x="5227" y="2361"/>
                        <a:pt x="5573" y="2560"/>
                      </a:cubicBezTo>
                      <a:cubicBezTo>
                        <a:pt x="6216" y="2894"/>
                        <a:pt x="8395" y="15490"/>
                        <a:pt x="8395" y="15490"/>
                      </a:cubicBezTo>
                      <a:lnTo>
                        <a:pt x="11812" y="15490"/>
                      </a:lnTo>
                      <a:cubicBezTo>
                        <a:pt x="11502" y="12502"/>
                        <a:pt x="10157" y="3310"/>
                        <a:pt x="9788" y="310"/>
                      </a:cubicBezTo>
                      <a:cubicBezTo>
                        <a:pt x="9669" y="310"/>
                        <a:pt x="9586" y="322"/>
                        <a:pt x="9478" y="322"/>
                      </a:cubicBezTo>
                      <a:cubicBezTo>
                        <a:pt x="8190" y="468"/>
                        <a:pt x="6901" y="529"/>
                        <a:pt x="5612" y="529"/>
                      </a:cubicBezTo>
                      <a:cubicBezTo>
                        <a:pt x="4901" y="529"/>
                        <a:pt x="4189" y="510"/>
                        <a:pt x="3478" y="477"/>
                      </a:cubicBezTo>
                      <a:cubicBezTo>
                        <a:pt x="2323" y="417"/>
                        <a:pt x="1132" y="298"/>
                        <a:pt x="1" y="0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5795;p62">
                  <a:extLst>
                    <a:ext uri="{FF2B5EF4-FFF2-40B4-BE49-F238E27FC236}">
                      <a16:creationId xmlns:a16="http://schemas.microsoft.com/office/drawing/2014/main" id="{359A44E1-4E9B-947A-E90D-464F00A02854}"/>
                    </a:ext>
                  </a:extLst>
                </p:cNvPr>
                <p:cNvSpPr/>
                <p:nvPr/>
              </p:nvSpPr>
              <p:spPr>
                <a:xfrm>
                  <a:off x="5337566" y="3862339"/>
                  <a:ext cx="184945" cy="114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2" h="2323" extrusionOk="0">
                      <a:moveTo>
                        <a:pt x="3465" y="1"/>
                      </a:moveTo>
                      <a:cubicBezTo>
                        <a:pt x="3120" y="60"/>
                        <a:pt x="2799" y="120"/>
                        <a:pt x="2465" y="155"/>
                      </a:cubicBezTo>
                      <a:cubicBezTo>
                        <a:pt x="1656" y="275"/>
                        <a:pt x="822" y="370"/>
                        <a:pt x="1" y="429"/>
                      </a:cubicBezTo>
                      <a:cubicBezTo>
                        <a:pt x="191" y="1572"/>
                        <a:pt x="322" y="2322"/>
                        <a:pt x="322" y="2322"/>
                      </a:cubicBezTo>
                      <a:lnTo>
                        <a:pt x="3751" y="2322"/>
                      </a:lnTo>
                      <a:cubicBezTo>
                        <a:pt x="3692" y="1751"/>
                        <a:pt x="3584" y="929"/>
                        <a:pt x="3465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5796;p62">
                  <a:extLst>
                    <a:ext uri="{FF2B5EF4-FFF2-40B4-BE49-F238E27FC236}">
                      <a16:creationId xmlns:a16="http://schemas.microsoft.com/office/drawing/2014/main" id="{BCFB0739-55FD-374C-FDB4-933884ADE5F3}"/>
                    </a:ext>
                  </a:extLst>
                </p:cNvPr>
                <p:cNvSpPr/>
                <p:nvPr/>
              </p:nvSpPr>
              <p:spPr>
                <a:xfrm>
                  <a:off x="5000109" y="3887577"/>
                  <a:ext cx="179622" cy="89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" h="1823" extrusionOk="0">
                      <a:moveTo>
                        <a:pt x="1" y="1"/>
                      </a:moveTo>
                      <a:cubicBezTo>
                        <a:pt x="120" y="1096"/>
                        <a:pt x="191" y="1822"/>
                        <a:pt x="191" y="1822"/>
                      </a:cubicBezTo>
                      <a:lnTo>
                        <a:pt x="3644" y="1822"/>
                      </a:lnTo>
                      <a:cubicBezTo>
                        <a:pt x="3644" y="1394"/>
                        <a:pt x="3632" y="798"/>
                        <a:pt x="3620" y="84"/>
                      </a:cubicBezTo>
                      <a:cubicBezTo>
                        <a:pt x="2977" y="84"/>
                        <a:pt x="2358" y="84"/>
                        <a:pt x="1715" y="60"/>
                      </a:cubicBezTo>
                      <a:cubicBezTo>
                        <a:pt x="1144" y="48"/>
                        <a:pt x="584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5797;p62">
                  <a:extLst>
                    <a:ext uri="{FF2B5EF4-FFF2-40B4-BE49-F238E27FC236}">
                      <a16:creationId xmlns:a16="http://schemas.microsoft.com/office/drawing/2014/main" id="{3C006912-664D-22D4-D66F-757CEBD6D2FC}"/>
                    </a:ext>
                  </a:extLst>
                </p:cNvPr>
                <p:cNvSpPr/>
                <p:nvPr/>
              </p:nvSpPr>
              <p:spPr>
                <a:xfrm>
                  <a:off x="4941401" y="3214435"/>
                  <a:ext cx="542957" cy="478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15" h="970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5" y="2620"/>
                        <a:pt x="168" y="4989"/>
                        <a:pt x="322" y="6096"/>
                      </a:cubicBezTo>
                      <a:cubicBezTo>
                        <a:pt x="418" y="6906"/>
                        <a:pt x="549" y="8001"/>
                        <a:pt x="703" y="9168"/>
                      </a:cubicBezTo>
                      <a:cubicBezTo>
                        <a:pt x="1013" y="9228"/>
                        <a:pt x="1322" y="9287"/>
                        <a:pt x="1656" y="9335"/>
                      </a:cubicBezTo>
                      <a:cubicBezTo>
                        <a:pt x="2513" y="9454"/>
                        <a:pt x="3394" y="9525"/>
                        <a:pt x="4251" y="9597"/>
                      </a:cubicBezTo>
                      <a:cubicBezTo>
                        <a:pt x="4406" y="9609"/>
                        <a:pt x="4537" y="9609"/>
                        <a:pt x="4692" y="9632"/>
                      </a:cubicBezTo>
                      <a:cubicBezTo>
                        <a:pt x="4573" y="6060"/>
                        <a:pt x="4454" y="2334"/>
                        <a:pt x="4585" y="2310"/>
                      </a:cubicBezTo>
                      <a:cubicBezTo>
                        <a:pt x="4647" y="2297"/>
                        <a:pt x="4713" y="2288"/>
                        <a:pt x="4786" y="2288"/>
                      </a:cubicBezTo>
                      <a:cubicBezTo>
                        <a:pt x="4980" y="2288"/>
                        <a:pt x="5224" y="2349"/>
                        <a:pt x="5561" y="2548"/>
                      </a:cubicBezTo>
                      <a:cubicBezTo>
                        <a:pt x="5906" y="2727"/>
                        <a:pt x="6668" y="6334"/>
                        <a:pt x="7323" y="9704"/>
                      </a:cubicBezTo>
                      <a:cubicBezTo>
                        <a:pt x="8561" y="9668"/>
                        <a:pt x="9800" y="9549"/>
                        <a:pt x="11014" y="9394"/>
                      </a:cubicBezTo>
                      <a:cubicBezTo>
                        <a:pt x="10538" y="5894"/>
                        <a:pt x="9990" y="2048"/>
                        <a:pt x="9764" y="298"/>
                      </a:cubicBezTo>
                      <a:cubicBezTo>
                        <a:pt x="9681" y="310"/>
                        <a:pt x="9574" y="310"/>
                        <a:pt x="9478" y="322"/>
                      </a:cubicBezTo>
                      <a:cubicBezTo>
                        <a:pt x="8194" y="468"/>
                        <a:pt x="6900" y="534"/>
                        <a:pt x="5605" y="534"/>
                      </a:cubicBezTo>
                      <a:cubicBezTo>
                        <a:pt x="4896" y="534"/>
                        <a:pt x="4186" y="514"/>
                        <a:pt x="3478" y="476"/>
                      </a:cubicBezTo>
                      <a:cubicBezTo>
                        <a:pt x="2323" y="417"/>
                        <a:pt x="1132" y="298"/>
                        <a:pt x="1" y="0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6" name="Google Shape;5798;p62">
                  <a:extLst>
                    <a:ext uri="{FF2B5EF4-FFF2-40B4-BE49-F238E27FC236}">
                      <a16:creationId xmlns:a16="http://schemas.microsoft.com/office/drawing/2014/main" id="{F6685CEC-3426-6675-CE21-64F54017747B}"/>
                    </a:ext>
                  </a:extLst>
                </p:cNvPr>
                <p:cNvSpPr/>
                <p:nvPr/>
              </p:nvSpPr>
              <p:spPr>
                <a:xfrm>
                  <a:off x="4898566" y="3967924"/>
                  <a:ext cx="306994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8" h="1961" extrusionOk="0">
                      <a:moveTo>
                        <a:pt x="2992" y="1"/>
                      </a:moveTo>
                      <a:cubicBezTo>
                        <a:pt x="2561" y="1"/>
                        <a:pt x="2243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65" y="990"/>
                        <a:pt x="179" y="1335"/>
                        <a:pt x="60" y="1573"/>
                      </a:cubicBezTo>
                      <a:cubicBezTo>
                        <a:pt x="1" y="1693"/>
                        <a:pt x="96" y="1847"/>
                        <a:pt x="227" y="1847"/>
                      </a:cubicBezTo>
                      <a:cubicBezTo>
                        <a:pt x="923" y="1869"/>
                        <a:pt x="2945" y="1961"/>
                        <a:pt x="4412" y="1961"/>
                      </a:cubicBezTo>
                      <a:cubicBezTo>
                        <a:pt x="5304" y="1961"/>
                        <a:pt x="5991" y="1927"/>
                        <a:pt x="6049" y="1823"/>
                      </a:cubicBezTo>
                      <a:cubicBezTo>
                        <a:pt x="6228" y="1514"/>
                        <a:pt x="5894" y="121"/>
                        <a:pt x="5740" y="73"/>
                      </a:cubicBezTo>
                      <a:cubicBezTo>
                        <a:pt x="5631" y="40"/>
                        <a:pt x="4003" y="1"/>
                        <a:pt x="299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7" name="Google Shape;5799;p62">
                  <a:extLst>
                    <a:ext uri="{FF2B5EF4-FFF2-40B4-BE49-F238E27FC236}">
                      <a16:creationId xmlns:a16="http://schemas.microsoft.com/office/drawing/2014/main" id="{81888831-244F-120A-B65B-71994CDC6318}"/>
                    </a:ext>
                  </a:extLst>
                </p:cNvPr>
                <p:cNvSpPr/>
                <p:nvPr/>
              </p:nvSpPr>
              <p:spPr>
                <a:xfrm>
                  <a:off x="5243072" y="3967924"/>
                  <a:ext cx="306402" cy="96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1961" extrusionOk="0">
                      <a:moveTo>
                        <a:pt x="2985" y="1"/>
                      </a:moveTo>
                      <a:cubicBezTo>
                        <a:pt x="2555" y="1"/>
                        <a:pt x="2239" y="8"/>
                        <a:pt x="2203" y="26"/>
                      </a:cubicBezTo>
                      <a:cubicBezTo>
                        <a:pt x="2203" y="26"/>
                        <a:pt x="1906" y="38"/>
                        <a:pt x="1013" y="633"/>
                      </a:cubicBezTo>
                      <a:cubicBezTo>
                        <a:pt x="453" y="990"/>
                        <a:pt x="179" y="1335"/>
                        <a:pt x="60" y="1573"/>
                      </a:cubicBezTo>
                      <a:cubicBezTo>
                        <a:pt x="1" y="1693"/>
                        <a:pt x="84" y="1847"/>
                        <a:pt x="215" y="1847"/>
                      </a:cubicBezTo>
                      <a:cubicBezTo>
                        <a:pt x="911" y="1869"/>
                        <a:pt x="2938" y="1961"/>
                        <a:pt x="4405" y="1961"/>
                      </a:cubicBezTo>
                      <a:cubicBezTo>
                        <a:pt x="5298" y="1961"/>
                        <a:pt x="5983" y="1927"/>
                        <a:pt x="6037" y="1823"/>
                      </a:cubicBezTo>
                      <a:cubicBezTo>
                        <a:pt x="6216" y="1514"/>
                        <a:pt x="5894" y="121"/>
                        <a:pt x="5728" y="73"/>
                      </a:cubicBezTo>
                      <a:cubicBezTo>
                        <a:pt x="5619" y="40"/>
                        <a:pt x="3991" y="1"/>
                        <a:pt x="298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8" name="Google Shape;5800;p62">
                  <a:extLst>
                    <a:ext uri="{FF2B5EF4-FFF2-40B4-BE49-F238E27FC236}">
                      <a16:creationId xmlns:a16="http://schemas.microsoft.com/office/drawing/2014/main" id="{AF47B067-91AB-2EE0-A498-0A45B37F3AEF}"/>
                    </a:ext>
                  </a:extLst>
                </p:cNvPr>
                <p:cNvSpPr/>
                <p:nvPr/>
              </p:nvSpPr>
              <p:spPr>
                <a:xfrm>
                  <a:off x="4887426" y="3206203"/>
                  <a:ext cx="642084" cy="450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6" h="9147" extrusionOk="0">
                      <a:moveTo>
                        <a:pt x="203" y="1"/>
                      </a:moveTo>
                      <a:cubicBezTo>
                        <a:pt x="203" y="1"/>
                        <a:pt x="143" y="894"/>
                        <a:pt x="96" y="2060"/>
                      </a:cubicBezTo>
                      <a:lnTo>
                        <a:pt x="96" y="2203"/>
                      </a:lnTo>
                      <a:cubicBezTo>
                        <a:pt x="36" y="3489"/>
                        <a:pt x="1" y="5049"/>
                        <a:pt x="36" y="6025"/>
                      </a:cubicBezTo>
                      <a:cubicBezTo>
                        <a:pt x="143" y="7930"/>
                        <a:pt x="239" y="8442"/>
                        <a:pt x="239" y="8442"/>
                      </a:cubicBezTo>
                      <a:cubicBezTo>
                        <a:pt x="239" y="8442"/>
                        <a:pt x="2048" y="8787"/>
                        <a:pt x="3632" y="8918"/>
                      </a:cubicBezTo>
                      <a:cubicBezTo>
                        <a:pt x="4022" y="8954"/>
                        <a:pt x="4390" y="8967"/>
                        <a:pt x="4723" y="8967"/>
                      </a:cubicBezTo>
                      <a:cubicBezTo>
                        <a:pt x="5723" y="8967"/>
                        <a:pt x="6406" y="8847"/>
                        <a:pt x="6406" y="8847"/>
                      </a:cubicBezTo>
                      <a:cubicBezTo>
                        <a:pt x="6406" y="8847"/>
                        <a:pt x="5787" y="6227"/>
                        <a:pt x="5989" y="5989"/>
                      </a:cubicBezTo>
                      <a:cubicBezTo>
                        <a:pt x="6013" y="5966"/>
                        <a:pt x="6013" y="5966"/>
                        <a:pt x="6025" y="5966"/>
                      </a:cubicBezTo>
                      <a:cubicBezTo>
                        <a:pt x="6049" y="5966"/>
                        <a:pt x="6085" y="5989"/>
                        <a:pt x="6108" y="6025"/>
                      </a:cubicBezTo>
                      <a:cubicBezTo>
                        <a:pt x="6394" y="6442"/>
                        <a:pt x="6859" y="8787"/>
                        <a:pt x="6859" y="8787"/>
                      </a:cubicBezTo>
                      <a:cubicBezTo>
                        <a:pt x="6859" y="8787"/>
                        <a:pt x="7991" y="9147"/>
                        <a:pt x="9997" y="9147"/>
                      </a:cubicBezTo>
                      <a:cubicBezTo>
                        <a:pt x="10088" y="9147"/>
                        <a:pt x="10181" y="9146"/>
                        <a:pt x="10276" y="9145"/>
                      </a:cubicBezTo>
                      <a:cubicBezTo>
                        <a:pt x="11097" y="9145"/>
                        <a:pt x="11681" y="8990"/>
                        <a:pt x="12097" y="8823"/>
                      </a:cubicBezTo>
                      <a:cubicBezTo>
                        <a:pt x="12133" y="8811"/>
                        <a:pt x="12169" y="8799"/>
                        <a:pt x="12193" y="8787"/>
                      </a:cubicBezTo>
                      <a:cubicBezTo>
                        <a:pt x="12835" y="8513"/>
                        <a:pt x="13026" y="8168"/>
                        <a:pt x="13026" y="8168"/>
                      </a:cubicBezTo>
                      <a:cubicBezTo>
                        <a:pt x="13026" y="8168"/>
                        <a:pt x="11752" y="1203"/>
                        <a:pt x="11419" y="298"/>
                      </a:cubicBezTo>
                      <a:cubicBezTo>
                        <a:pt x="11419" y="298"/>
                        <a:pt x="11288" y="286"/>
                        <a:pt x="11050" y="286"/>
                      </a:cubicBezTo>
                      <a:lnTo>
                        <a:pt x="10919" y="286"/>
                      </a:lnTo>
                      <a:cubicBezTo>
                        <a:pt x="10418" y="274"/>
                        <a:pt x="9537" y="239"/>
                        <a:pt x="8513" y="215"/>
                      </a:cubicBezTo>
                      <a:lnTo>
                        <a:pt x="8383" y="215"/>
                      </a:lnTo>
                      <a:cubicBezTo>
                        <a:pt x="7370" y="179"/>
                        <a:pt x="6227" y="155"/>
                        <a:pt x="5132" y="120"/>
                      </a:cubicBezTo>
                      <a:lnTo>
                        <a:pt x="5037" y="120"/>
                      </a:lnTo>
                      <a:cubicBezTo>
                        <a:pt x="4906" y="120"/>
                        <a:pt x="4787" y="108"/>
                        <a:pt x="4656" y="108"/>
                      </a:cubicBezTo>
                      <a:lnTo>
                        <a:pt x="4573" y="108"/>
                      </a:lnTo>
                      <a:cubicBezTo>
                        <a:pt x="3239" y="72"/>
                        <a:pt x="2013" y="36"/>
                        <a:pt x="1239" y="12"/>
                      </a:cubicBezTo>
                      <a:lnTo>
                        <a:pt x="1144" y="12"/>
                      </a:lnTo>
                      <a:cubicBezTo>
                        <a:pt x="679" y="12"/>
                        <a:pt x="405" y="1"/>
                        <a:pt x="382" y="1"/>
                      </a:cubicBezTo>
                      <a:close/>
                    </a:path>
                  </a:pathLst>
                </a:custGeom>
                <a:solidFill>
                  <a:srgbClr val="FFCF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801;p62">
                  <a:extLst>
                    <a:ext uri="{FF2B5EF4-FFF2-40B4-BE49-F238E27FC236}">
                      <a16:creationId xmlns:a16="http://schemas.microsoft.com/office/drawing/2014/main" id="{5802803F-A576-BCCD-4893-7434C7F2BEB3}"/>
                    </a:ext>
                  </a:extLst>
                </p:cNvPr>
                <p:cNvSpPr/>
                <p:nvPr/>
              </p:nvSpPr>
              <p:spPr>
                <a:xfrm>
                  <a:off x="5301780" y="3219709"/>
                  <a:ext cx="187854" cy="421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1" h="8550" extrusionOk="0">
                      <a:moveTo>
                        <a:pt x="0" y="0"/>
                      </a:moveTo>
                      <a:cubicBezTo>
                        <a:pt x="191" y="1143"/>
                        <a:pt x="834" y="2215"/>
                        <a:pt x="1762" y="2929"/>
                      </a:cubicBezTo>
                      <a:cubicBezTo>
                        <a:pt x="2120" y="3215"/>
                        <a:pt x="2524" y="3417"/>
                        <a:pt x="2953" y="3572"/>
                      </a:cubicBezTo>
                      <a:cubicBezTo>
                        <a:pt x="3108" y="4703"/>
                        <a:pt x="3275" y="5834"/>
                        <a:pt x="3453" y="6966"/>
                      </a:cubicBezTo>
                      <a:cubicBezTo>
                        <a:pt x="3513" y="7323"/>
                        <a:pt x="3572" y="7692"/>
                        <a:pt x="3632" y="8049"/>
                      </a:cubicBezTo>
                      <a:cubicBezTo>
                        <a:pt x="3656" y="8216"/>
                        <a:pt x="3679" y="8394"/>
                        <a:pt x="3703" y="8549"/>
                      </a:cubicBezTo>
                      <a:cubicBezTo>
                        <a:pt x="3751" y="8537"/>
                        <a:pt x="3775" y="8525"/>
                        <a:pt x="3810" y="8513"/>
                      </a:cubicBezTo>
                      <a:cubicBezTo>
                        <a:pt x="3787" y="8406"/>
                        <a:pt x="3763" y="8299"/>
                        <a:pt x="3763" y="8192"/>
                      </a:cubicBezTo>
                      <a:cubicBezTo>
                        <a:pt x="3715" y="7870"/>
                        <a:pt x="3656" y="7537"/>
                        <a:pt x="3608" y="7216"/>
                      </a:cubicBezTo>
                      <a:cubicBezTo>
                        <a:pt x="3525" y="6561"/>
                        <a:pt x="3417" y="5906"/>
                        <a:pt x="3334" y="5251"/>
                      </a:cubicBezTo>
                      <a:cubicBezTo>
                        <a:pt x="3155" y="3941"/>
                        <a:pt x="2977" y="2608"/>
                        <a:pt x="2822" y="1286"/>
                      </a:cubicBezTo>
                      <a:cubicBezTo>
                        <a:pt x="2774" y="917"/>
                        <a:pt x="2739" y="560"/>
                        <a:pt x="2691" y="191"/>
                      </a:cubicBezTo>
                      <a:cubicBezTo>
                        <a:pt x="2691" y="155"/>
                        <a:pt x="2679" y="119"/>
                        <a:pt x="2679" y="72"/>
                      </a:cubicBezTo>
                      <a:lnTo>
                        <a:pt x="2536" y="72"/>
                      </a:lnTo>
                      <a:lnTo>
                        <a:pt x="2536" y="84"/>
                      </a:lnTo>
                      <a:cubicBezTo>
                        <a:pt x="2584" y="417"/>
                        <a:pt x="2620" y="739"/>
                        <a:pt x="2655" y="1072"/>
                      </a:cubicBezTo>
                      <a:cubicBezTo>
                        <a:pt x="2739" y="1739"/>
                        <a:pt x="2810" y="2394"/>
                        <a:pt x="2894" y="3048"/>
                      </a:cubicBezTo>
                      <a:cubicBezTo>
                        <a:pt x="2917" y="3191"/>
                        <a:pt x="2941" y="3358"/>
                        <a:pt x="2953" y="3513"/>
                      </a:cubicBezTo>
                      <a:cubicBezTo>
                        <a:pt x="2227" y="3191"/>
                        <a:pt x="1596" y="2739"/>
                        <a:pt x="1084" y="2120"/>
                      </a:cubicBezTo>
                      <a:cubicBezTo>
                        <a:pt x="572" y="1512"/>
                        <a:pt x="250" y="774"/>
                        <a:pt x="119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0" name="Google Shape;5802;p62">
                  <a:extLst>
                    <a:ext uri="{FF2B5EF4-FFF2-40B4-BE49-F238E27FC236}">
                      <a16:creationId xmlns:a16="http://schemas.microsoft.com/office/drawing/2014/main" id="{4AF75AD7-B8A5-3ED6-CE33-1911F0F15158}"/>
                    </a:ext>
                  </a:extLst>
                </p:cNvPr>
                <p:cNvSpPr/>
                <p:nvPr/>
              </p:nvSpPr>
              <p:spPr>
                <a:xfrm>
                  <a:off x="5106334" y="3212661"/>
                  <a:ext cx="34110" cy="180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" h="3656" extrusionOk="0">
                      <a:moveTo>
                        <a:pt x="155" y="1"/>
                      </a:moveTo>
                      <a:cubicBezTo>
                        <a:pt x="72" y="501"/>
                        <a:pt x="48" y="1001"/>
                        <a:pt x="36" y="1489"/>
                      </a:cubicBezTo>
                      <a:cubicBezTo>
                        <a:pt x="1" y="2203"/>
                        <a:pt x="48" y="2906"/>
                        <a:pt x="120" y="3608"/>
                      </a:cubicBezTo>
                      <a:cubicBezTo>
                        <a:pt x="120" y="3620"/>
                        <a:pt x="132" y="3656"/>
                        <a:pt x="167" y="3656"/>
                      </a:cubicBezTo>
                      <a:cubicBezTo>
                        <a:pt x="310" y="3620"/>
                        <a:pt x="453" y="3608"/>
                        <a:pt x="596" y="3596"/>
                      </a:cubicBezTo>
                      <a:cubicBezTo>
                        <a:pt x="620" y="3596"/>
                        <a:pt x="643" y="3572"/>
                        <a:pt x="643" y="3549"/>
                      </a:cubicBezTo>
                      <a:cubicBezTo>
                        <a:pt x="513" y="2370"/>
                        <a:pt x="524" y="1179"/>
                        <a:pt x="691" y="24"/>
                      </a:cubicBezTo>
                      <a:lnTo>
                        <a:pt x="596" y="24"/>
                      </a:lnTo>
                      <a:cubicBezTo>
                        <a:pt x="572" y="155"/>
                        <a:pt x="548" y="286"/>
                        <a:pt x="536" y="417"/>
                      </a:cubicBezTo>
                      <a:cubicBezTo>
                        <a:pt x="465" y="1072"/>
                        <a:pt x="429" y="1751"/>
                        <a:pt x="453" y="2417"/>
                      </a:cubicBezTo>
                      <a:cubicBezTo>
                        <a:pt x="465" y="2775"/>
                        <a:pt x="489" y="3144"/>
                        <a:pt x="536" y="3501"/>
                      </a:cubicBezTo>
                      <a:cubicBezTo>
                        <a:pt x="429" y="3513"/>
                        <a:pt x="310" y="3537"/>
                        <a:pt x="191" y="3549"/>
                      </a:cubicBezTo>
                      <a:cubicBezTo>
                        <a:pt x="120" y="2882"/>
                        <a:pt x="96" y="2191"/>
                        <a:pt x="108" y="1525"/>
                      </a:cubicBezTo>
                      <a:cubicBezTo>
                        <a:pt x="120" y="1013"/>
                        <a:pt x="167" y="512"/>
                        <a:pt x="227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1" name="Google Shape;5803;p62">
                  <a:extLst>
                    <a:ext uri="{FF2B5EF4-FFF2-40B4-BE49-F238E27FC236}">
                      <a16:creationId xmlns:a16="http://schemas.microsoft.com/office/drawing/2014/main" id="{38E8657D-9118-DE4F-202F-4EAAA87A2FC7}"/>
                    </a:ext>
                  </a:extLst>
                </p:cNvPr>
                <p:cNvSpPr/>
                <p:nvPr/>
              </p:nvSpPr>
              <p:spPr>
                <a:xfrm>
                  <a:off x="4892109" y="3208569"/>
                  <a:ext cx="57574" cy="106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2168" extrusionOk="0">
                      <a:moveTo>
                        <a:pt x="1025" y="0"/>
                      </a:moveTo>
                      <a:cubicBezTo>
                        <a:pt x="1025" y="12"/>
                        <a:pt x="1013" y="48"/>
                        <a:pt x="1013" y="72"/>
                      </a:cubicBezTo>
                      <a:cubicBezTo>
                        <a:pt x="846" y="715"/>
                        <a:pt x="548" y="1322"/>
                        <a:pt x="156" y="1846"/>
                      </a:cubicBezTo>
                      <a:cubicBezTo>
                        <a:pt x="108" y="1905"/>
                        <a:pt x="60" y="1965"/>
                        <a:pt x="1" y="2024"/>
                      </a:cubicBezTo>
                      <a:lnTo>
                        <a:pt x="1" y="2167"/>
                      </a:lnTo>
                      <a:cubicBezTo>
                        <a:pt x="572" y="1560"/>
                        <a:pt x="965" y="798"/>
                        <a:pt x="1168" y="0"/>
                      </a:cubicBezTo>
                      <a:close/>
                    </a:path>
                  </a:pathLst>
                </a:custGeom>
                <a:solidFill>
                  <a:srgbClr val="4240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2" name="Google Shape;5804;p62">
                  <a:extLst>
                    <a:ext uri="{FF2B5EF4-FFF2-40B4-BE49-F238E27FC236}">
                      <a16:creationId xmlns:a16="http://schemas.microsoft.com/office/drawing/2014/main" id="{605A906D-6443-47D6-6B73-EA767237FD30}"/>
                    </a:ext>
                  </a:extLst>
                </p:cNvPr>
                <p:cNvSpPr/>
                <p:nvPr/>
              </p:nvSpPr>
              <p:spPr>
                <a:xfrm>
                  <a:off x="5092237" y="3472088"/>
                  <a:ext cx="104451" cy="34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9" h="697" extrusionOk="0">
                      <a:moveTo>
                        <a:pt x="48" y="0"/>
                      </a:moveTo>
                      <a:cubicBezTo>
                        <a:pt x="25" y="0"/>
                        <a:pt x="1" y="36"/>
                        <a:pt x="37" y="36"/>
                      </a:cubicBezTo>
                      <a:cubicBezTo>
                        <a:pt x="739" y="202"/>
                        <a:pt x="1418" y="417"/>
                        <a:pt x="2072" y="691"/>
                      </a:cubicBezTo>
                      <a:cubicBezTo>
                        <a:pt x="2078" y="694"/>
                        <a:pt x="2083" y="696"/>
                        <a:pt x="2088" y="696"/>
                      </a:cubicBezTo>
                      <a:cubicBezTo>
                        <a:pt x="2111" y="696"/>
                        <a:pt x="2118" y="651"/>
                        <a:pt x="2108" y="631"/>
                      </a:cubicBezTo>
                      <a:cubicBezTo>
                        <a:pt x="1465" y="310"/>
                        <a:pt x="763" y="83"/>
                        <a:pt x="48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3" name="Google Shape;5805;p62">
                  <a:extLst>
                    <a:ext uri="{FF2B5EF4-FFF2-40B4-BE49-F238E27FC236}">
                      <a16:creationId xmlns:a16="http://schemas.microsoft.com/office/drawing/2014/main" id="{B5E8876F-F88A-EC13-2E85-E4B6C8E2AA6F}"/>
                    </a:ext>
                  </a:extLst>
                </p:cNvPr>
                <p:cNvSpPr/>
                <p:nvPr/>
              </p:nvSpPr>
              <p:spPr>
                <a:xfrm>
                  <a:off x="4957865" y="2622232"/>
                  <a:ext cx="389707" cy="604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6" h="12256" extrusionOk="0">
                      <a:moveTo>
                        <a:pt x="4968" y="0"/>
                      </a:moveTo>
                      <a:cubicBezTo>
                        <a:pt x="4266" y="0"/>
                        <a:pt x="3407" y="175"/>
                        <a:pt x="2739" y="406"/>
                      </a:cubicBezTo>
                      <a:cubicBezTo>
                        <a:pt x="2715" y="418"/>
                        <a:pt x="2691" y="418"/>
                        <a:pt x="2679" y="429"/>
                      </a:cubicBezTo>
                      <a:cubicBezTo>
                        <a:pt x="2143" y="608"/>
                        <a:pt x="1739" y="822"/>
                        <a:pt x="1643" y="953"/>
                      </a:cubicBezTo>
                      <a:cubicBezTo>
                        <a:pt x="1048" y="1906"/>
                        <a:pt x="453" y="6525"/>
                        <a:pt x="0" y="11562"/>
                      </a:cubicBezTo>
                      <a:cubicBezTo>
                        <a:pt x="298" y="11705"/>
                        <a:pt x="596" y="11788"/>
                        <a:pt x="905" y="11883"/>
                      </a:cubicBezTo>
                      <a:cubicBezTo>
                        <a:pt x="1940" y="12163"/>
                        <a:pt x="3023" y="12256"/>
                        <a:pt x="4111" y="12256"/>
                      </a:cubicBezTo>
                      <a:cubicBezTo>
                        <a:pt x="4551" y="12256"/>
                        <a:pt x="4991" y="12241"/>
                        <a:pt x="5430" y="12217"/>
                      </a:cubicBezTo>
                      <a:cubicBezTo>
                        <a:pt x="6263" y="12193"/>
                        <a:pt x="7096" y="12074"/>
                        <a:pt x="7906" y="11907"/>
                      </a:cubicBezTo>
                      <a:cubicBezTo>
                        <a:pt x="7882" y="11669"/>
                        <a:pt x="7846" y="11502"/>
                        <a:pt x="7858" y="11371"/>
                      </a:cubicBezTo>
                      <a:cubicBezTo>
                        <a:pt x="7632" y="9514"/>
                        <a:pt x="7561" y="1501"/>
                        <a:pt x="7406" y="1084"/>
                      </a:cubicBezTo>
                      <a:cubicBezTo>
                        <a:pt x="7299" y="775"/>
                        <a:pt x="6727" y="310"/>
                        <a:pt x="5858" y="108"/>
                      </a:cubicBezTo>
                      <a:cubicBezTo>
                        <a:pt x="5834" y="108"/>
                        <a:pt x="5799" y="96"/>
                        <a:pt x="5775" y="96"/>
                      </a:cubicBezTo>
                      <a:cubicBezTo>
                        <a:pt x="5549" y="48"/>
                        <a:pt x="5299" y="13"/>
                        <a:pt x="5037" y="1"/>
                      </a:cubicBezTo>
                      <a:cubicBezTo>
                        <a:pt x="5014" y="0"/>
                        <a:pt x="4991" y="0"/>
                        <a:pt x="49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4" name="Google Shape;5806;p62">
                  <a:extLst>
                    <a:ext uri="{FF2B5EF4-FFF2-40B4-BE49-F238E27FC236}">
                      <a16:creationId xmlns:a16="http://schemas.microsoft.com/office/drawing/2014/main" id="{33E94FD0-EF38-973D-5733-621549BFD1D7}"/>
                    </a:ext>
                  </a:extLst>
                </p:cNvPr>
                <p:cNvSpPr/>
                <p:nvPr/>
              </p:nvSpPr>
              <p:spPr>
                <a:xfrm>
                  <a:off x="4853365" y="2617943"/>
                  <a:ext cx="653865" cy="751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5" h="15245" extrusionOk="0">
                      <a:moveTo>
                        <a:pt x="7816" y="1"/>
                      </a:moveTo>
                      <a:cubicBezTo>
                        <a:pt x="6719" y="1"/>
                        <a:pt x="5411" y="213"/>
                        <a:pt x="4371" y="445"/>
                      </a:cubicBezTo>
                      <a:cubicBezTo>
                        <a:pt x="4347" y="457"/>
                        <a:pt x="4299" y="457"/>
                        <a:pt x="4275" y="481"/>
                      </a:cubicBezTo>
                      <a:cubicBezTo>
                        <a:pt x="3418" y="683"/>
                        <a:pt x="2763" y="909"/>
                        <a:pt x="2632" y="1076"/>
                      </a:cubicBezTo>
                      <a:cubicBezTo>
                        <a:pt x="1668" y="2160"/>
                        <a:pt x="715" y="8827"/>
                        <a:pt x="1" y="14447"/>
                      </a:cubicBezTo>
                      <a:cubicBezTo>
                        <a:pt x="477" y="14602"/>
                        <a:pt x="965" y="14721"/>
                        <a:pt x="1454" y="14804"/>
                      </a:cubicBezTo>
                      <a:cubicBezTo>
                        <a:pt x="2275" y="14971"/>
                        <a:pt x="3108" y="15078"/>
                        <a:pt x="3942" y="15137"/>
                      </a:cubicBezTo>
                      <a:cubicBezTo>
                        <a:pt x="3918" y="14625"/>
                        <a:pt x="3870" y="14125"/>
                        <a:pt x="3835" y="13613"/>
                      </a:cubicBezTo>
                      <a:cubicBezTo>
                        <a:pt x="3740" y="12208"/>
                        <a:pt x="3644" y="9303"/>
                        <a:pt x="3597" y="7886"/>
                      </a:cubicBezTo>
                      <a:cubicBezTo>
                        <a:pt x="3561" y="6493"/>
                        <a:pt x="3537" y="5088"/>
                        <a:pt x="3704" y="3707"/>
                      </a:cubicBezTo>
                      <a:cubicBezTo>
                        <a:pt x="3811" y="2862"/>
                        <a:pt x="3954" y="1886"/>
                        <a:pt x="4656" y="1314"/>
                      </a:cubicBezTo>
                      <a:cubicBezTo>
                        <a:pt x="4966" y="1040"/>
                        <a:pt x="5359" y="909"/>
                        <a:pt x="5740" y="778"/>
                      </a:cubicBezTo>
                      <a:cubicBezTo>
                        <a:pt x="6133" y="659"/>
                        <a:pt x="6537" y="528"/>
                        <a:pt x="6930" y="481"/>
                      </a:cubicBezTo>
                      <a:cubicBezTo>
                        <a:pt x="7109" y="459"/>
                        <a:pt x="7292" y="440"/>
                        <a:pt x="7472" y="440"/>
                      </a:cubicBezTo>
                      <a:cubicBezTo>
                        <a:pt x="7689" y="440"/>
                        <a:pt x="7902" y="468"/>
                        <a:pt x="8097" y="552"/>
                      </a:cubicBezTo>
                      <a:cubicBezTo>
                        <a:pt x="8264" y="624"/>
                        <a:pt x="8407" y="719"/>
                        <a:pt x="8514" y="862"/>
                      </a:cubicBezTo>
                      <a:cubicBezTo>
                        <a:pt x="8645" y="1040"/>
                        <a:pt x="8681" y="1231"/>
                        <a:pt x="8645" y="1457"/>
                      </a:cubicBezTo>
                      <a:cubicBezTo>
                        <a:pt x="8621" y="1707"/>
                        <a:pt x="8514" y="1945"/>
                        <a:pt x="8431" y="2171"/>
                      </a:cubicBezTo>
                      <a:cubicBezTo>
                        <a:pt x="8323" y="2421"/>
                        <a:pt x="8228" y="2683"/>
                        <a:pt x="8157" y="2945"/>
                      </a:cubicBezTo>
                      <a:cubicBezTo>
                        <a:pt x="7942" y="3612"/>
                        <a:pt x="7752" y="4291"/>
                        <a:pt x="7573" y="4957"/>
                      </a:cubicBezTo>
                      <a:cubicBezTo>
                        <a:pt x="7395" y="5624"/>
                        <a:pt x="7252" y="6315"/>
                        <a:pt x="7121" y="6982"/>
                      </a:cubicBezTo>
                      <a:cubicBezTo>
                        <a:pt x="6966" y="7648"/>
                        <a:pt x="6847" y="8351"/>
                        <a:pt x="6740" y="9029"/>
                      </a:cubicBezTo>
                      <a:cubicBezTo>
                        <a:pt x="6633" y="9732"/>
                        <a:pt x="6573" y="10434"/>
                        <a:pt x="6549" y="11137"/>
                      </a:cubicBezTo>
                      <a:cubicBezTo>
                        <a:pt x="6526" y="11827"/>
                        <a:pt x="6561" y="14030"/>
                        <a:pt x="6609" y="14733"/>
                      </a:cubicBezTo>
                      <a:cubicBezTo>
                        <a:pt x="6609" y="14911"/>
                        <a:pt x="6621" y="15078"/>
                        <a:pt x="6621" y="15244"/>
                      </a:cubicBezTo>
                      <a:cubicBezTo>
                        <a:pt x="7323" y="15244"/>
                        <a:pt x="8014" y="15221"/>
                        <a:pt x="8693" y="15197"/>
                      </a:cubicBezTo>
                      <a:cubicBezTo>
                        <a:pt x="10014" y="15137"/>
                        <a:pt x="11955" y="15042"/>
                        <a:pt x="13265" y="14863"/>
                      </a:cubicBezTo>
                      <a:cubicBezTo>
                        <a:pt x="13217" y="14613"/>
                        <a:pt x="13181" y="14411"/>
                        <a:pt x="13157" y="14268"/>
                      </a:cubicBezTo>
                      <a:cubicBezTo>
                        <a:pt x="12800" y="12208"/>
                        <a:pt x="12086" y="1671"/>
                        <a:pt x="11860" y="1207"/>
                      </a:cubicBezTo>
                      <a:cubicBezTo>
                        <a:pt x="11681" y="850"/>
                        <a:pt x="10752" y="362"/>
                        <a:pt x="9359" y="124"/>
                      </a:cubicBezTo>
                      <a:cubicBezTo>
                        <a:pt x="9312" y="124"/>
                        <a:pt x="9276" y="100"/>
                        <a:pt x="9228" y="100"/>
                      </a:cubicBezTo>
                      <a:cubicBezTo>
                        <a:pt x="8871" y="40"/>
                        <a:pt x="8478" y="16"/>
                        <a:pt x="8061" y="5"/>
                      </a:cubicBezTo>
                      <a:cubicBezTo>
                        <a:pt x="7981" y="2"/>
                        <a:pt x="7899" y="1"/>
                        <a:pt x="7816" y="1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5807;p62">
                  <a:extLst>
                    <a:ext uri="{FF2B5EF4-FFF2-40B4-BE49-F238E27FC236}">
                      <a16:creationId xmlns:a16="http://schemas.microsoft.com/office/drawing/2014/main" id="{83EA6506-8C9D-087F-0DA1-BB135B709EA3}"/>
                    </a:ext>
                  </a:extLst>
                </p:cNvPr>
                <p:cNvSpPr/>
                <p:nvPr/>
              </p:nvSpPr>
              <p:spPr>
                <a:xfrm>
                  <a:off x="5266535" y="2618140"/>
                  <a:ext cx="235421" cy="567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6" h="11514" extrusionOk="0">
                      <a:moveTo>
                        <a:pt x="870" y="1"/>
                      </a:moveTo>
                      <a:cubicBezTo>
                        <a:pt x="846" y="1"/>
                        <a:pt x="811" y="12"/>
                        <a:pt x="799" y="36"/>
                      </a:cubicBezTo>
                      <a:cubicBezTo>
                        <a:pt x="1" y="1846"/>
                        <a:pt x="25" y="4180"/>
                        <a:pt x="596" y="6251"/>
                      </a:cubicBezTo>
                      <a:cubicBezTo>
                        <a:pt x="1168" y="8394"/>
                        <a:pt x="2477" y="10311"/>
                        <a:pt x="4132" y="11442"/>
                      </a:cubicBezTo>
                      <a:cubicBezTo>
                        <a:pt x="4201" y="11490"/>
                        <a:pt x="4280" y="11514"/>
                        <a:pt x="4356" y="11514"/>
                      </a:cubicBezTo>
                      <a:cubicBezTo>
                        <a:pt x="4489" y="11514"/>
                        <a:pt x="4615" y="11439"/>
                        <a:pt x="4668" y="11288"/>
                      </a:cubicBezTo>
                      <a:cubicBezTo>
                        <a:pt x="4775" y="11026"/>
                        <a:pt x="4597" y="10680"/>
                        <a:pt x="4418" y="10430"/>
                      </a:cubicBezTo>
                      <a:cubicBezTo>
                        <a:pt x="3930" y="9740"/>
                        <a:pt x="2644" y="7918"/>
                        <a:pt x="2061" y="5644"/>
                      </a:cubicBezTo>
                      <a:cubicBezTo>
                        <a:pt x="1489" y="3382"/>
                        <a:pt x="1989" y="1560"/>
                        <a:pt x="2346" y="512"/>
                      </a:cubicBezTo>
                      <a:cubicBezTo>
                        <a:pt x="2358" y="453"/>
                        <a:pt x="2358" y="381"/>
                        <a:pt x="2299" y="346"/>
                      </a:cubicBezTo>
                      <a:cubicBezTo>
                        <a:pt x="1942" y="191"/>
                        <a:pt x="1251" y="36"/>
                        <a:pt x="870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5808;p62">
                  <a:extLst>
                    <a:ext uri="{FF2B5EF4-FFF2-40B4-BE49-F238E27FC236}">
                      <a16:creationId xmlns:a16="http://schemas.microsoft.com/office/drawing/2014/main" id="{5357B466-76D0-133A-399E-4B0622557B04}"/>
                    </a:ext>
                  </a:extLst>
                </p:cNvPr>
                <p:cNvSpPr/>
                <p:nvPr/>
              </p:nvSpPr>
              <p:spPr>
                <a:xfrm>
                  <a:off x="4847499" y="2634752"/>
                  <a:ext cx="217824" cy="455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9" h="9234" extrusionOk="0">
                      <a:moveTo>
                        <a:pt x="4284" y="1"/>
                      </a:moveTo>
                      <a:cubicBezTo>
                        <a:pt x="4067" y="1"/>
                        <a:pt x="3654" y="158"/>
                        <a:pt x="3585" y="175"/>
                      </a:cubicBezTo>
                      <a:cubicBezTo>
                        <a:pt x="3525" y="211"/>
                        <a:pt x="3466" y="235"/>
                        <a:pt x="3418" y="259"/>
                      </a:cubicBezTo>
                      <a:cubicBezTo>
                        <a:pt x="2858" y="509"/>
                        <a:pt x="2370" y="914"/>
                        <a:pt x="2049" y="1509"/>
                      </a:cubicBezTo>
                      <a:cubicBezTo>
                        <a:pt x="1" y="5271"/>
                        <a:pt x="465" y="9034"/>
                        <a:pt x="584" y="9188"/>
                      </a:cubicBezTo>
                      <a:cubicBezTo>
                        <a:pt x="606" y="9220"/>
                        <a:pt x="629" y="9233"/>
                        <a:pt x="654" y="9233"/>
                      </a:cubicBezTo>
                      <a:cubicBezTo>
                        <a:pt x="777" y="9233"/>
                        <a:pt x="922" y="8891"/>
                        <a:pt x="941" y="8831"/>
                      </a:cubicBezTo>
                      <a:cubicBezTo>
                        <a:pt x="1561" y="5164"/>
                        <a:pt x="2346" y="3176"/>
                        <a:pt x="2906" y="2176"/>
                      </a:cubicBezTo>
                      <a:cubicBezTo>
                        <a:pt x="3156" y="1723"/>
                        <a:pt x="3418" y="1307"/>
                        <a:pt x="3739" y="926"/>
                      </a:cubicBezTo>
                      <a:cubicBezTo>
                        <a:pt x="3894" y="735"/>
                        <a:pt x="4061" y="533"/>
                        <a:pt x="4228" y="354"/>
                      </a:cubicBezTo>
                      <a:cubicBezTo>
                        <a:pt x="4275" y="295"/>
                        <a:pt x="4418" y="175"/>
                        <a:pt x="4418" y="80"/>
                      </a:cubicBezTo>
                      <a:cubicBezTo>
                        <a:pt x="4418" y="22"/>
                        <a:pt x="4364" y="1"/>
                        <a:pt x="4284" y="1"/>
                      </a:cubicBezTo>
                      <a:close/>
                    </a:path>
                  </a:pathLst>
                </a:custGeom>
                <a:solidFill>
                  <a:srgbClr val="1E3D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7" name="Google Shape;5809;p62">
                  <a:extLst>
                    <a:ext uri="{FF2B5EF4-FFF2-40B4-BE49-F238E27FC236}">
                      <a16:creationId xmlns:a16="http://schemas.microsoft.com/office/drawing/2014/main" id="{7026E901-9BC3-6D4D-CF23-C304D8E92DF1}"/>
                    </a:ext>
                  </a:extLst>
                </p:cNvPr>
                <p:cNvSpPr/>
                <p:nvPr/>
              </p:nvSpPr>
              <p:spPr>
                <a:xfrm>
                  <a:off x="5066999" y="2554750"/>
                  <a:ext cx="209000" cy="135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2740" extrusionOk="0">
                      <a:moveTo>
                        <a:pt x="3692" y="1"/>
                      </a:moveTo>
                      <a:lnTo>
                        <a:pt x="1" y="786"/>
                      </a:lnTo>
                      <a:lnTo>
                        <a:pt x="453" y="2441"/>
                      </a:lnTo>
                      <a:cubicBezTo>
                        <a:pt x="453" y="2441"/>
                        <a:pt x="636" y="2740"/>
                        <a:pt x="1385" y="2740"/>
                      </a:cubicBezTo>
                      <a:cubicBezTo>
                        <a:pt x="1683" y="2740"/>
                        <a:pt x="2071" y="2693"/>
                        <a:pt x="2573" y="2560"/>
                      </a:cubicBezTo>
                      <a:cubicBezTo>
                        <a:pt x="4239" y="2120"/>
                        <a:pt x="4073" y="1310"/>
                        <a:pt x="4073" y="1310"/>
                      </a:cubicBezTo>
                      <a:lnTo>
                        <a:pt x="3692" y="1"/>
                      </a:ln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5810;p62">
                  <a:extLst>
                    <a:ext uri="{FF2B5EF4-FFF2-40B4-BE49-F238E27FC236}">
                      <a16:creationId xmlns:a16="http://schemas.microsoft.com/office/drawing/2014/main" id="{4CCAFFBD-DC31-FF6E-500F-E1C2EE77CC7C}"/>
                    </a:ext>
                  </a:extLst>
                </p:cNvPr>
                <p:cNvSpPr/>
                <p:nvPr/>
              </p:nvSpPr>
              <p:spPr>
                <a:xfrm>
                  <a:off x="5066975" y="2523800"/>
                  <a:ext cx="207253" cy="112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5" h="2282" extrusionOk="0">
                      <a:moveTo>
                        <a:pt x="3755" y="1"/>
                      </a:moveTo>
                      <a:cubicBezTo>
                        <a:pt x="3580" y="1"/>
                        <a:pt x="3405" y="16"/>
                        <a:pt x="3239" y="45"/>
                      </a:cubicBezTo>
                      <a:cubicBezTo>
                        <a:pt x="2358" y="164"/>
                        <a:pt x="1525" y="438"/>
                        <a:pt x="691" y="736"/>
                      </a:cubicBezTo>
                      <a:cubicBezTo>
                        <a:pt x="501" y="807"/>
                        <a:pt x="275" y="902"/>
                        <a:pt x="168" y="1045"/>
                      </a:cubicBezTo>
                      <a:cubicBezTo>
                        <a:pt x="37" y="1236"/>
                        <a:pt x="1" y="1676"/>
                        <a:pt x="144" y="1867"/>
                      </a:cubicBezTo>
                      <a:cubicBezTo>
                        <a:pt x="298" y="2117"/>
                        <a:pt x="763" y="2236"/>
                        <a:pt x="1096" y="2272"/>
                      </a:cubicBezTo>
                      <a:cubicBezTo>
                        <a:pt x="1167" y="2278"/>
                        <a:pt x="1238" y="2281"/>
                        <a:pt x="1309" y="2281"/>
                      </a:cubicBezTo>
                      <a:cubicBezTo>
                        <a:pt x="1638" y="2281"/>
                        <a:pt x="1978" y="2219"/>
                        <a:pt x="2311" y="2141"/>
                      </a:cubicBezTo>
                      <a:cubicBezTo>
                        <a:pt x="2799" y="2022"/>
                        <a:pt x="3275" y="1879"/>
                        <a:pt x="3692" y="1605"/>
                      </a:cubicBezTo>
                      <a:cubicBezTo>
                        <a:pt x="4120" y="1355"/>
                        <a:pt x="4442" y="986"/>
                        <a:pt x="4549" y="581"/>
                      </a:cubicBezTo>
                      <a:cubicBezTo>
                        <a:pt x="4573" y="450"/>
                        <a:pt x="4585" y="283"/>
                        <a:pt x="4501" y="188"/>
                      </a:cubicBezTo>
                      <a:cubicBezTo>
                        <a:pt x="4406" y="81"/>
                        <a:pt x="4263" y="45"/>
                        <a:pt x="4097" y="21"/>
                      </a:cubicBezTo>
                      <a:cubicBezTo>
                        <a:pt x="3984" y="7"/>
                        <a:pt x="3869" y="1"/>
                        <a:pt x="3755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29" name="Google Shape;5811;p62">
                  <a:extLst>
                    <a:ext uri="{FF2B5EF4-FFF2-40B4-BE49-F238E27FC236}">
                      <a16:creationId xmlns:a16="http://schemas.microsoft.com/office/drawing/2014/main" id="{F1D31FA8-B501-4EAF-43EB-9E68123B9447}"/>
                    </a:ext>
                  </a:extLst>
                </p:cNvPr>
                <p:cNvSpPr/>
                <p:nvPr/>
              </p:nvSpPr>
              <p:spPr>
                <a:xfrm>
                  <a:off x="5048218" y="2592903"/>
                  <a:ext cx="243801" cy="151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6" h="3075" extrusionOk="0">
                      <a:moveTo>
                        <a:pt x="4220" y="1"/>
                      </a:moveTo>
                      <a:cubicBezTo>
                        <a:pt x="4175" y="1"/>
                        <a:pt x="4129" y="15"/>
                        <a:pt x="4085" y="48"/>
                      </a:cubicBezTo>
                      <a:cubicBezTo>
                        <a:pt x="3700" y="331"/>
                        <a:pt x="2831" y="1367"/>
                        <a:pt x="1356" y="1367"/>
                      </a:cubicBezTo>
                      <a:cubicBezTo>
                        <a:pt x="1279" y="1367"/>
                        <a:pt x="1200" y="1364"/>
                        <a:pt x="1120" y="1358"/>
                      </a:cubicBezTo>
                      <a:cubicBezTo>
                        <a:pt x="739" y="1322"/>
                        <a:pt x="596" y="882"/>
                        <a:pt x="525" y="691"/>
                      </a:cubicBezTo>
                      <a:cubicBezTo>
                        <a:pt x="518" y="663"/>
                        <a:pt x="498" y="652"/>
                        <a:pt x="479" y="652"/>
                      </a:cubicBezTo>
                      <a:cubicBezTo>
                        <a:pt x="465" y="652"/>
                        <a:pt x="451" y="657"/>
                        <a:pt x="441" y="667"/>
                      </a:cubicBezTo>
                      <a:cubicBezTo>
                        <a:pt x="298" y="905"/>
                        <a:pt x="37" y="1525"/>
                        <a:pt x="25" y="1679"/>
                      </a:cubicBezTo>
                      <a:cubicBezTo>
                        <a:pt x="1" y="1941"/>
                        <a:pt x="227" y="2834"/>
                        <a:pt x="382" y="2846"/>
                      </a:cubicBezTo>
                      <a:cubicBezTo>
                        <a:pt x="383" y="2846"/>
                        <a:pt x="384" y="2846"/>
                        <a:pt x="385" y="2846"/>
                      </a:cubicBezTo>
                      <a:cubicBezTo>
                        <a:pt x="533" y="2846"/>
                        <a:pt x="1156" y="1917"/>
                        <a:pt x="1156" y="1917"/>
                      </a:cubicBezTo>
                      <a:cubicBezTo>
                        <a:pt x="1156" y="1917"/>
                        <a:pt x="1780" y="3074"/>
                        <a:pt x="1998" y="3074"/>
                      </a:cubicBezTo>
                      <a:cubicBezTo>
                        <a:pt x="2003" y="3074"/>
                        <a:pt x="2008" y="3074"/>
                        <a:pt x="2013" y="3072"/>
                      </a:cubicBezTo>
                      <a:cubicBezTo>
                        <a:pt x="2346" y="2965"/>
                        <a:pt x="4025" y="2918"/>
                        <a:pt x="4882" y="1072"/>
                      </a:cubicBezTo>
                      <a:cubicBezTo>
                        <a:pt x="4946" y="956"/>
                        <a:pt x="4586" y="1"/>
                        <a:pt x="4220" y="1"/>
                      </a:cubicBezTo>
                      <a:close/>
                    </a:path>
                  </a:pathLst>
                </a:custGeom>
                <a:solidFill>
                  <a:srgbClr val="431F5E">
                    <a:alpha val="32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5812;p62">
                  <a:extLst>
                    <a:ext uri="{FF2B5EF4-FFF2-40B4-BE49-F238E27FC236}">
                      <a16:creationId xmlns:a16="http://schemas.microsoft.com/office/drawing/2014/main" id="{C84A22AC-4E5C-024A-3EDA-797987029BD6}"/>
                    </a:ext>
                  </a:extLst>
                </p:cNvPr>
                <p:cNvSpPr/>
                <p:nvPr/>
              </p:nvSpPr>
              <p:spPr>
                <a:xfrm>
                  <a:off x="5048218" y="2583537"/>
                  <a:ext cx="247991" cy="14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1" h="3039" extrusionOk="0">
                      <a:moveTo>
                        <a:pt x="4292" y="0"/>
                      </a:moveTo>
                      <a:cubicBezTo>
                        <a:pt x="4246" y="0"/>
                        <a:pt x="4201" y="15"/>
                        <a:pt x="4156" y="48"/>
                      </a:cubicBezTo>
                      <a:cubicBezTo>
                        <a:pt x="3786" y="328"/>
                        <a:pt x="2911" y="1346"/>
                        <a:pt x="1419" y="1346"/>
                      </a:cubicBezTo>
                      <a:cubicBezTo>
                        <a:pt x="1326" y="1346"/>
                        <a:pt x="1230" y="1342"/>
                        <a:pt x="1132" y="1334"/>
                      </a:cubicBezTo>
                      <a:cubicBezTo>
                        <a:pt x="751" y="1310"/>
                        <a:pt x="596" y="857"/>
                        <a:pt x="525" y="667"/>
                      </a:cubicBezTo>
                      <a:cubicBezTo>
                        <a:pt x="518" y="641"/>
                        <a:pt x="498" y="629"/>
                        <a:pt x="479" y="629"/>
                      </a:cubicBezTo>
                      <a:cubicBezTo>
                        <a:pt x="463" y="629"/>
                        <a:pt x="447" y="638"/>
                        <a:pt x="441" y="655"/>
                      </a:cubicBezTo>
                      <a:cubicBezTo>
                        <a:pt x="298" y="893"/>
                        <a:pt x="25" y="1500"/>
                        <a:pt x="25" y="1655"/>
                      </a:cubicBezTo>
                      <a:cubicBezTo>
                        <a:pt x="1" y="1905"/>
                        <a:pt x="239" y="2798"/>
                        <a:pt x="394" y="2810"/>
                      </a:cubicBezTo>
                      <a:cubicBezTo>
                        <a:pt x="395" y="2810"/>
                        <a:pt x="396" y="2810"/>
                        <a:pt x="397" y="2810"/>
                      </a:cubicBezTo>
                      <a:cubicBezTo>
                        <a:pt x="545" y="2810"/>
                        <a:pt x="1180" y="1893"/>
                        <a:pt x="1180" y="1893"/>
                      </a:cubicBezTo>
                      <a:cubicBezTo>
                        <a:pt x="1180" y="1893"/>
                        <a:pt x="1803" y="3038"/>
                        <a:pt x="2043" y="3038"/>
                      </a:cubicBezTo>
                      <a:cubicBezTo>
                        <a:pt x="2049" y="3038"/>
                        <a:pt x="2055" y="3038"/>
                        <a:pt x="2061" y="3036"/>
                      </a:cubicBezTo>
                      <a:cubicBezTo>
                        <a:pt x="2382" y="2941"/>
                        <a:pt x="4097" y="2905"/>
                        <a:pt x="4978" y="1072"/>
                      </a:cubicBezTo>
                      <a:cubicBezTo>
                        <a:pt x="5031" y="955"/>
                        <a:pt x="4660" y="0"/>
                        <a:pt x="429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1" name="Google Shape;5813;p62">
                  <a:extLst>
                    <a:ext uri="{FF2B5EF4-FFF2-40B4-BE49-F238E27FC236}">
                      <a16:creationId xmlns:a16="http://schemas.microsoft.com/office/drawing/2014/main" id="{03439815-31A2-6929-4F9C-4D30D8AD7C0C}"/>
                    </a:ext>
                  </a:extLst>
                </p:cNvPr>
                <p:cNvSpPr/>
                <p:nvPr/>
              </p:nvSpPr>
              <p:spPr>
                <a:xfrm>
                  <a:off x="4837542" y="1934893"/>
                  <a:ext cx="184354" cy="288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0" h="5850" extrusionOk="0">
                      <a:moveTo>
                        <a:pt x="2917" y="0"/>
                      </a:moveTo>
                      <a:cubicBezTo>
                        <a:pt x="2544" y="0"/>
                        <a:pt x="2102" y="246"/>
                        <a:pt x="1870" y="431"/>
                      </a:cubicBezTo>
                      <a:cubicBezTo>
                        <a:pt x="572" y="1419"/>
                        <a:pt x="0" y="3229"/>
                        <a:pt x="453" y="4789"/>
                      </a:cubicBezTo>
                      <a:cubicBezTo>
                        <a:pt x="524" y="5063"/>
                        <a:pt x="632" y="5313"/>
                        <a:pt x="822" y="5527"/>
                      </a:cubicBezTo>
                      <a:cubicBezTo>
                        <a:pt x="993" y="5721"/>
                        <a:pt x="1252" y="5849"/>
                        <a:pt x="1514" y="5849"/>
                      </a:cubicBezTo>
                      <a:cubicBezTo>
                        <a:pt x="1525" y="5849"/>
                        <a:pt x="1537" y="5849"/>
                        <a:pt x="1548" y="5849"/>
                      </a:cubicBezTo>
                      <a:cubicBezTo>
                        <a:pt x="2036" y="5801"/>
                        <a:pt x="2334" y="5301"/>
                        <a:pt x="2537" y="4848"/>
                      </a:cubicBezTo>
                      <a:cubicBezTo>
                        <a:pt x="2894" y="4098"/>
                        <a:pt x="3239" y="3324"/>
                        <a:pt x="3429" y="2491"/>
                      </a:cubicBezTo>
                      <a:cubicBezTo>
                        <a:pt x="3572" y="1872"/>
                        <a:pt x="3739" y="836"/>
                        <a:pt x="3418" y="265"/>
                      </a:cubicBezTo>
                      <a:cubicBezTo>
                        <a:pt x="3301" y="72"/>
                        <a:pt x="3119" y="0"/>
                        <a:pt x="2917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2" name="Google Shape;5814;p62">
                  <a:extLst>
                    <a:ext uri="{FF2B5EF4-FFF2-40B4-BE49-F238E27FC236}">
                      <a16:creationId xmlns:a16="http://schemas.microsoft.com/office/drawing/2014/main" id="{F7996321-6BD0-9672-4C52-E84AF37B8564}"/>
                    </a:ext>
                  </a:extLst>
                </p:cNvPr>
                <p:cNvSpPr/>
                <p:nvPr/>
              </p:nvSpPr>
              <p:spPr>
                <a:xfrm>
                  <a:off x="4844590" y="1928485"/>
                  <a:ext cx="599249" cy="684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7" h="13885" extrusionOk="0">
                      <a:moveTo>
                        <a:pt x="5857" y="1"/>
                      </a:moveTo>
                      <a:cubicBezTo>
                        <a:pt x="2498" y="1"/>
                        <a:pt x="46" y="2793"/>
                        <a:pt x="0" y="7229"/>
                      </a:cubicBezTo>
                      <a:cubicBezTo>
                        <a:pt x="0" y="7800"/>
                        <a:pt x="12" y="8324"/>
                        <a:pt x="72" y="8848"/>
                      </a:cubicBezTo>
                      <a:lnTo>
                        <a:pt x="72" y="8884"/>
                      </a:lnTo>
                      <a:cubicBezTo>
                        <a:pt x="84" y="9039"/>
                        <a:pt x="119" y="9193"/>
                        <a:pt x="131" y="9360"/>
                      </a:cubicBezTo>
                      <a:cubicBezTo>
                        <a:pt x="346" y="10682"/>
                        <a:pt x="810" y="11813"/>
                        <a:pt x="1679" y="12598"/>
                      </a:cubicBezTo>
                      <a:lnTo>
                        <a:pt x="1703" y="12610"/>
                      </a:lnTo>
                      <a:cubicBezTo>
                        <a:pt x="1846" y="12753"/>
                        <a:pt x="2024" y="12884"/>
                        <a:pt x="2203" y="13003"/>
                      </a:cubicBezTo>
                      <a:cubicBezTo>
                        <a:pt x="2965" y="13491"/>
                        <a:pt x="3977" y="13801"/>
                        <a:pt x="5299" y="13884"/>
                      </a:cubicBezTo>
                      <a:lnTo>
                        <a:pt x="5692" y="13884"/>
                      </a:lnTo>
                      <a:cubicBezTo>
                        <a:pt x="5834" y="13884"/>
                        <a:pt x="5989" y="13884"/>
                        <a:pt x="6144" y="13861"/>
                      </a:cubicBezTo>
                      <a:cubicBezTo>
                        <a:pt x="8037" y="13730"/>
                        <a:pt x="9716" y="12587"/>
                        <a:pt x="10752" y="10848"/>
                      </a:cubicBezTo>
                      <a:cubicBezTo>
                        <a:pt x="10764" y="10824"/>
                        <a:pt x="10764" y="10813"/>
                        <a:pt x="10776" y="10801"/>
                      </a:cubicBezTo>
                      <a:cubicBezTo>
                        <a:pt x="10871" y="10646"/>
                        <a:pt x="10942" y="10515"/>
                        <a:pt x="11014" y="10348"/>
                      </a:cubicBezTo>
                      <a:cubicBezTo>
                        <a:pt x="11383" y="9574"/>
                        <a:pt x="11633" y="8717"/>
                        <a:pt x="11740" y="7765"/>
                      </a:cubicBezTo>
                      <a:cubicBezTo>
                        <a:pt x="12157" y="3847"/>
                        <a:pt x="9752" y="228"/>
                        <a:pt x="6251" y="14"/>
                      </a:cubicBezTo>
                      <a:cubicBezTo>
                        <a:pt x="6119" y="5"/>
                        <a:pt x="5987" y="1"/>
                        <a:pt x="5857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3" name="Google Shape;5815;p62">
                  <a:extLst>
                    <a:ext uri="{FF2B5EF4-FFF2-40B4-BE49-F238E27FC236}">
                      <a16:creationId xmlns:a16="http://schemas.microsoft.com/office/drawing/2014/main" id="{DDFC990E-F70E-008B-D813-5A4540F38CFE}"/>
                    </a:ext>
                  </a:extLst>
                </p:cNvPr>
                <p:cNvSpPr/>
                <p:nvPr/>
              </p:nvSpPr>
              <p:spPr>
                <a:xfrm>
                  <a:off x="4819353" y="1818020"/>
                  <a:ext cx="738944" cy="525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91" h="10656" extrusionOk="0">
                      <a:moveTo>
                        <a:pt x="2980" y="0"/>
                      </a:moveTo>
                      <a:cubicBezTo>
                        <a:pt x="2631" y="0"/>
                        <a:pt x="2280" y="21"/>
                        <a:pt x="1929" y="64"/>
                      </a:cubicBezTo>
                      <a:cubicBezTo>
                        <a:pt x="1679" y="88"/>
                        <a:pt x="1417" y="135"/>
                        <a:pt x="1167" y="231"/>
                      </a:cubicBezTo>
                      <a:cubicBezTo>
                        <a:pt x="1001" y="290"/>
                        <a:pt x="810" y="385"/>
                        <a:pt x="750" y="564"/>
                      </a:cubicBezTo>
                      <a:cubicBezTo>
                        <a:pt x="667" y="826"/>
                        <a:pt x="846" y="1076"/>
                        <a:pt x="1036" y="1243"/>
                      </a:cubicBezTo>
                      <a:cubicBezTo>
                        <a:pt x="1262" y="1397"/>
                        <a:pt x="1512" y="1481"/>
                        <a:pt x="1774" y="1493"/>
                      </a:cubicBezTo>
                      <a:cubicBezTo>
                        <a:pt x="1096" y="1778"/>
                        <a:pt x="512" y="2326"/>
                        <a:pt x="203" y="3005"/>
                      </a:cubicBezTo>
                      <a:cubicBezTo>
                        <a:pt x="96" y="3290"/>
                        <a:pt x="0" y="3552"/>
                        <a:pt x="36" y="3802"/>
                      </a:cubicBezTo>
                      <a:cubicBezTo>
                        <a:pt x="48" y="4124"/>
                        <a:pt x="239" y="4422"/>
                        <a:pt x="477" y="4600"/>
                      </a:cubicBezTo>
                      <a:cubicBezTo>
                        <a:pt x="739" y="4803"/>
                        <a:pt x="1036" y="4886"/>
                        <a:pt x="1346" y="4933"/>
                      </a:cubicBezTo>
                      <a:cubicBezTo>
                        <a:pt x="1440" y="4945"/>
                        <a:pt x="1535" y="4951"/>
                        <a:pt x="1631" y="4951"/>
                      </a:cubicBezTo>
                      <a:cubicBezTo>
                        <a:pt x="2391" y="4951"/>
                        <a:pt x="3165" y="4579"/>
                        <a:pt x="3620" y="3933"/>
                      </a:cubicBezTo>
                      <a:lnTo>
                        <a:pt x="3620" y="3933"/>
                      </a:lnTo>
                      <a:cubicBezTo>
                        <a:pt x="3548" y="4052"/>
                        <a:pt x="3560" y="4219"/>
                        <a:pt x="3644" y="4338"/>
                      </a:cubicBezTo>
                      <a:cubicBezTo>
                        <a:pt x="3715" y="4457"/>
                        <a:pt x="3810" y="4529"/>
                        <a:pt x="3953" y="4588"/>
                      </a:cubicBezTo>
                      <a:cubicBezTo>
                        <a:pt x="4184" y="4704"/>
                        <a:pt x="4462" y="4745"/>
                        <a:pt x="4736" y="4745"/>
                      </a:cubicBezTo>
                      <a:cubicBezTo>
                        <a:pt x="4773" y="4745"/>
                        <a:pt x="4810" y="4744"/>
                        <a:pt x="4846" y="4743"/>
                      </a:cubicBezTo>
                      <a:cubicBezTo>
                        <a:pt x="5513" y="4719"/>
                        <a:pt x="6168" y="4517"/>
                        <a:pt x="6727" y="4160"/>
                      </a:cubicBezTo>
                      <a:lnTo>
                        <a:pt x="6727" y="4160"/>
                      </a:lnTo>
                      <a:cubicBezTo>
                        <a:pt x="6573" y="4386"/>
                        <a:pt x="6465" y="4660"/>
                        <a:pt x="6525" y="4922"/>
                      </a:cubicBezTo>
                      <a:cubicBezTo>
                        <a:pt x="6573" y="5088"/>
                        <a:pt x="6692" y="5231"/>
                        <a:pt x="6811" y="5350"/>
                      </a:cubicBezTo>
                      <a:cubicBezTo>
                        <a:pt x="7192" y="5708"/>
                        <a:pt x="7742" y="5898"/>
                        <a:pt x="8274" y="5898"/>
                      </a:cubicBezTo>
                      <a:cubicBezTo>
                        <a:pt x="8291" y="5898"/>
                        <a:pt x="8307" y="5898"/>
                        <a:pt x="8323" y="5898"/>
                      </a:cubicBezTo>
                      <a:cubicBezTo>
                        <a:pt x="8871" y="5874"/>
                        <a:pt x="9430" y="5648"/>
                        <a:pt x="9883" y="5291"/>
                      </a:cubicBezTo>
                      <a:lnTo>
                        <a:pt x="9883" y="5291"/>
                      </a:lnTo>
                      <a:cubicBezTo>
                        <a:pt x="9787" y="5707"/>
                        <a:pt x="9525" y="6065"/>
                        <a:pt x="9394" y="6481"/>
                      </a:cubicBezTo>
                      <a:cubicBezTo>
                        <a:pt x="9323" y="6719"/>
                        <a:pt x="9287" y="6969"/>
                        <a:pt x="9311" y="7208"/>
                      </a:cubicBezTo>
                      <a:cubicBezTo>
                        <a:pt x="9323" y="7434"/>
                        <a:pt x="9383" y="7660"/>
                        <a:pt x="9549" y="7803"/>
                      </a:cubicBezTo>
                      <a:cubicBezTo>
                        <a:pt x="9622" y="7882"/>
                        <a:pt x="9729" y="7923"/>
                        <a:pt x="9836" y="7923"/>
                      </a:cubicBezTo>
                      <a:cubicBezTo>
                        <a:pt x="9940" y="7923"/>
                        <a:pt x="10045" y="7885"/>
                        <a:pt x="10121" y="7803"/>
                      </a:cubicBezTo>
                      <a:lnTo>
                        <a:pt x="10121" y="7803"/>
                      </a:lnTo>
                      <a:cubicBezTo>
                        <a:pt x="10085" y="8017"/>
                        <a:pt x="10049" y="8220"/>
                        <a:pt x="10049" y="8422"/>
                      </a:cubicBezTo>
                      <a:cubicBezTo>
                        <a:pt x="10049" y="8553"/>
                        <a:pt x="10061" y="8660"/>
                        <a:pt x="10145" y="8743"/>
                      </a:cubicBezTo>
                      <a:cubicBezTo>
                        <a:pt x="10198" y="8812"/>
                        <a:pt x="10285" y="8842"/>
                        <a:pt x="10375" y="8842"/>
                      </a:cubicBezTo>
                      <a:cubicBezTo>
                        <a:pt x="10426" y="8842"/>
                        <a:pt x="10478" y="8832"/>
                        <a:pt x="10526" y="8815"/>
                      </a:cubicBezTo>
                      <a:cubicBezTo>
                        <a:pt x="10656" y="8767"/>
                        <a:pt x="10776" y="8660"/>
                        <a:pt x="10883" y="8577"/>
                      </a:cubicBezTo>
                      <a:lnTo>
                        <a:pt x="10883" y="8577"/>
                      </a:lnTo>
                      <a:cubicBezTo>
                        <a:pt x="10799" y="8934"/>
                        <a:pt x="10585" y="9267"/>
                        <a:pt x="10502" y="9613"/>
                      </a:cubicBezTo>
                      <a:cubicBezTo>
                        <a:pt x="10406" y="9970"/>
                        <a:pt x="10454" y="10422"/>
                        <a:pt x="10764" y="10601"/>
                      </a:cubicBezTo>
                      <a:cubicBezTo>
                        <a:pt x="10839" y="10638"/>
                        <a:pt x="10920" y="10656"/>
                        <a:pt x="11004" y="10656"/>
                      </a:cubicBezTo>
                      <a:cubicBezTo>
                        <a:pt x="11186" y="10656"/>
                        <a:pt x="11375" y="10573"/>
                        <a:pt x="11514" y="10434"/>
                      </a:cubicBezTo>
                      <a:cubicBezTo>
                        <a:pt x="11716" y="10244"/>
                        <a:pt x="11823" y="9958"/>
                        <a:pt x="11871" y="9672"/>
                      </a:cubicBezTo>
                      <a:cubicBezTo>
                        <a:pt x="12113" y="9696"/>
                        <a:pt x="12371" y="9724"/>
                        <a:pt x="12624" y="9724"/>
                      </a:cubicBezTo>
                      <a:cubicBezTo>
                        <a:pt x="12756" y="9724"/>
                        <a:pt x="12887" y="9716"/>
                        <a:pt x="13014" y="9696"/>
                      </a:cubicBezTo>
                      <a:cubicBezTo>
                        <a:pt x="13145" y="9672"/>
                        <a:pt x="13300" y="9648"/>
                        <a:pt x="13431" y="9577"/>
                      </a:cubicBezTo>
                      <a:cubicBezTo>
                        <a:pt x="13716" y="9446"/>
                        <a:pt x="13907" y="9124"/>
                        <a:pt x="14050" y="8851"/>
                      </a:cubicBezTo>
                      <a:cubicBezTo>
                        <a:pt x="14514" y="7958"/>
                        <a:pt x="14824" y="6981"/>
                        <a:pt x="14931" y="5993"/>
                      </a:cubicBezTo>
                      <a:cubicBezTo>
                        <a:pt x="14967" y="5755"/>
                        <a:pt x="14978" y="5517"/>
                        <a:pt x="14978" y="5279"/>
                      </a:cubicBezTo>
                      <a:cubicBezTo>
                        <a:pt x="14990" y="4826"/>
                        <a:pt x="14967" y="4386"/>
                        <a:pt x="14812" y="3981"/>
                      </a:cubicBezTo>
                      <a:cubicBezTo>
                        <a:pt x="14752" y="3802"/>
                        <a:pt x="14669" y="3636"/>
                        <a:pt x="14562" y="3493"/>
                      </a:cubicBezTo>
                      <a:cubicBezTo>
                        <a:pt x="14431" y="3290"/>
                        <a:pt x="14252" y="3136"/>
                        <a:pt x="14026" y="3028"/>
                      </a:cubicBezTo>
                      <a:cubicBezTo>
                        <a:pt x="13837" y="2934"/>
                        <a:pt x="13612" y="2889"/>
                        <a:pt x="13389" y="2889"/>
                      </a:cubicBezTo>
                      <a:cubicBezTo>
                        <a:pt x="13303" y="2889"/>
                        <a:pt x="13216" y="2896"/>
                        <a:pt x="13133" y="2909"/>
                      </a:cubicBezTo>
                      <a:cubicBezTo>
                        <a:pt x="13014" y="2338"/>
                        <a:pt x="12692" y="1838"/>
                        <a:pt x="12252" y="1445"/>
                      </a:cubicBezTo>
                      <a:cubicBezTo>
                        <a:pt x="12073" y="1278"/>
                        <a:pt x="11883" y="1135"/>
                        <a:pt x="11680" y="1016"/>
                      </a:cubicBezTo>
                      <a:cubicBezTo>
                        <a:pt x="11245" y="755"/>
                        <a:pt x="10739" y="583"/>
                        <a:pt x="10228" y="583"/>
                      </a:cubicBezTo>
                      <a:cubicBezTo>
                        <a:pt x="10180" y="583"/>
                        <a:pt x="10133" y="585"/>
                        <a:pt x="10085" y="588"/>
                      </a:cubicBezTo>
                      <a:lnTo>
                        <a:pt x="9990" y="588"/>
                      </a:lnTo>
                      <a:cubicBezTo>
                        <a:pt x="9775" y="612"/>
                        <a:pt x="9537" y="671"/>
                        <a:pt x="9371" y="850"/>
                      </a:cubicBezTo>
                      <a:cubicBezTo>
                        <a:pt x="9323" y="909"/>
                        <a:pt x="9275" y="969"/>
                        <a:pt x="9263" y="1052"/>
                      </a:cubicBezTo>
                      <a:cubicBezTo>
                        <a:pt x="8799" y="588"/>
                        <a:pt x="8240" y="254"/>
                        <a:pt x="7608" y="88"/>
                      </a:cubicBezTo>
                      <a:cubicBezTo>
                        <a:pt x="7493" y="55"/>
                        <a:pt x="7370" y="34"/>
                        <a:pt x="7246" y="34"/>
                      </a:cubicBezTo>
                      <a:cubicBezTo>
                        <a:pt x="7140" y="34"/>
                        <a:pt x="7034" y="49"/>
                        <a:pt x="6930" y="88"/>
                      </a:cubicBezTo>
                      <a:cubicBezTo>
                        <a:pt x="6811" y="135"/>
                        <a:pt x="6692" y="231"/>
                        <a:pt x="6680" y="350"/>
                      </a:cubicBezTo>
                      <a:cubicBezTo>
                        <a:pt x="6656" y="421"/>
                        <a:pt x="6680" y="504"/>
                        <a:pt x="6704" y="564"/>
                      </a:cubicBezTo>
                      <a:cubicBezTo>
                        <a:pt x="6751" y="719"/>
                        <a:pt x="6823" y="850"/>
                        <a:pt x="6930" y="969"/>
                      </a:cubicBezTo>
                      <a:cubicBezTo>
                        <a:pt x="6632" y="778"/>
                        <a:pt x="6287" y="623"/>
                        <a:pt x="5942" y="504"/>
                      </a:cubicBezTo>
                      <a:cubicBezTo>
                        <a:pt x="5002" y="177"/>
                        <a:pt x="3997" y="0"/>
                        <a:pt x="2980" y="0"/>
                      </a:cubicBezTo>
                      <a:close/>
                    </a:path>
                  </a:pathLst>
                </a:custGeom>
                <a:solidFill>
                  <a:srgbClr val="0A0A0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4" name="Google Shape;5816;p62">
                  <a:extLst>
                    <a:ext uri="{FF2B5EF4-FFF2-40B4-BE49-F238E27FC236}">
                      <a16:creationId xmlns:a16="http://schemas.microsoft.com/office/drawing/2014/main" id="{15D9BC06-E05C-E3B0-6E08-978BE5511CA7}"/>
                    </a:ext>
                  </a:extLst>
                </p:cNvPr>
                <p:cNvSpPr/>
                <p:nvPr/>
              </p:nvSpPr>
              <p:spPr>
                <a:xfrm>
                  <a:off x="5307645" y="1845673"/>
                  <a:ext cx="250652" cy="305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5" h="6195" extrusionOk="0">
                      <a:moveTo>
                        <a:pt x="279" y="1"/>
                      </a:moveTo>
                      <a:cubicBezTo>
                        <a:pt x="246" y="1"/>
                        <a:pt x="212" y="1"/>
                        <a:pt x="179" y="3"/>
                      </a:cubicBezTo>
                      <a:lnTo>
                        <a:pt x="84" y="3"/>
                      </a:lnTo>
                      <a:cubicBezTo>
                        <a:pt x="12" y="253"/>
                        <a:pt x="0" y="455"/>
                        <a:pt x="12" y="646"/>
                      </a:cubicBezTo>
                      <a:cubicBezTo>
                        <a:pt x="72" y="1122"/>
                        <a:pt x="358" y="1527"/>
                        <a:pt x="691" y="1872"/>
                      </a:cubicBezTo>
                      <a:cubicBezTo>
                        <a:pt x="369" y="2051"/>
                        <a:pt x="0" y="2313"/>
                        <a:pt x="60" y="2694"/>
                      </a:cubicBezTo>
                      <a:cubicBezTo>
                        <a:pt x="72" y="2837"/>
                        <a:pt x="179" y="2968"/>
                        <a:pt x="274" y="3075"/>
                      </a:cubicBezTo>
                      <a:cubicBezTo>
                        <a:pt x="548" y="3349"/>
                        <a:pt x="905" y="3491"/>
                        <a:pt x="1262" y="3527"/>
                      </a:cubicBezTo>
                      <a:cubicBezTo>
                        <a:pt x="1322" y="3527"/>
                        <a:pt x="1382" y="3527"/>
                        <a:pt x="1441" y="3551"/>
                      </a:cubicBezTo>
                      <a:cubicBezTo>
                        <a:pt x="1632" y="3670"/>
                        <a:pt x="1465" y="3968"/>
                        <a:pt x="1512" y="4194"/>
                      </a:cubicBezTo>
                      <a:cubicBezTo>
                        <a:pt x="1556" y="4385"/>
                        <a:pt x="1758" y="4462"/>
                        <a:pt x="1970" y="4462"/>
                      </a:cubicBezTo>
                      <a:cubicBezTo>
                        <a:pt x="2049" y="4462"/>
                        <a:pt x="2129" y="4451"/>
                        <a:pt x="2203" y="4432"/>
                      </a:cubicBezTo>
                      <a:cubicBezTo>
                        <a:pt x="2391" y="4378"/>
                        <a:pt x="2598" y="4291"/>
                        <a:pt x="2791" y="4291"/>
                      </a:cubicBezTo>
                      <a:cubicBezTo>
                        <a:pt x="2855" y="4291"/>
                        <a:pt x="2917" y="4301"/>
                        <a:pt x="2977" y="4325"/>
                      </a:cubicBezTo>
                      <a:cubicBezTo>
                        <a:pt x="3298" y="4444"/>
                        <a:pt x="3370" y="4861"/>
                        <a:pt x="3465" y="5194"/>
                      </a:cubicBezTo>
                      <a:cubicBezTo>
                        <a:pt x="3548" y="5468"/>
                        <a:pt x="3668" y="5754"/>
                        <a:pt x="3846" y="5992"/>
                      </a:cubicBezTo>
                      <a:cubicBezTo>
                        <a:pt x="3894" y="6051"/>
                        <a:pt x="3953" y="6123"/>
                        <a:pt x="4013" y="6158"/>
                      </a:cubicBezTo>
                      <a:cubicBezTo>
                        <a:pt x="4057" y="6183"/>
                        <a:pt x="4103" y="6194"/>
                        <a:pt x="4151" y="6194"/>
                      </a:cubicBezTo>
                      <a:cubicBezTo>
                        <a:pt x="4305" y="6194"/>
                        <a:pt x="4468" y="6078"/>
                        <a:pt x="4596" y="5968"/>
                      </a:cubicBezTo>
                      <a:cubicBezTo>
                        <a:pt x="4739" y="5813"/>
                        <a:pt x="4894" y="5635"/>
                        <a:pt x="5025" y="5444"/>
                      </a:cubicBezTo>
                      <a:cubicBezTo>
                        <a:pt x="5061" y="5206"/>
                        <a:pt x="5072" y="4968"/>
                        <a:pt x="5072" y="4730"/>
                      </a:cubicBezTo>
                      <a:cubicBezTo>
                        <a:pt x="5084" y="4277"/>
                        <a:pt x="5061" y="3837"/>
                        <a:pt x="4906" y="3432"/>
                      </a:cubicBezTo>
                      <a:cubicBezTo>
                        <a:pt x="4846" y="3253"/>
                        <a:pt x="4763" y="3087"/>
                        <a:pt x="4656" y="2944"/>
                      </a:cubicBezTo>
                      <a:cubicBezTo>
                        <a:pt x="4596" y="2968"/>
                        <a:pt x="4525" y="3027"/>
                        <a:pt x="4477" y="3075"/>
                      </a:cubicBezTo>
                      <a:cubicBezTo>
                        <a:pt x="4346" y="3241"/>
                        <a:pt x="4287" y="3444"/>
                        <a:pt x="4251" y="3658"/>
                      </a:cubicBezTo>
                      <a:cubicBezTo>
                        <a:pt x="3882" y="3468"/>
                        <a:pt x="3465" y="3349"/>
                        <a:pt x="3048" y="3313"/>
                      </a:cubicBezTo>
                      <a:cubicBezTo>
                        <a:pt x="2858" y="3301"/>
                        <a:pt x="2632" y="3289"/>
                        <a:pt x="2525" y="3122"/>
                      </a:cubicBezTo>
                      <a:cubicBezTo>
                        <a:pt x="2394" y="2884"/>
                        <a:pt x="2667" y="2575"/>
                        <a:pt x="2536" y="2301"/>
                      </a:cubicBezTo>
                      <a:cubicBezTo>
                        <a:pt x="2477" y="2134"/>
                        <a:pt x="2286" y="2063"/>
                        <a:pt x="2144" y="1956"/>
                      </a:cubicBezTo>
                      <a:cubicBezTo>
                        <a:pt x="2024" y="1872"/>
                        <a:pt x="1929" y="1765"/>
                        <a:pt x="1870" y="1634"/>
                      </a:cubicBezTo>
                      <a:cubicBezTo>
                        <a:pt x="1846" y="1551"/>
                        <a:pt x="1810" y="1479"/>
                        <a:pt x="1810" y="1408"/>
                      </a:cubicBezTo>
                      <a:cubicBezTo>
                        <a:pt x="1822" y="1134"/>
                        <a:pt x="2155" y="1051"/>
                        <a:pt x="2346" y="872"/>
                      </a:cubicBezTo>
                      <a:cubicBezTo>
                        <a:pt x="2167" y="705"/>
                        <a:pt x="1977" y="562"/>
                        <a:pt x="1763" y="443"/>
                      </a:cubicBezTo>
                      <a:cubicBezTo>
                        <a:pt x="1315" y="175"/>
                        <a:pt x="804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463F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5" name="Google Shape;5817;p62">
                  <a:extLst>
                    <a:ext uri="{FF2B5EF4-FFF2-40B4-BE49-F238E27FC236}">
                      <a16:creationId xmlns:a16="http://schemas.microsoft.com/office/drawing/2014/main" id="{EC43C90C-F05A-A083-3F1A-10E5823F71F2}"/>
                    </a:ext>
                  </a:extLst>
                </p:cNvPr>
                <p:cNvSpPr/>
                <p:nvPr/>
              </p:nvSpPr>
              <p:spPr>
                <a:xfrm>
                  <a:off x="5366895" y="2242135"/>
                  <a:ext cx="183171" cy="220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" h="4480" extrusionOk="0">
                      <a:moveTo>
                        <a:pt x="2317" y="1"/>
                      </a:moveTo>
                      <a:cubicBezTo>
                        <a:pt x="972" y="1"/>
                        <a:pt x="227" y="1554"/>
                        <a:pt x="72" y="2699"/>
                      </a:cubicBezTo>
                      <a:cubicBezTo>
                        <a:pt x="25" y="2985"/>
                        <a:pt x="1" y="3295"/>
                        <a:pt x="72" y="3580"/>
                      </a:cubicBezTo>
                      <a:cubicBezTo>
                        <a:pt x="194" y="4112"/>
                        <a:pt x="616" y="4479"/>
                        <a:pt x="1154" y="4479"/>
                      </a:cubicBezTo>
                      <a:cubicBezTo>
                        <a:pt x="1193" y="4479"/>
                        <a:pt x="1234" y="4477"/>
                        <a:pt x="1275" y="4473"/>
                      </a:cubicBezTo>
                      <a:cubicBezTo>
                        <a:pt x="1799" y="4426"/>
                        <a:pt x="2311" y="4116"/>
                        <a:pt x="2692" y="3771"/>
                      </a:cubicBezTo>
                      <a:cubicBezTo>
                        <a:pt x="3323" y="3223"/>
                        <a:pt x="3704" y="2425"/>
                        <a:pt x="3704" y="1616"/>
                      </a:cubicBezTo>
                      <a:cubicBezTo>
                        <a:pt x="3716" y="1235"/>
                        <a:pt x="3632" y="842"/>
                        <a:pt x="3406" y="520"/>
                      </a:cubicBezTo>
                      <a:cubicBezTo>
                        <a:pt x="3204" y="247"/>
                        <a:pt x="2930" y="92"/>
                        <a:pt x="2656" y="32"/>
                      </a:cubicBezTo>
                      <a:cubicBezTo>
                        <a:pt x="2539" y="11"/>
                        <a:pt x="2426" y="1"/>
                        <a:pt x="2317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6" name="Google Shape;5818;p62">
                  <a:extLst>
                    <a:ext uri="{FF2B5EF4-FFF2-40B4-BE49-F238E27FC236}">
                      <a16:creationId xmlns:a16="http://schemas.microsoft.com/office/drawing/2014/main" id="{6547FBF5-ABB6-C853-7FD5-F5C3E8C4EA6A}"/>
                    </a:ext>
                  </a:extLst>
                </p:cNvPr>
                <p:cNvSpPr/>
                <p:nvPr/>
              </p:nvSpPr>
              <p:spPr>
                <a:xfrm>
                  <a:off x="5425011" y="2301237"/>
                  <a:ext cx="90452" cy="10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" h="2120" extrusionOk="0">
                      <a:moveTo>
                        <a:pt x="1275" y="0"/>
                      </a:moveTo>
                      <a:cubicBezTo>
                        <a:pt x="989" y="0"/>
                        <a:pt x="751" y="179"/>
                        <a:pt x="584" y="369"/>
                      </a:cubicBezTo>
                      <a:cubicBezTo>
                        <a:pt x="179" y="834"/>
                        <a:pt x="1" y="1441"/>
                        <a:pt x="60" y="2048"/>
                      </a:cubicBezTo>
                      <a:cubicBezTo>
                        <a:pt x="66" y="2096"/>
                        <a:pt x="102" y="2119"/>
                        <a:pt x="136" y="2119"/>
                      </a:cubicBezTo>
                      <a:cubicBezTo>
                        <a:pt x="170" y="2119"/>
                        <a:pt x="203" y="2096"/>
                        <a:pt x="203" y="2048"/>
                      </a:cubicBezTo>
                      <a:cubicBezTo>
                        <a:pt x="179" y="1560"/>
                        <a:pt x="346" y="1048"/>
                        <a:pt x="644" y="667"/>
                      </a:cubicBezTo>
                      <a:cubicBezTo>
                        <a:pt x="703" y="572"/>
                        <a:pt x="775" y="488"/>
                        <a:pt x="858" y="417"/>
                      </a:cubicBezTo>
                      <a:cubicBezTo>
                        <a:pt x="953" y="512"/>
                        <a:pt x="1013" y="631"/>
                        <a:pt x="1036" y="750"/>
                      </a:cubicBezTo>
                      <a:cubicBezTo>
                        <a:pt x="1048" y="834"/>
                        <a:pt x="1048" y="893"/>
                        <a:pt x="1048" y="976"/>
                      </a:cubicBezTo>
                      <a:lnTo>
                        <a:pt x="1048" y="1036"/>
                      </a:lnTo>
                      <a:lnTo>
                        <a:pt x="1048" y="1048"/>
                      </a:lnTo>
                      <a:lnTo>
                        <a:pt x="1048" y="1084"/>
                      </a:lnTo>
                      <a:cubicBezTo>
                        <a:pt x="1036" y="1131"/>
                        <a:pt x="1025" y="1167"/>
                        <a:pt x="1036" y="1215"/>
                      </a:cubicBezTo>
                      <a:cubicBezTo>
                        <a:pt x="1036" y="1263"/>
                        <a:pt x="1081" y="1301"/>
                        <a:pt x="1128" y="1301"/>
                      </a:cubicBezTo>
                      <a:cubicBezTo>
                        <a:pt x="1150" y="1301"/>
                        <a:pt x="1172" y="1293"/>
                        <a:pt x="1191" y="1274"/>
                      </a:cubicBezTo>
                      <a:cubicBezTo>
                        <a:pt x="1263" y="1203"/>
                        <a:pt x="1275" y="1084"/>
                        <a:pt x="1287" y="976"/>
                      </a:cubicBezTo>
                      <a:cubicBezTo>
                        <a:pt x="1310" y="881"/>
                        <a:pt x="1287" y="786"/>
                        <a:pt x="1263" y="691"/>
                      </a:cubicBezTo>
                      <a:cubicBezTo>
                        <a:pt x="1215" y="548"/>
                        <a:pt x="1144" y="417"/>
                        <a:pt x="1036" y="298"/>
                      </a:cubicBezTo>
                      <a:cubicBezTo>
                        <a:pt x="1084" y="262"/>
                        <a:pt x="1132" y="250"/>
                        <a:pt x="1191" y="238"/>
                      </a:cubicBezTo>
                      <a:cubicBezTo>
                        <a:pt x="1226" y="223"/>
                        <a:pt x="1265" y="217"/>
                        <a:pt x="1306" y="217"/>
                      </a:cubicBezTo>
                      <a:cubicBezTo>
                        <a:pt x="1362" y="217"/>
                        <a:pt x="1422" y="229"/>
                        <a:pt x="1477" y="250"/>
                      </a:cubicBezTo>
                      <a:cubicBezTo>
                        <a:pt x="1560" y="298"/>
                        <a:pt x="1608" y="381"/>
                        <a:pt x="1691" y="429"/>
                      </a:cubicBezTo>
                      <a:cubicBezTo>
                        <a:pt x="1704" y="435"/>
                        <a:pt x="1718" y="438"/>
                        <a:pt x="1732" y="438"/>
                      </a:cubicBezTo>
                      <a:cubicBezTo>
                        <a:pt x="1773" y="438"/>
                        <a:pt x="1817" y="413"/>
                        <a:pt x="1834" y="369"/>
                      </a:cubicBezTo>
                      <a:cubicBezTo>
                        <a:pt x="1822" y="131"/>
                        <a:pt x="1477" y="0"/>
                        <a:pt x="1275" y="0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7" name="Google Shape;5821;p62">
                  <a:extLst>
                    <a:ext uri="{FF2B5EF4-FFF2-40B4-BE49-F238E27FC236}">
                      <a16:creationId xmlns:a16="http://schemas.microsoft.com/office/drawing/2014/main" id="{EC03CB7C-A8E1-2E50-9154-51A19D389650}"/>
                    </a:ext>
                  </a:extLst>
                </p:cNvPr>
                <p:cNvSpPr/>
                <p:nvPr/>
              </p:nvSpPr>
              <p:spPr>
                <a:xfrm>
                  <a:off x="5073456" y="2154295"/>
                  <a:ext cx="105782" cy="38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783" extrusionOk="0">
                      <a:moveTo>
                        <a:pt x="538" y="0"/>
                      </a:moveTo>
                      <a:cubicBezTo>
                        <a:pt x="502" y="0"/>
                        <a:pt x="465" y="2"/>
                        <a:pt x="429" y="5"/>
                      </a:cubicBezTo>
                      <a:cubicBezTo>
                        <a:pt x="287" y="16"/>
                        <a:pt x="120" y="76"/>
                        <a:pt x="60" y="207"/>
                      </a:cubicBezTo>
                      <a:cubicBezTo>
                        <a:pt x="1" y="326"/>
                        <a:pt x="37" y="457"/>
                        <a:pt x="108" y="552"/>
                      </a:cubicBezTo>
                      <a:cubicBezTo>
                        <a:pt x="238" y="726"/>
                        <a:pt x="445" y="767"/>
                        <a:pt x="658" y="767"/>
                      </a:cubicBezTo>
                      <a:cubicBezTo>
                        <a:pt x="737" y="767"/>
                        <a:pt x="817" y="761"/>
                        <a:pt x="894" y="755"/>
                      </a:cubicBezTo>
                      <a:cubicBezTo>
                        <a:pt x="953" y="751"/>
                        <a:pt x="1013" y="749"/>
                        <a:pt x="1073" y="749"/>
                      </a:cubicBezTo>
                      <a:cubicBezTo>
                        <a:pt x="1193" y="749"/>
                        <a:pt x="1314" y="755"/>
                        <a:pt x="1441" y="755"/>
                      </a:cubicBezTo>
                      <a:cubicBezTo>
                        <a:pt x="1494" y="755"/>
                        <a:pt x="1679" y="783"/>
                        <a:pt x="1839" y="783"/>
                      </a:cubicBezTo>
                      <a:cubicBezTo>
                        <a:pt x="2006" y="783"/>
                        <a:pt x="2146" y="752"/>
                        <a:pt x="2072" y="624"/>
                      </a:cubicBezTo>
                      <a:cubicBezTo>
                        <a:pt x="2061" y="600"/>
                        <a:pt x="2013" y="564"/>
                        <a:pt x="1977" y="540"/>
                      </a:cubicBezTo>
                      <a:cubicBezTo>
                        <a:pt x="1894" y="493"/>
                        <a:pt x="1799" y="433"/>
                        <a:pt x="1715" y="386"/>
                      </a:cubicBezTo>
                      <a:cubicBezTo>
                        <a:pt x="1365" y="178"/>
                        <a:pt x="945" y="0"/>
                        <a:pt x="538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8" name="Google Shape;5822;p62">
                  <a:extLst>
                    <a:ext uri="{FF2B5EF4-FFF2-40B4-BE49-F238E27FC236}">
                      <a16:creationId xmlns:a16="http://schemas.microsoft.com/office/drawing/2014/main" id="{6239A73E-5787-D4A3-5218-8382A4571283}"/>
                    </a:ext>
                  </a:extLst>
                </p:cNvPr>
                <p:cNvSpPr/>
                <p:nvPr/>
              </p:nvSpPr>
              <p:spPr>
                <a:xfrm>
                  <a:off x="4889496" y="2152176"/>
                  <a:ext cx="80741" cy="382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" h="776" extrusionOk="0">
                      <a:moveTo>
                        <a:pt x="1094" y="0"/>
                      </a:moveTo>
                      <a:cubicBezTo>
                        <a:pt x="794" y="0"/>
                        <a:pt x="495" y="156"/>
                        <a:pt x="268" y="321"/>
                      </a:cubicBezTo>
                      <a:cubicBezTo>
                        <a:pt x="209" y="369"/>
                        <a:pt x="149" y="417"/>
                        <a:pt x="101" y="476"/>
                      </a:cubicBezTo>
                      <a:cubicBezTo>
                        <a:pt x="66" y="500"/>
                        <a:pt x="54" y="524"/>
                        <a:pt x="42" y="560"/>
                      </a:cubicBezTo>
                      <a:cubicBezTo>
                        <a:pt x="1" y="711"/>
                        <a:pt x="155" y="743"/>
                        <a:pt x="308" y="743"/>
                      </a:cubicBezTo>
                      <a:cubicBezTo>
                        <a:pt x="420" y="743"/>
                        <a:pt x="531" y="726"/>
                        <a:pt x="566" y="726"/>
                      </a:cubicBezTo>
                      <a:cubicBezTo>
                        <a:pt x="709" y="726"/>
                        <a:pt x="840" y="726"/>
                        <a:pt x="994" y="750"/>
                      </a:cubicBezTo>
                      <a:cubicBezTo>
                        <a:pt x="1076" y="763"/>
                        <a:pt x="1162" y="776"/>
                        <a:pt x="1244" y="776"/>
                      </a:cubicBezTo>
                      <a:cubicBezTo>
                        <a:pt x="1390" y="776"/>
                        <a:pt x="1521" y="735"/>
                        <a:pt x="1590" y="583"/>
                      </a:cubicBezTo>
                      <a:cubicBezTo>
                        <a:pt x="1637" y="476"/>
                        <a:pt x="1637" y="357"/>
                        <a:pt x="1554" y="238"/>
                      </a:cubicBezTo>
                      <a:cubicBezTo>
                        <a:pt x="1483" y="95"/>
                        <a:pt x="1352" y="24"/>
                        <a:pt x="1232" y="12"/>
                      </a:cubicBezTo>
                      <a:cubicBezTo>
                        <a:pt x="1186" y="4"/>
                        <a:pt x="1140" y="0"/>
                        <a:pt x="1094" y="0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39" name="Google Shape;5823;p62">
                  <a:extLst>
                    <a:ext uri="{FF2B5EF4-FFF2-40B4-BE49-F238E27FC236}">
                      <a16:creationId xmlns:a16="http://schemas.microsoft.com/office/drawing/2014/main" id="{61837F2A-C01C-4F64-DAB6-C6FE5F96E763}"/>
                    </a:ext>
                  </a:extLst>
                </p:cNvPr>
                <p:cNvSpPr/>
                <p:nvPr/>
              </p:nvSpPr>
              <p:spPr>
                <a:xfrm>
                  <a:off x="4959590" y="2234298"/>
                  <a:ext cx="49391" cy="128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612" extrusionOk="0">
                      <a:moveTo>
                        <a:pt x="689" y="0"/>
                      </a:moveTo>
                      <a:cubicBezTo>
                        <a:pt x="655" y="0"/>
                        <a:pt x="625" y="30"/>
                        <a:pt x="632" y="72"/>
                      </a:cubicBezTo>
                      <a:cubicBezTo>
                        <a:pt x="715" y="429"/>
                        <a:pt x="799" y="822"/>
                        <a:pt x="811" y="1191"/>
                      </a:cubicBezTo>
                      <a:cubicBezTo>
                        <a:pt x="823" y="1275"/>
                        <a:pt x="823" y="1382"/>
                        <a:pt x="823" y="1465"/>
                      </a:cubicBezTo>
                      <a:lnTo>
                        <a:pt x="823" y="1501"/>
                      </a:lnTo>
                      <a:cubicBezTo>
                        <a:pt x="799" y="1489"/>
                        <a:pt x="763" y="1465"/>
                        <a:pt x="727" y="1465"/>
                      </a:cubicBezTo>
                      <a:cubicBezTo>
                        <a:pt x="679" y="1457"/>
                        <a:pt x="627" y="1451"/>
                        <a:pt x="573" y="1451"/>
                      </a:cubicBezTo>
                      <a:cubicBezTo>
                        <a:pt x="481" y="1451"/>
                        <a:pt x="386" y="1468"/>
                        <a:pt x="311" y="1513"/>
                      </a:cubicBezTo>
                      <a:cubicBezTo>
                        <a:pt x="49" y="1668"/>
                        <a:pt x="1" y="2025"/>
                        <a:pt x="96" y="2275"/>
                      </a:cubicBezTo>
                      <a:cubicBezTo>
                        <a:pt x="156" y="2406"/>
                        <a:pt x="263" y="2525"/>
                        <a:pt x="406" y="2584"/>
                      </a:cubicBezTo>
                      <a:cubicBezTo>
                        <a:pt x="455" y="2602"/>
                        <a:pt x="508" y="2612"/>
                        <a:pt x="562" y="2612"/>
                      </a:cubicBezTo>
                      <a:cubicBezTo>
                        <a:pt x="653" y="2612"/>
                        <a:pt x="743" y="2585"/>
                        <a:pt x="811" y="2525"/>
                      </a:cubicBezTo>
                      <a:cubicBezTo>
                        <a:pt x="834" y="2489"/>
                        <a:pt x="811" y="2430"/>
                        <a:pt x="763" y="2430"/>
                      </a:cubicBezTo>
                      <a:cubicBezTo>
                        <a:pt x="737" y="2432"/>
                        <a:pt x="711" y="2434"/>
                        <a:pt x="685" y="2434"/>
                      </a:cubicBezTo>
                      <a:cubicBezTo>
                        <a:pt x="581" y="2434"/>
                        <a:pt x="480" y="2411"/>
                        <a:pt x="394" y="2334"/>
                      </a:cubicBezTo>
                      <a:cubicBezTo>
                        <a:pt x="287" y="2251"/>
                        <a:pt x="239" y="2108"/>
                        <a:pt x="239" y="1977"/>
                      </a:cubicBezTo>
                      <a:cubicBezTo>
                        <a:pt x="263" y="1846"/>
                        <a:pt x="322" y="1715"/>
                        <a:pt x="453" y="1668"/>
                      </a:cubicBezTo>
                      <a:cubicBezTo>
                        <a:pt x="494" y="1659"/>
                        <a:pt x="541" y="1646"/>
                        <a:pt x="586" y="1646"/>
                      </a:cubicBezTo>
                      <a:cubicBezTo>
                        <a:pt x="606" y="1646"/>
                        <a:pt x="625" y="1648"/>
                        <a:pt x="644" y="1656"/>
                      </a:cubicBezTo>
                      <a:cubicBezTo>
                        <a:pt x="703" y="1668"/>
                        <a:pt x="763" y="1692"/>
                        <a:pt x="823" y="1692"/>
                      </a:cubicBezTo>
                      <a:cubicBezTo>
                        <a:pt x="832" y="1693"/>
                        <a:pt x="842" y="1694"/>
                        <a:pt x="851" y="1694"/>
                      </a:cubicBezTo>
                      <a:cubicBezTo>
                        <a:pt x="960" y="1694"/>
                        <a:pt x="1001" y="1565"/>
                        <a:pt x="1001" y="1477"/>
                      </a:cubicBezTo>
                      <a:cubicBezTo>
                        <a:pt x="1001" y="1311"/>
                        <a:pt x="977" y="1144"/>
                        <a:pt x="953" y="977"/>
                      </a:cubicBezTo>
                      <a:cubicBezTo>
                        <a:pt x="918" y="668"/>
                        <a:pt x="858" y="358"/>
                        <a:pt x="751" y="48"/>
                      </a:cubicBezTo>
                      <a:cubicBezTo>
                        <a:pt x="736" y="14"/>
                        <a:pt x="712" y="0"/>
                        <a:pt x="689" y="0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0" name="Google Shape;5824;p62">
                  <a:extLst>
                    <a:ext uri="{FF2B5EF4-FFF2-40B4-BE49-F238E27FC236}">
                      <a16:creationId xmlns:a16="http://schemas.microsoft.com/office/drawing/2014/main" id="{135892CB-E580-5AB4-3438-E4D016871BE8}"/>
                    </a:ext>
                  </a:extLst>
                </p:cNvPr>
                <p:cNvSpPr/>
                <p:nvPr/>
              </p:nvSpPr>
              <p:spPr>
                <a:xfrm>
                  <a:off x="5075822" y="2276196"/>
                  <a:ext cx="102627" cy="3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" h="799" extrusionOk="0">
                      <a:moveTo>
                        <a:pt x="1040" y="1"/>
                      </a:moveTo>
                      <a:cubicBezTo>
                        <a:pt x="995" y="1"/>
                        <a:pt x="951" y="3"/>
                        <a:pt x="905" y="8"/>
                      </a:cubicBezTo>
                      <a:cubicBezTo>
                        <a:pt x="679" y="44"/>
                        <a:pt x="489" y="115"/>
                        <a:pt x="322" y="246"/>
                      </a:cubicBezTo>
                      <a:cubicBezTo>
                        <a:pt x="239" y="318"/>
                        <a:pt x="179" y="377"/>
                        <a:pt x="119" y="472"/>
                      </a:cubicBezTo>
                      <a:cubicBezTo>
                        <a:pt x="60" y="544"/>
                        <a:pt x="0" y="663"/>
                        <a:pt x="0" y="734"/>
                      </a:cubicBezTo>
                      <a:cubicBezTo>
                        <a:pt x="0" y="775"/>
                        <a:pt x="28" y="799"/>
                        <a:pt x="53" y="799"/>
                      </a:cubicBezTo>
                      <a:cubicBezTo>
                        <a:pt x="65" y="799"/>
                        <a:pt x="76" y="793"/>
                        <a:pt x="84" y="782"/>
                      </a:cubicBezTo>
                      <a:cubicBezTo>
                        <a:pt x="143" y="722"/>
                        <a:pt x="179" y="639"/>
                        <a:pt x="239" y="580"/>
                      </a:cubicBezTo>
                      <a:cubicBezTo>
                        <a:pt x="298" y="520"/>
                        <a:pt x="358" y="437"/>
                        <a:pt x="429" y="401"/>
                      </a:cubicBezTo>
                      <a:cubicBezTo>
                        <a:pt x="572" y="294"/>
                        <a:pt x="739" y="222"/>
                        <a:pt x="917" y="199"/>
                      </a:cubicBezTo>
                      <a:cubicBezTo>
                        <a:pt x="943" y="197"/>
                        <a:pt x="968" y="196"/>
                        <a:pt x="994" y="196"/>
                      </a:cubicBezTo>
                      <a:cubicBezTo>
                        <a:pt x="1168" y="196"/>
                        <a:pt x="1333" y="231"/>
                        <a:pt x="1489" y="294"/>
                      </a:cubicBezTo>
                      <a:cubicBezTo>
                        <a:pt x="1572" y="341"/>
                        <a:pt x="1667" y="377"/>
                        <a:pt x="1751" y="437"/>
                      </a:cubicBezTo>
                      <a:cubicBezTo>
                        <a:pt x="1846" y="496"/>
                        <a:pt x="1905" y="580"/>
                        <a:pt x="1989" y="615"/>
                      </a:cubicBezTo>
                      <a:cubicBezTo>
                        <a:pt x="2000" y="620"/>
                        <a:pt x="2010" y="622"/>
                        <a:pt x="2019" y="622"/>
                      </a:cubicBezTo>
                      <a:cubicBezTo>
                        <a:pt x="2060" y="622"/>
                        <a:pt x="2082" y="583"/>
                        <a:pt x="2072" y="544"/>
                      </a:cubicBezTo>
                      <a:cubicBezTo>
                        <a:pt x="2024" y="437"/>
                        <a:pt x="1929" y="353"/>
                        <a:pt x="1846" y="294"/>
                      </a:cubicBezTo>
                      <a:cubicBezTo>
                        <a:pt x="1751" y="222"/>
                        <a:pt x="1643" y="163"/>
                        <a:pt x="1548" y="115"/>
                      </a:cubicBezTo>
                      <a:cubicBezTo>
                        <a:pt x="1386" y="39"/>
                        <a:pt x="1217" y="1"/>
                        <a:pt x="1040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1" name="Google Shape;5825;p62">
                  <a:extLst>
                    <a:ext uri="{FF2B5EF4-FFF2-40B4-BE49-F238E27FC236}">
                      <a16:creationId xmlns:a16="http://schemas.microsoft.com/office/drawing/2014/main" id="{3B32A504-19CC-533C-324F-9C6274573508}"/>
                    </a:ext>
                  </a:extLst>
                </p:cNvPr>
                <p:cNvSpPr/>
                <p:nvPr/>
              </p:nvSpPr>
              <p:spPr>
                <a:xfrm>
                  <a:off x="4887031" y="2276196"/>
                  <a:ext cx="66151" cy="3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" h="799" extrusionOk="0">
                      <a:moveTo>
                        <a:pt x="686" y="1"/>
                      </a:moveTo>
                      <a:cubicBezTo>
                        <a:pt x="575" y="1"/>
                        <a:pt x="468" y="39"/>
                        <a:pt x="354" y="115"/>
                      </a:cubicBezTo>
                      <a:cubicBezTo>
                        <a:pt x="282" y="163"/>
                        <a:pt x="223" y="222"/>
                        <a:pt x="163" y="294"/>
                      </a:cubicBezTo>
                      <a:cubicBezTo>
                        <a:pt x="104" y="353"/>
                        <a:pt x="44" y="437"/>
                        <a:pt x="20" y="544"/>
                      </a:cubicBezTo>
                      <a:cubicBezTo>
                        <a:pt x="1" y="583"/>
                        <a:pt x="21" y="622"/>
                        <a:pt x="42" y="622"/>
                      </a:cubicBezTo>
                      <a:cubicBezTo>
                        <a:pt x="47" y="622"/>
                        <a:pt x="52" y="620"/>
                        <a:pt x="56" y="615"/>
                      </a:cubicBezTo>
                      <a:cubicBezTo>
                        <a:pt x="116" y="580"/>
                        <a:pt x="163" y="496"/>
                        <a:pt x="211" y="437"/>
                      </a:cubicBezTo>
                      <a:cubicBezTo>
                        <a:pt x="270" y="377"/>
                        <a:pt x="318" y="341"/>
                        <a:pt x="390" y="294"/>
                      </a:cubicBezTo>
                      <a:cubicBezTo>
                        <a:pt x="493" y="231"/>
                        <a:pt x="597" y="196"/>
                        <a:pt x="701" y="196"/>
                      </a:cubicBezTo>
                      <a:cubicBezTo>
                        <a:pt x="716" y="196"/>
                        <a:pt x="732" y="197"/>
                        <a:pt x="747" y="199"/>
                      </a:cubicBezTo>
                      <a:cubicBezTo>
                        <a:pt x="866" y="222"/>
                        <a:pt x="973" y="294"/>
                        <a:pt x="1056" y="401"/>
                      </a:cubicBezTo>
                      <a:cubicBezTo>
                        <a:pt x="1104" y="437"/>
                        <a:pt x="1152" y="520"/>
                        <a:pt x="1175" y="580"/>
                      </a:cubicBezTo>
                      <a:cubicBezTo>
                        <a:pt x="1211" y="639"/>
                        <a:pt x="1235" y="722"/>
                        <a:pt x="1282" y="782"/>
                      </a:cubicBezTo>
                      <a:cubicBezTo>
                        <a:pt x="1286" y="793"/>
                        <a:pt x="1294" y="799"/>
                        <a:pt x="1302" y="799"/>
                      </a:cubicBezTo>
                      <a:cubicBezTo>
                        <a:pt x="1320" y="799"/>
                        <a:pt x="1342" y="775"/>
                        <a:pt x="1342" y="734"/>
                      </a:cubicBezTo>
                      <a:cubicBezTo>
                        <a:pt x="1342" y="663"/>
                        <a:pt x="1306" y="544"/>
                        <a:pt x="1282" y="472"/>
                      </a:cubicBezTo>
                      <a:cubicBezTo>
                        <a:pt x="1235" y="377"/>
                        <a:pt x="1211" y="318"/>
                        <a:pt x="1152" y="246"/>
                      </a:cubicBezTo>
                      <a:cubicBezTo>
                        <a:pt x="1044" y="115"/>
                        <a:pt x="913" y="44"/>
                        <a:pt x="771" y="8"/>
                      </a:cubicBezTo>
                      <a:cubicBezTo>
                        <a:pt x="742" y="3"/>
                        <a:pt x="714" y="1"/>
                        <a:pt x="686" y="1"/>
                      </a:cubicBezTo>
                      <a:close/>
                    </a:path>
                  </a:pathLst>
                </a:custGeom>
                <a:solidFill>
                  <a:srgbClr val="4E4937">
                    <a:lumMod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2" name="Google Shape;5826;p62">
                  <a:extLst>
                    <a:ext uri="{FF2B5EF4-FFF2-40B4-BE49-F238E27FC236}">
                      <a16:creationId xmlns:a16="http://schemas.microsoft.com/office/drawing/2014/main" id="{1A747068-2C6D-AFCE-283A-C5124F603CC5}"/>
                    </a:ext>
                  </a:extLst>
                </p:cNvPr>
                <p:cNvSpPr/>
                <p:nvPr/>
              </p:nvSpPr>
              <p:spPr>
                <a:xfrm>
                  <a:off x="4947119" y="2359945"/>
                  <a:ext cx="150194" cy="49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7" h="1003" extrusionOk="0">
                      <a:moveTo>
                        <a:pt x="2970" y="1"/>
                      </a:moveTo>
                      <a:cubicBezTo>
                        <a:pt x="2958" y="1"/>
                        <a:pt x="2945" y="4"/>
                        <a:pt x="2933" y="12"/>
                      </a:cubicBezTo>
                      <a:cubicBezTo>
                        <a:pt x="2826" y="83"/>
                        <a:pt x="2730" y="178"/>
                        <a:pt x="2623" y="250"/>
                      </a:cubicBezTo>
                      <a:cubicBezTo>
                        <a:pt x="2516" y="321"/>
                        <a:pt x="2409" y="393"/>
                        <a:pt x="2314" y="452"/>
                      </a:cubicBezTo>
                      <a:cubicBezTo>
                        <a:pt x="2099" y="583"/>
                        <a:pt x="1861" y="678"/>
                        <a:pt x="1623" y="738"/>
                      </a:cubicBezTo>
                      <a:cubicBezTo>
                        <a:pt x="1385" y="797"/>
                        <a:pt x="1147" y="833"/>
                        <a:pt x="897" y="833"/>
                      </a:cubicBezTo>
                      <a:cubicBezTo>
                        <a:pt x="766" y="833"/>
                        <a:pt x="647" y="809"/>
                        <a:pt x="504" y="797"/>
                      </a:cubicBezTo>
                      <a:cubicBezTo>
                        <a:pt x="373" y="774"/>
                        <a:pt x="230" y="738"/>
                        <a:pt x="123" y="655"/>
                      </a:cubicBezTo>
                      <a:cubicBezTo>
                        <a:pt x="109" y="644"/>
                        <a:pt x="95" y="639"/>
                        <a:pt x="81" y="639"/>
                      </a:cubicBezTo>
                      <a:cubicBezTo>
                        <a:pt x="36" y="639"/>
                        <a:pt x="0" y="689"/>
                        <a:pt x="28" y="726"/>
                      </a:cubicBezTo>
                      <a:cubicBezTo>
                        <a:pt x="206" y="928"/>
                        <a:pt x="540" y="976"/>
                        <a:pt x="802" y="988"/>
                      </a:cubicBezTo>
                      <a:cubicBezTo>
                        <a:pt x="880" y="998"/>
                        <a:pt x="958" y="1002"/>
                        <a:pt x="1035" y="1002"/>
                      </a:cubicBezTo>
                      <a:cubicBezTo>
                        <a:pt x="1237" y="1002"/>
                        <a:pt x="1433" y="972"/>
                        <a:pt x="1623" y="928"/>
                      </a:cubicBezTo>
                      <a:cubicBezTo>
                        <a:pt x="1897" y="869"/>
                        <a:pt x="2147" y="774"/>
                        <a:pt x="2385" y="631"/>
                      </a:cubicBezTo>
                      <a:cubicBezTo>
                        <a:pt x="2623" y="500"/>
                        <a:pt x="2873" y="321"/>
                        <a:pt x="3028" y="95"/>
                      </a:cubicBezTo>
                      <a:cubicBezTo>
                        <a:pt x="3047" y="48"/>
                        <a:pt x="3014" y="1"/>
                        <a:pt x="2970" y="1"/>
                      </a:cubicBezTo>
                      <a:close/>
                    </a:path>
                  </a:pathLst>
                </a:custGeom>
                <a:solidFill>
                  <a:srgbClr val="C431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5827;p62">
                  <a:extLst>
                    <a:ext uri="{FF2B5EF4-FFF2-40B4-BE49-F238E27FC236}">
                      <a16:creationId xmlns:a16="http://schemas.microsoft.com/office/drawing/2014/main" id="{7E4F38AD-D8E6-B480-79D6-18A2A21B42B3}"/>
                    </a:ext>
                  </a:extLst>
                </p:cNvPr>
                <p:cNvSpPr/>
                <p:nvPr/>
              </p:nvSpPr>
              <p:spPr>
                <a:xfrm>
                  <a:off x="5476078" y="3309472"/>
                  <a:ext cx="80002" cy="60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" h="1233" extrusionOk="0">
                      <a:moveTo>
                        <a:pt x="1291" y="1"/>
                      </a:moveTo>
                      <a:cubicBezTo>
                        <a:pt x="1080" y="1"/>
                        <a:pt x="727" y="203"/>
                        <a:pt x="727" y="203"/>
                      </a:cubicBezTo>
                      <a:lnTo>
                        <a:pt x="0" y="1180"/>
                      </a:lnTo>
                      <a:cubicBezTo>
                        <a:pt x="0" y="1180"/>
                        <a:pt x="188" y="1232"/>
                        <a:pt x="439" y="1232"/>
                      </a:cubicBezTo>
                      <a:cubicBezTo>
                        <a:pt x="722" y="1232"/>
                        <a:pt x="1087" y="1166"/>
                        <a:pt x="1358" y="882"/>
                      </a:cubicBezTo>
                      <a:cubicBezTo>
                        <a:pt x="1623" y="598"/>
                        <a:pt x="1530" y="532"/>
                        <a:pt x="1385" y="532"/>
                      </a:cubicBezTo>
                      <a:cubicBezTo>
                        <a:pt x="1255" y="532"/>
                        <a:pt x="1084" y="584"/>
                        <a:pt x="1084" y="584"/>
                      </a:cubicBezTo>
                      <a:cubicBezTo>
                        <a:pt x="1084" y="584"/>
                        <a:pt x="1548" y="215"/>
                        <a:pt x="1417" y="49"/>
                      </a:cubicBezTo>
                      <a:cubicBezTo>
                        <a:pt x="1390" y="14"/>
                        <a:pt x="1345" y="1"/>
                        <a:pt x="1291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5828;p62">
                  <a:extLst>
                    <a:ext uri="{FF2B5EF4-FFF2-40B4-BE49-F238E27FC236}">
                      <a16:creationId xmlns:a16="http://schemas.microsoft.com/office/drawing/2014/main" id="{BA0D31DA-8079-D844-3FAA-79FDCE379204}"/>
                    </a:ext>
                  </a:extLst>
                </p:cNvPr>
                <p:cNvSpPr/>
                <p:nvPr/>
              </p:nvSpPr>
              <p:spPr>
                <a:xfrm>
                  <a:off x="5378676" y="3217294"/>
                  <a:ext cx="161877" cy="152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" h="3089" extrusionOk="0">
                      <a:moveTo>
                        <a:pt x="1358" y="1"/>
                      </a:moveTo>
                      <a:cubicBezTo>
                        <a:pt x="1287" y="1"/>
                        <a:pt x="1230" y="19"/>
                        <a:pt x="1191" y="61"/>
                      </a:cubicBezTo>
                      <a:cubicBezTo>
                        <a:pt x="1191" y="61"/>
                        <a:pt x="0" y="1038"/>
                        <a:pt x="60" y="1621"/>
                      </a:cubicBezTo>
                      <a:cubicBezTo>
                        <a:pt x="117" y="2187"/>
                        <a:pt x="1630" y="3088"/>
                        <a:pt x="2037" y="3088"/>
                      </a:cubicBezTo>
                      <a:cubicBezTo>
                        <a:pt x="2050" y="3088"/>
                        <a:pt x="2061" y="3087"/>
                        <a:pt x="2072" y="3085"/>
                      </a:cubicBezTo>
                      <a:cubicBezTo>
                        <a:pt x="2417" y="3026"/>
                        <a:pt x="3239" y="1442"/>
                        <a:pt x="3262" y="1276"/>
                      </a:cubicBezTo>
                      <a:cubicBezTo>
                        <a:pt x="3283" y="1139"/>
                        <a:pt x="1911" y="1"/>
                        <a:pt x="1358" y="1"/>
                      </a:cubicBezTo>
                      <a:close/>
                    </a:path>
                  </a:pathLst>
                </a:custGeom>
                <a:solidFill>
                  <a:srgbClr val="FFA6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5" name="Google Shape;5829;p62">
                  <a:extLst>
                    <a:ext uri="{FF2B5EF4-FFF2-40B4-BE49-F238E27FC236}">
                      <a16:creationId xmlns:a16="http://schemas.microsoft.com/office/drawing/2014/main" id="{9456B55B-B62E-A677-7CF6-C6F9C058D37B}"/>
                    </a:ext>
                  </a:extLst>
                </p:cNvPr>
                <p:cNvSpPr/>
                <p:nvPr/>
              </p:nvSpPr>
              <p:spPr>
                <a:xfrm>
                  <a:off x="5493676" y="3315830"/>
                  <a:ext cx="28590" cy="41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849" extrusionOk="0">
                      <a:moveTo>
                        <a:pt x="540" y="1"/>
                      </a:moveTo>
                      <a:cubicBezTo>
                        <a:pt x="529" y="1"/>
                        <a:pt x="517" y="9"/>
                        <a:pt x="513" y="27"/>
                      </a:cubicBezTo>
                      <a:cubicBezTo>
                        <a:pt x="465" y="170"/>
                        <a:pt x="394" y="324"/>
                        <a:pt x="298" y="455"/>
                      </a:cubicBezTo>
                      <a:cubicBezTo>
                        <a:pt x="251" y="527"/>
                        <a:pt x="215" y="586"/>
                        <a:pt x="155" y="646"/>
                      </a:cubicBezTo>
                      <a:cubicBezTo>
                        <a:pt x="144" y="682"/>
                        <a:pt x="108" y="705"/>
                        <a:pt x="84" y="741"/>
                      </a:cubicBezTo>
                      <a:cubicBezTo>
                        <a:pt x="48" y="753"/>
                        <a:pt x="13" y="789"/>
                        <a:pt x="1" y="813"/>
                      </a:cubicBezTo>
                      <a:cubicBezTo>
                        <a:pt x="1" y="825"/>
                        <a:pt x="24" y="848"/>
                        <a:pt x="36" y="848"/>
                      </a:cubicBezTo>
                      <a:cubicBezTo>
                        <a:pt x="60" y="825"/>
                        <a:pt x="96" y="801"/>
                        <a:pt x="120" y="765"/>
                      </a:cubicBezTo>
                      <a:lnTo>
                        <a:pt x="215" y="682"/>
                      </a:lnTo>
                      <a:cubicBezTo>
                        <a:pt x="275" y="622"/>
                        <a:pt x="310" y="563"/>
                        <a:pt x="358" y="479"/>
                      </a:cubicBezTo>
                      <a:cubicBezTo>
                        <a:pt x="453" y="348"/>
                        <a:pt x="525" y="205"/>
                        <a:pt x="572" y="51"/>
                      </a:cubicBezTo>
                      <a:cubicBezTo>
                        <a:pt x="580" y="21"/>
                        <a:pt x="560" y="1"/>
                        <a:pt x="540" y="1"/>
                      </a:cubicBezTo>
                      <a:close/>
                    </a:path>
                  </a:pathLst>
                </a:custGeom>
                <a:solidFill>
                  <a:srgbClr val="C441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6" name="Google Shape;5830;p62">
                  <a:extLst>
                    <a:ext uri="{FF2B5EF4-FFF2-40B4-BE49-F238E27FC236}">
                      <a16:creationId xmlns:a16="http://schemas.microsoft.com/office/drawing/2014/main" id="{F25E5315-9A6C-118D-D6C0-7270098C2D4E}"/>
                    </a:ext>
                  </a:extLst>
                </p:cNvPr>
                <p:cNvSpPr/>
                <p:nvPr/>
              </p:nvSpPr>
              <p:spPr>
                <a:xfrm>
                  <a:off x="5360734" y="2650674"/>
                  <a:ext cx="360723" cy="66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8" h="13533" extrusionOk="0">
                      <a:moveTo>
                        <a:pt x="718" y="0"/>
                      </a:moveTo>
                      <a:cubicBezTo>
                        <a:pt x="0" y="0"/>
                        <a:pt x="163" y="1569"/>
                        <a:pt x="245" y="2186"/>
                      </a:cubicBezTo>
                      <a:cubicBezTo>
                        <a:pt x="328" y="2900"/>
                        <a:pt x="590" y="3603"/>
                        <a:pt x="1007" y="4198"/>
                      </a:cubicBezTo>
                      <a:cubicBezTo>
                        <a:pt x="1221" y="4532"/>
                        <a:pt x="1507" y="4722"/>
                        <a:pt x="1805" y="4960"/>
                      </a:cubicBezTo>
                      <a:cubicBezTo>
                        <a:pt x="2019" y="5127"/>
                        <a:pt x="2221" y="5317"/>
                        <a:pt x="2400" y="5532"/>
                      </a:cubicBezTo>
                      <a:cubicBezTo>
                        <a:pt x="2733" y="5901"/>
                        <a:pt x="2983" y="6365"/>
                        <a:pt x="2995" y="6865"/>
                      </a:cubicBezTo>
                      <a:cubicBezTo>
                        <a:pt x="3031" y="7830"/>
                        <a:pt x="2174" y="9497"/>
                        <a:pt x="1626" y="10485"/>
                      </a:cubicBezTo>
                      <a:lnTo>
                        <a:pt x="1578" y="10568"/>
                      </a:lnTo>
                      <a:cubicBezTo>
                        <a:pt x="1340" y="10985"/>
                        <a:pt x="1162" y="11271"/>
                        <a:pt x="1162" y="11271"/>
                      </a:cubicBezTo>
                      <a:lnTo>
                        <a:pt x="3817" y="13533"/>
                      </a:lnTo>
                      <a:cubicBezTo>
                        <a:pt x="3936" y="13307"/>
                        <a:pt x="4067" y="13080"/>
                        <a:pt x="4186" y="12866"/>
                      </a:cubicBezTo>
                      <a:cubicBezTo>
                        <a:pt x="4198" y="12830"/>
                        <a:pt x="4222" y="12818"/>
                        <a:pt x="4234" y="12783"/>
                      </a:cubicBezTo>
                      <a:cubicBezTo>
                        <a:pt x="5841" y="9949"/>
                        <a:pt x="7317" y="7341"/>
                        <a:pt x="6139" y="5163"/>
                      </a:cubicBezTo>
                      <a:cubicBezTo>
                        <a:pt x="6031" y="4972"/>
                        <a:pt x="5924" y="4794"/>
                        <a:pt x="5805" y="4615"/>
                      </a:cubicBezTo>
                      <a:cubicBezTo>
                        <a:pt x="5138" y="3603"/>
                        <a:pt x="4293" y="2686"/>
                        <a:pt x="3400" y="1853"/>
                      </a:cubicBezTo>
                      <a:cubicBezTo>
                        <a:pt x="2972" y="1448"/>
                        <a:pt x="2519" y="1055"/>
                        <a:pt x="2043" y="698"/>
                      </a:cubicBezTo>
                      <a:cubicBezTo>
                        <a:pt x="1805" y="519"/>
                        <a:pt x="1376" y="269"/>
                        <a:pt x="1126" y="126"/>
                      </a:cubicBezTo>
                      <a:cubicBezTo>
                        <a:pt x="966" y="39"/>
                        <a:pt x="831" y="0"/>
                        <a:pt x="718" y="0"/>
                      </a:cubicBezTo>
                      <a:close/>
                    </a:path>
                  </a:pathLst>
                </a:custGeom>
                <a:solidFill>
                  <a:srgbClr val="FFE6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5831;p62">
                  <a:extLst>
                    <a:ext uri="{FF2B5EF4-FFF2-40B4-BE49-F238E27FC236}">
                      <a16:creationId xmlns:a16="http://schemas.microsoft.com/office/drawing/2014/main" id="{DAD1518C-A513-A2D1-EB84-CD7A7AE04B04}"/>
                    </a:ext>
                  </a:extLst>
                </p:cNvPr>
                <p:cNvSpPr/>
                <p:nvPr/>
              </p:nvSpPr>
              <p:spPr>
                <a:xfrm>
                  <a:off x="5439109" y="3167459"/>
                  <a:ext cx="130921" cy="117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382" extrusionOk="0">
                      <a:moveTo>
                        <a:pt x="72" y="1"/>
                      </a:moveTo>
                      <a:cubicBezTo>
                        <a:pt x="24" y="25"/>
                        <a:pt x="12" y="60"/>
                        <a:pt x="0" y="84"/>
                      </a:cubicBezTo>
                      <a:cubicBezTo>
                        <a:pt x="84" y="144"/>
                        <a:pt x="167" y="203"/>
                        <a:pt x="262" y="286"/>
                      </a:cubicBezTo>
                      <a:cubicBezTo>
                        <a:pt x="596" y="525"/>
                        <a:pt x="905" y="775"/>
                        <a:pt x="1203" y="1025"/>
                      </a:cubicBezTo>
                      <a:cubicBezTo>
                        <a:pt x="1703" y="1453"/>
                        <a:pt x="2167" y="1918"/>
                        <a:pt x="2620" y="2382"/>
                      </a:cubicBezTo>
                      <a:cubicBezTo>
                        <a:pt x="2632" y="2346"/>
                        <a:pt x="2644" y="2334"/>
                        <a:pt x="2655" y="2311"/>
                      </a:cubicBezTo>
                      <a:cubicBezTo>
                        <a:pt x="2525" y="2156"/>
                        <a:pt x="2394" y="2025"/>
                        <a:pt x="2263" y="1870"/>
                      </a:cubicBezTo>
                      <a:cubicBezTo>
                        <a:pt x="1822" y="1429"/>
                        <a:pt x="1370" y="1013"/>
                        <a:pt x="870" y="608"/>
                      </a:cubicBezTo>
                      <a:cubicBezTo>
                        <a:pt x="620" y="406"/>
                        <a:pt x="369" y="203"/>
                        <a:pt x="119" y="25"/>
                      </a:cubicBezTo>
                      <a:cubicBezTo>
                        <a:pt x="96" y="13"/>
                        <a:pt x="84" y="1"/>
                        <a:pt x="72" y="1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548" name="Google Shape;5832;p62">
                  <a:extLst>
                    <a:ext uri="{FF2B5EF4-FFF2-40B4-BE49-F238E27FC236}">
                      <a16:creationId xmlns:a16="http://schemas.microsoft.com/office/drawing/2014/main" id="{408232B4-F0AC-940C-B88F-1365EED2B3A8}"/>
                    </a:ext>
                  </a:extLst>
                </p:cNvPr>
                <p:cNvSpPr/>
                <p:nvPr/>
              </p:nvSpPr>
              <p:spPr>
                <a:xfrm>
                  <a:off x="5398590" y="2865245"/>
                  <a:ext cx="62848" cy="40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" h="822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79" y="179"/>
                        <a:pt x="394" y="321"/>
                        <a:pt x="608" y="464"/>
                      </a:cubicBezTo>
                      <a:cubicBezTo>
                        <a:pt x="691" y="524"/>
                        <a:pt x="787" y="560"/>
                        <a:pt x="882" y="619"/>
                      </a:cubicBezTo>
                      <a:cubicBezTo>
                        <a:pt x="858" y="619"/>
                        <a:pt x="846" y="619"/>
                        <a:pt x="834" y="607"/>
                      </a:cubicBezTo>
                      <a:cubicBezTo>
                        <a:pt x="739" y="595"/>
                        <a:pt x="668" y="595"/>
                        <a:pt x="584" y="595"/>
                      </a:cubicBezTo>
                      <a:cubicBezTo>
                        <a:pt x="489" y="595"/>
                        <a:pt x="418" y="607"/>
                        <a:pt x="322" y="643"/>
                      </a:cubicBezTo>
                      <a:cubicBezTo>
                        <a:pt x="489" y="702"/>
                        <a:pt x="644" y="726"/>
                        <a:pt x="799" y="762"/>
                      </a:cubicBezTo>
                      <a:cubicBezTo>
                        <a:pt x="965" y="786"/>
                        <a:pt x="1120" y="798"/>
                        <a:pt x="1275" y="822"/>
                      </a:cubicBezTo>
                      <a:cubicBezTo>
                        <a:pt x="1096" y="619"/>
                        <a:pt x="894" y="476"/>
                        <a:pt x="680" y="345"/>
                      </a:cubicBezTo>
                      <a:cubicBezTo>
                        <a:pt x="453" y="202"/>
                        <a:pt x="239" y="83"/>
                        <a:pt x="1" y="0"/>
                      </a:cubicBezTo>
                      <a:close/>
                    </a:path>
                  </a:pathLst>
                </a:custGeom>
                <a:solidFill>
                  <a:srgbClr val="578A3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3" name="Group 492">
                <a:extLst>
                  <a:ext uri="{FF2B5EF4-FFF2-40B4-BE49-F238E27FC236}">
                    <a16:creationId xmlns:a16="http://schemas.microsoft.com/office/drawing/2014/main" id="{417F225A-FF48-0B36-9075-1C7C205EF72C}"/>
                  </a:ext>
                </a:extLst>
              </p:cNvPr>
              <p:cNvGrpSpPr/>
              <p:nvPr/>
            </p:nvGrpSpPr>
            <p:grpSpPr>
              <a:xfrm>
                <a:off x="2889121" y="4100462"/>
                <a:ext cx="253072" cy="332459"/>
                <a:chOff x="1755044" y="3605854"/>
                <a:chExt cx="356053" cy="467744"/>
              </a:xfrm>
            </p:grpSpPr>
            <p:sp>
              <p:nvSpPr>
                <p:cNvPr id="503" name="Google Shape;3332;p46">
                  <a:extLst>
                    <a:ext uri="{FF2B5EF4-FFF2-40B4-BE49-F238E27FC236}">
                      <a16:creationId xmlns:a16="http://schemas.microsoft.com/office/drawing/2014/main" id="{52A54B45-80C7-3017-2254-268A0903C9C1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504" name="Picture 503">
                  <a:extLst>
                    <a:ext uri="{FF2B5EF4-FFF2-40B4-BE49-F238E27FC236}">
                      <a16:creationId xmlns:a16="http://schemas.microsoft.com/office/drawing/2014/main" id="{2C9D79C6-F7FA-129C-3B65-1526239CA0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494" name="Group 493">
                <a:extLst>
                  <a:ext uri="{FF2B5EF4-FFF2-40B4-BE49-F238E27FC236}">
                    <a16:creationId xmlns:a16="http://schemas.microsoft.com/office/drawing/2014/main" id="{D129D092-B75B-9B65-E68B-35DF8177830E}"/>
                  </a:ext>
                </a:extLst>
              </p:cNvPr>
              <p:cNvGrpSpPr/>
              <p:nvPr/>
            </p:nvGrpSpPr>
            <p:grpSpPr>
              <a:xfrm>
                <a:off x="3937544" y="3940094"/>
                <a:ext cx="253072" cy="332471"/>
                <a:chOff x="1755056" y="3605854"/>
                <a:chExt cx="356055" cy="467763"/>
              </a:xfrm>
            </p:grpSpPr>
            <p:sp>
              <p:nvSpPr>
                <p:cNvPr id="501" name="Google Shape;3332;p46">
                  <a:extLst>
                    <a:ext uri="{FF2B5EF4-FFF2-40B4-BE49-F238E27FC236}">
                      <a16:creationId xmlns:a16="http://schemas.microsoft.com/office/drawing/2014/main" id="{E0130583-A6BA-D41C-555D-7F3BA91CB6E4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502" name="Picture 501">
                  <a:extLst>
                    <a:ext uri="{FF2B5EF4-FFF2-40B4-BE49-F238E27FC236}">
                      <a16:creationId xmlns:a16="http://schemas.microsoft.com/office/drawing/2014/main" id="{DF7184F8-E68F-AE2B-F1F5-D8CBCFBDFA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495" name="Group 494">
                <a:extLst>
                  <a:ext uri="{FF2B5EF4-FFF2-40B4-BE49-F238E27FC236}">
                    <a16:creationId xmlns:a16="http://schemas.microsoft.com/office/drawing/2014/main" id="{FDE370A4-49C0-E923-D25B-9041CFC226B0}"/>
                  </a:ext>
                </a:extLst>
              </p:cNvPr>
              <p:cNvGrpSpPr/>
              <p:nvPr/>
            </p:nvGrpSpPr>
            <p:grpSpPr>
              <a:xfrm>
                <a:off x="5115287" y="3858960"/>
                <a:ext cx="253072" cy="332471"/>
                <a:chOff x="1755056" y="3605854"/>
                <a:chExt cx="356055" cy="467763"/>
              </a:xfrm>
            </p:grpSpPr>
            <p:sp>
              <p:nvSpPr>
                <p:cNvPr id="499" name="Google Shape;3332;p46">
                  <a:extLst>
                    <a:ext uri="{FF2B5EF4-FFF2-40B4-BE49-F238E27FC236}">
                      <a16:creationId xmlns:a16="http://schemas.microsoft.com/office/drawing/2014/main" id="{AAD2CD38-235F-DCA0-FFE1-4565AA4F7A85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500" name="Picture 499">
                  <a:extLst>
                    <a:ext uri="{FF2B5EF4-FFF2-40B4-BE49-F238E27FC236}">
                      <a16:creationId xmlns:a16="http://schemas.microsoft.com/office/drawing/2014/main" id="{A43957A3-A5A7-A69A-1CD7-57EC178066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  <p:grpSp>
            <p:nvGrpSpPr>
              <p:cNvPr id="496" name="Group 495">
                <a:extLst>
                  <a:ext uri="{FF2B5EF4-FFF2-40B4-BE49-F238E27FC236}">
                    <a16:creationId xmlns:a16="http://schemas.microsoft.com/office/drawing/2014/main" id="{0F92CDCD-D6AF-D1C8-F8B4-782B548D8972}"/>
                  </a:ext>
                </a:extLst>
              </p:cNvPr>
              <p:cNvGrpSpPr/>
              <p:nvPr/>
            </p:nvGrpSpPr>
            <p:grpSpPr>
              <a:xfrm>
                <a:off x="5967646" y="3915473"/>
                <a:ext cx="253072" cy="332471"/>
                <a:chOff x="1755056" y="3605854"/>
                <a:chExt cx="356055" cy="467763"/>
              </a:xfrm>
            </p:grpSpPr>
            <p:sp>
              <p:nvSpPr>
                <p:cNvPr id="497" name="Google Shape;3332;p46">
                  <a:extLst>
                    <a:ext uri="{FF2B5EF4-FFF2-40B4-BE49-F238E27FC236}">
                      <a16:creationId xmlns:a16="http://schemas.microsoft.com/office/drawing/2014/main" id="{C831D365-A642-DABB-B214-2398E8E24CAA}"/>
                    </a:ext>
                  </a:extLst>
                </p:cNvPr>
                <p:cNvSpPr/>
                <p:nvPr/>
              </p:nvSpPr>
              <p:spPr>
                <a:xfrm flipH="1">
                  <a:off x="1908375" y="3605854"/>
                  <a:ext cx="67477" cy="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1431" extrusionOk="0">
                      <a:moveTo>
                        <a:pt x="685" y="0"/>
                      </a:moveTo>
                      <a:cubicBezTo>
                        <a:pt x="365" y="0"/>
                        <a:pt x="24" y="942"/>
                        <a:pt x="0" y="1024"/>
                      </a:cubicBezTo>
                      <a:cubicBezTo>
                        <a:pt x="0" y="1120"/>
                        <a:pt x="203" y="1394"/>
                        <a:pt x="548" y="1429"/>
                      </a:cubicBezTo>
                      <a:cubicBezTo>
                        <a:pt x="563" y="1430"/>
                        <a:pt x="578" y="1431"/>
                        <a:pt x="593" y="1431"/>
                      </a:cubicBezTo>
                      <a:cubicBezTo>
                        <a:pt x="913" y="1431"/>
                        <a:pt x="1242" y="1198"/>
                        <a:pt x="1322" y="1096"/>
                      </a:cubicBezTo>
                      <a:cubicBezTo>
                        <a:pt x="1393" y="1001"/>
                        <a:pt x="869" y="12"/>
                        <a:pt x="691" y="1"/>
                      </a:cubicBezTo>
                      <a:cubicBezTo>
                        <a:pt x="689" y="0"/>
                        <a:pt x="68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78A36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pic>
              <p:nvPicPr>
                <p:cNvPr id="498" name="Picture 497">
                  <a:extLst>
                    <a:ext uri="{FF2B5EF4-FFF2-40B4-BE49-F238E27FC236}">
                      <a16:creationId xmlns:a16="http://schemas.microsoft.com/office/drawing/2014/main" id="{5368B156-8353-2E47-BCE4-8D3956CDA1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12" t="33614" r="22380" b="1"/>
                <a:stretch/>
              </p:blipFill>
              <p:spPr>
                <a:xfrm flipH="1">
                  <a:off x="1755056" y="3650838"/>
                  <a:ext cx="356055" cy="422779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2449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3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B9AE30E-396C-4F9F-E667-A90F87AF68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66" t="50000" r="27565" b="27343"/>
          <a:stretch/>
        </p:blipFill>
        <p:spPr>
          <a:xfrm>
            <a:off x="5963479" y="3657601"/>
            <a:ext cx="3188474" cy="1485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24BD64-6D48-A784-0711-482590F8B8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66" t="50000" r="27565" b="27343"/>
          <a:stretch/>
        </p:blipFill>
        <p:spPr>
          <a:xfrm>
            <a:off x="0" y="1414293"/>
            <a:ext cx="699715" cy="1485900"/>
          </a:xfrm>
          <a:prstGeom prst="rect">
            <a:avLst/>
          </a:prstGeom>
        </p:spPr>
      </p:pic>
      <p:pic>
        <p:nvPicPr>
          <p:cNvPr id="795" name="Picture 794">
            <a:extLst>
              <a:ext uri="{FF2B5EF4-FFF2-40B4-BE49-F238E27FC236}">
                <a16:creationId xmlns:a16="http://schemas.microsoft.com/office/drawing/2014/main" id="{E41273B6-DF0E-99E1-27C3-2524B3C05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394" y="1246550"/>
            <a:ext cx="2319904" cy="3288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96" name="TextBox 795">
            <a:extLst>
              <a:ext uri="{FF2B5EF4-FFF2-40B4-BE49-F238E27FC236}">
                <a16:creationId xmlns:a16="http://schemas.microsoft.com/office/drawing/2014/main" id="{0C533974-B95A-75E8-D8F4-1E65CE46AAF0}"/>
              </a:ext>
            </a:extLst>
          </p:cNvPr>
          <p:cNvSpPr txBox="1"/>
          <p:nvPr/>
        </p:nvSpPr>
        <p:spPr>
          <a:xfrm>
            <a:off x="1509749" y="610613"/>
            <a:ext cx="3188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Nhạc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sĩ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Bùi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Anh Tú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0800" y="1274400"/>
            <a:ext cx="5824800" cy="3211200"/>
            <a:chOff x="345600" y="1274400"/>
            <a:chExt cx="5824800" cy="3211200"/>
          </a:xfrm>
        </p:grpSpPr>
        <p:sp>
          <p:nvSpPr>
            <p:cNvPr id="2" name="Rectangle 1"/>
            <p:cNvSpPr/>
            <p:nvPr/>
          </p:nvSpPr>
          <p:spPr>
            <a:xfrm>
              <a:off x="345600" y="1274400"/>
              <a:ext cx="5824800" cy="321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60424575-003F-0EB0-2A9D-5851B768A5B2}"/>
                </a:ext>
              </a:extLst>
            </p:cNvPr>
            <p:cNvSpPr txBox="1"/>
            <p:nvPr/>
          </p:nvSpPr>
          <p:spPr>
            <a:xfrm>
              <a:off x="441702" y="1353563"/>
              <a:ext cx="5618803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 Nhạc sĩ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Bùi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Anh Tú,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sinh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năm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1959</a:t>
              </a:r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quê ở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Thái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Bình, hiện nay đang sống và làm việc ở Hà Nội. Một số tác phẩm đã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đạt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giải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thưởng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cao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: 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Anh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hãy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về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quê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em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Hà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Nội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mến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yêu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của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vi-VN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em,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Niềm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vui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ngày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gặp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vi-VN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mặt,</a:t>
              </a:r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...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Đặc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biệt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là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ca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khúc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về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thầy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cô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và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mái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trường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: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Chim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cúc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cu,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thầy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cô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là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tất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cả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khúc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ca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tuổi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hồng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Nghề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giáo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tôi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vi-VN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yêu,</a:t>
              </a:r>
              <a:r>
                <a:rPr lang="en-US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…</a:t>
              </a:r>
              <a:endParaRPr lang="vi-VN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endParaRPr>
            </a:p>
            <a:p>
              <a:pPr algn="just"/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 N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sĩ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đã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được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trao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tặng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Kỉ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 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niệm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 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chương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 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Vì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thế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hệ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trẻ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năm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2014;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bằng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khen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 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có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nhiều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thành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tích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trong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Cuộc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sáng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tác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ca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khúc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dành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cho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tuổi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trẻ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và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Thể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dục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Thể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thao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 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năm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2017-2018 do</a:t>
              </a:r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Ủy</a:t>
              </a:r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ban OLIMPIC 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trao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tặng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.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Bằng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khen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có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nhiều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đóng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góp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vào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sự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nghiệp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phát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triển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giáo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dục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do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Bộ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trưởng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Bộ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Giáo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dục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và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Đào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tạo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trao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tặng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năm</a:t>
              </a:r>
              <a:r>
                <a:rPr lang="en-US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2019.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B9AE30E-396C-4F9F-E667-A90F87AF68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66" t="50000" r="27565" b="27343"/>
          <a:stretch/>
        </p:blipFill>
        <p:spPr>
          <a:xfrm>
            <a:off x="5963479" y="3657601"/>
            <a:ext cx="3188474" cy="1485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24BD64-6D48-A784-0711-482590F8B8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66" t="50000" r="27565" b="27343"/>
          <a:stretch/>
        </p:blipFill>
        <p:spPr>
          <a:xfrm>
            <a:off x="0" y="1414293"/>
            <a:ext cx="699715" cy="1485900"/>
          </a:xfrm>
          <a:prstGeom prst="rect">
            <a:avLst/>
          </a:prstGeom>
        </p:spPr>
      </p:pic>
      <p:sp>
        <p:nvSpPr>
          <p:cNvPr id="796" name="TextBox 795">
            <a:extLst>
              <a:ext uri="{FF2B5EF4-FFF2-40B4-BE49-F238E27FC236}">
                <a16:creationId xmlns:a16="http://schemas.microsoft.com/office/drawing/2014/main" id="{0C533974-B95A-75E8-D8F4-1E65CE46AAF0}"/>
              </a:ext>
            </a:extLst>
          </p:cNvPr>
          <p:cNvSpPr txBox="1"/>
          <p:nvPr/>
        </p:nvSpPr>
        <p:spPr>
          <a:xfrm>
            <a:off x="217929" y="446701"/>
            <a:ext cx="5049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1219170">
              <a:defRPr sz="24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Giới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thiệu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vài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nét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về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nhà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thơ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,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nhà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báo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Nguyễn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Trọng</a:t>
            </a:r>
            <a:r>
              <a:rPr lang="en-US" sz="2000" dirty="0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 </a:t>
            </a:r>
            <a:r>
              <a:rPr lang="en-US" sz="2000" dirty="0" err="1">
                <a:solidFill>
                  <a:srgbClr val="194A2B"/>
                </a:solidFill>
                <a:latin typeface="Arial" panose="020B0604020202020204" pitchFamily="34" charset="0"/>
                <a:cs typeface="Arial" panose="020B0604020202020204" pitchFamily="34" charset="0"/>
                <a:sym typeface="Sue Ellen Francisco"/>
              </a:rPr>
              <a:t>Hoàn</a:t>
            </a:r>
            <a:endParaRPr lang="en-US" sz="2000" dirty="0">
              <a:solidFill>
                <a:srgbClr val="194A2B"/>
              </a:solidFill>
              <a:latin typeface="Arial" panose="020B0604020202020204" pitchFamily="34" charset="0"/>
              <a:cs typeface="Arial" panose="020B0604020202020204" pitchFamily="34" charset="0"/>
              <a:sym typeface="Sue Ellen Francisco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25001" y="1360544"/>
            <a:ext cx="5138935" cy="2982855"/>
            <a:chOff x="345600" y="1274400"/>
            <a:chExt cx="5824800" cy="3296306"/>
          </a:xfrm>
        </p:grpSpPr>
        <p:sp>
          <p:nvSpPr>
            <p:cNvPr id="2" name="Rectangle 1"/>
            <p:cNvSpPr/>
            <p:nvPr/>
          </p:nvSpPr>
          <p:spPr>
            <a:xfrm>
              <a:off x="345600" y="1274400"/>
              <a:ext cx="5824800" cy="321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60424575-003F-0EB0-2A9D-5851B768A5B2}"/>
                </a:ext>
              </a:extLst>
            </p:cNvPr>
            <p:cNvSpPr txBox="1"/>
            <p:nvPr/>
          </p:nvSpPr>
          <p:spPr>
            <a:xfrm>
              <a:off x="441702" y="1353563"/>
              <a:ext cx="5618803" cy="32171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vi-VN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 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TS.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Nhà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thơ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nhà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báo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Nguyễn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Trọng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Hoàn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nguyên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Phó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Vụ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trưởng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Vụ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GD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Trung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học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Bộ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GD&amp;ĐT,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quê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quán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ở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Hưng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Yên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sinh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năm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1963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mất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năm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2020. </a:t>
              </a:r>
            </a:p>
            <a:p>
              <a:pPr algn="just"/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Ông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đã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xuất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bản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hơn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10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tập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thơ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hàng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trăm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bài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báo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,…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được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trao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tặng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giải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thưởng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của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các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cơ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quan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Trung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ương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và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địa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phương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.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Một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số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bài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thơ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của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ông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đã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đưa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vào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SGK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Tiếng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Việt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sách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Ngữ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văn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trong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nhà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trường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.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Đặc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biệt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nhiều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bài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thơ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được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nhạc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sĩ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Hoàng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Long,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Bùi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Anh Tú,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Bùi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Anh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Tôn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,…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phổ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nhạc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thành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công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như</a:t>
              </a:r>
              <a:r>
                <a:rPr lang="en-GB" sz="1600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Lặng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lẽ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mẹ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tôi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Gừi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tới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đảo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xa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Em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vào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lớp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1,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Vì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cuộc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sống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tươi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 </a:t>
              </a:r>
              <a:r>
                <a:rPr lang="en-GB" sz="1600" i="1" dirty="0" err="1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đẹp</a:t>
              </a:r>
              <a:r>
                <a:rPr lang="en-GB" sz="1600" i="1" dirty="0">
                  <a:solidFill>
                    <a:srgbClr val="01C1CB">
                      <a:lumMod val="50000"/>
                    </a:srgbClr>
                  </a:solidFill>
                  <a:cs typeface="Times New Roman" panose="02020603050405020304" pitchFamily="18" charset="0"/>
                </a:rPr>
                <a:t>,… </a:t>
              </a:r>
              <a:endParaRPr lang="en-US" sz="1600" i="1" dirty="0">
                <a:solidFill>
                  <a:srgbClr val="01C1CB">
                    <a:lumMod val="50000"/>
                  </a:srgbClr>
                </a:solidFill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Picture 37" descr="A person with his eyes closed&#10;&#10;Description automatically generated with medium confidence">
            <a:extLst>
              <a:ext uri="{FF2B5EF4-FFF2-40B4-BE49-F238E27FC236}">
                <a16:creationId xmlns:a16="http://schemas.microsoft.com/office/drawing/2014/main" id="{A844B2A0-4BA0-FA8E-C4A3-0EED5E532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505" y="1281791"/>
            <a:ext cx="2801628" cy="3061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771596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4|1.7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theme1.xml><?xml version="1.0" encoding="utf-8"?>
<a:theme xmlns:a="http://schemas.openxmlformats.org/drawingml/2006/main" name="Reuse Plastic Bottles Workshop by Slidesgo">
  <a:themeElements>
    <a:clrScheme name="Simple Light">
      <a:dk1>
        <a:srgbClr val="000000"/>
      </a:dk1>
      <a:lt1>
        <a:srgbClr val="FFFFFF"/>
      </a:lt1>
      <a:dk2>
        <a:srgbClr val="383838"/>
      </a:dk2>
      <a:lt2>
        <a:srgbClr val="95604B"/>
      </a:lt2>
      <a:accent1>
        <a:srgbClr val="E9F7D7"/>
      </a:accent1>
      <a:accent2>
        <a:srgbClr val="A6D165"/>
      </a:accent2>
      <a:accent3>
        <a:srgbClr val="75A641"/>
      </a:accent3>
      <a:accent4>
        <a:srgbClr val="235233"/>
      </a:accent4>
      <a:accent5>
        <a:srgbClr val="552014"/>
      </a:accent5>
      <a:accent6>
        <a:srgbClr val="95604B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orld Environment Day by Slidesgo">
  <a:themeElements>
    <a:clrScheme name="Simple Light">
      <a:dk1>
        <a:srgbClr val="A4DAA1"/>
      </a:dk1>
      <a:lt1>
        <a:srgbClr val="70B16D"/>
      </a:lt1>
      <a:dk2>
        <a:srgbClr val="005C4F"/>
      </a:dk2>
      <a:lt2>
        <a:srgbClr val="E5FFEB"/>
      </a:lt2>
      <a:accent1>
        <a:srgbClr val="992020"/>
      </a:accent1>
      <a:accent2>
        <a:srgbClr val="ED8B85"/>
      </a:accent2>
      <a:accent3>
        <a:srgbClr val="FFAA20"/>
      </a:accent3>
      <a:accent4>
        <a:srgbClr val="FFD966"/>
      </a:accent4>
      <a:accent5>
        <a:srgbClr val="0070A4"/>
      </a:accent5>
      <a:accent6>
        <a:srgbClr val="FFFFFF"/>
      </a:accent6>
      <a:hlink>
        <a:srgbClr val="005C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limate Change in South Korea Thesis by Slidesgo">
  <a:themeElements>
    <a:clrScheme name="Custom 74">
      <a:dk1>
        <a:srgbClr val="173535"/>
      </a:dk1>
      <a:lt1>
        <a:srgbClr val="FFFFFF"/>
      </a:lt1>
      <a:dk2>
        <a:srgbClr val="FFFFFF"/>
      </a:dk2>
      <a:lt2>
        <a:srgbClr val="FEBB62"/>
      </a:lt2>
      <a:accent1>
        <a:srgbClr val="FFDFAF"/>
      </a:accent1>
      <a:accent2>
        <a:srgbClr val="1FC290"/>
      </a:accent2>
      <a:accent3>
        <a:srgbClr val="92D050"/>
      </a:accent3>
      <a:accent4>
        <a:srgbClr val="92D050"/>
      </a:accent4>
      <a:accent5>
        <a:srgbClr val="703A15"/>
      </a:accent5>
      <a:accent6>
        <a:srgbClr val="FFFFFF"/>
      </a:accent6>
      <a:hlink>
        <a:srgbClr val="1735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limate Change in South Korea Thesis by Slidesgo">
  <a:themeElements>
    <a:clrScheme name="Custom 77">
      <a:dk1>
        <a:srgbClr val="173535"/>
      </a:dk1>
      <a:lt1>
        <a:srgbClr val="FFFFFF"/>
      </a:lt1>
      <a:dk2>
        <a:srgbClr val="FFFFFF"/>
      </a:dk2>
      <a:lt2>
        <a:srgbClr val="FEBB62"/>
      </a:lt2>
      <a:accent1>
        <a:srgbClr val="FFDFAF"/>
      </a:accent1>
      <a:accent2>
        <a:srgbClr val="1FC290"/>
      </a:accent2>
      <a:accent3>
        <a:srgbClr val="BDE295"/>
      </a:accent3>
      <a:accent4>
        <a:srgbClr val="92D050"/>
      </a:accent4>
      <a:accent5>
        <a:srgbClr val="703A15"/>
      </a:accent5>
      <a:accent6>
        <a:srgbClr val="FFFFFF"/>
      </a:accent6>
      <a:hlink>
        <a:srgbClr val="173535"/>
      </a:hlink>
      <a:folHlink>
        <a:srgbClr val="D7ED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6710</TotalTime>
  <Words>1082</Words>
  <Application>Microsoft Office PowerPoint</Application>
  <PresentationFormat>On-screen Show (16:9)</PresentationFormat>
  <Paragraphs>96</Paragraphs>
  <Slides>23</Slides>
  <Notes>23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Roboto Condensed Light</vt:lpstr>
      <vt:lpstr>Bahnschrift Condensed</vt:lpstr>
      <vt:lpstr>Times New Roman</vt:lpstr>
      <vt:lpstr>Arial</vt:lpstr>
      <vt:lpstr>Nunito</vt:lpstr>
      <vt:lpstr>Gaegu</vt:lpstr>
      <vt:lpstr>Londrina Solid</vt:lpstr>
      <vt:lpstr>Sue Ellen Francisco</vt:lpstr>
      <vt:lpstr>Anaheim</vt:lpstr>
      <vt:lpstr>Comfortaa</vt:lpstr>
      <vt:lpstr>Nanum Pen Script</vt:lpstr>
      <vt:lpstr>Bebas Neue</vt:lpstr>
      <vt:lpstr>Hind</vt:lpstr>
      <vt:lpstr>Reuse Plastic Bottles Workshop by Slidesgo</vt:lpstr>
      <vt:lpstr>World Environment Day by Slidesgo</vt:lpstr>
      <vt:lpstr>Climate Change in South Korea Thesis by Slidesgo</vt:lpstr>
      <vt:lpstr>1_Climate Change in South Korea Thesis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</dc:creator>
  <cp:lastModifiedBy>Administrator</cp:lastModifiedBy>
  <cp:revision>78</cp:revision>
  <dcterms:modified xsi:type="dcterms:W3CDTF">2024-07-01T14:37:24Z</dcterms:modified>
</cp:coreProperties>
</file>