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98" r:id="rId2"/>
    <p:sldId id="299" r:id="rId3"/>
    <p:sldId id="306" r:id="rId4"/>
    <p:sldId id="307" r:id="rId5"/>
    <p:sldId id="340" r:id="rId6"/>
    <p:sldId id="308" r:id="rId7"/>
    <p:sldId id="310" r:id="rId8"/>
    <p:sldId id="305" r:id="rId9"/>
    <p:sldId id="313" r:id="rId10"/>
    <p:sldId id="314" r:id="rId11"/>
    <p:sldId id="301" r:id="rId12"/>
    <p:sldId id="363" r:id="rId13"/>
    <p:sldId id="315" r:id="rId14"/>
    <p:sldId id="347" r:id="rId15"/>
    <p:sldId id="318" r:id="rId16"/>
    <p:sldId id="348" r:id="rId17"/>
    <p:sldId id="319" r:id="rId18"/>
    <p:sldId id="320" r:id="rId19"/>
    <p:sldId id="321" r:id="rId20"/>
    <p:sldId id="349" r:id="rId21"/>
    <p:sldId id="342" r:id="rId22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uyen tran" initials="x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7E85"/>
    <a:srgbClr val="8AB4A4"/>
    <a:srgbClr val="775D69"/>
    <a:srgbClr val="F8C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26" autoAdjust="0"/>
    <p:restoredTop sz="94660"/>
  </p:normalViewPr>
  <p:slideViewPr>
    <p:cSldViewPr snapToGrid="0">
      <p:cViewPr varScale="1">
        <p:scale>
          <a:sx n="68" d="100"/>
          <a:sy n="68" d="100"/>
        </p:scale>
        <p:origin x="596" y="64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8062E-6A21-49E8-83AC-5C29590BD9AD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AEB1C-540E-4F55-BB07-59F0FA725A7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EB1C-540E-4F55-BB07-59F0FA725A78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84200" y="440053"/>
            <a:ext cx="10880064" cy="71647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31408"/>
            <a:ext cx="12192000" cy="9265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0464801" y="0"/>
            <a:ext cx="1727200" cy="1769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19269-821B-4BBA-8E6E-EFF51BD6EAA6}" type="datetimeFigureOut">
              <a:rPr lang="zh-CN" altLang="en-US" smtClean="0"/>
              <a:t>2024/7/1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7307C-FCF9-445C-8AB7-E0E66AF3399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228600" y="-673100"/>
            <a:ext cx="609600" cy="355600"/>
          </a:xfrm>
          <a:prstGeom prst="rect">
            <a:avLst/>
          </a:prstGeom>
          <a:solidFill>
            <a:srgbClr val="EB7E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965200" y="-673100"/>
            <a:ext cx="609600" cy="355600"/>
          </a:xfrm>
          <a:prstGeom prst="rect">
            <a:avLst/>
          </a:prstGeom>
          <a:solidFill>
            <a:srgbClr val="8AB4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1701800" y="-673100"/>
            <a:ext cx="609600" cy="355600"/>
          </a:xfrm>
          <a:prstGeom prst="rect">
            <a:avLst/>
          </a:prstGeom>
          <a:solidFill>
            <a:srgbClr val="775D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438400" y="-659734"/>
            <a:ext cx="609600" cy="355600"/>
          </a:xfrm>
          <a:prstGeom prst="rect">
            <a:avLst/>
          </a:prstGeom>
          <a:solidFill>
            <a:srgbClr val="F8C7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-IvGj9R7i4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hyperlink" Target="https://www.youtube.com/watch?v=LfpnQ8c_9k8" TargetMode="Externa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2mryZssEzQ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media" Target="../media/media4.mp3"/><Relationship Id="rId7" Type="http://schemas.openxmlformats.org/officeDocument/2006/relationships/image" Target="../media/image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20.jpeg"/><Relationship Id="rId5" Type="http://schemas.openxmlformats.org/officeDocument/2006/relationships/slideLayout" Target="../slideLayouts/slideLayout12.xml"/><Relationship Id="rId10" Type="http://schemas.openxmlformats.org/officeDocument/2006/relationships/hyperlink" Target="https://www.youtube.com/watch?v=Ev8WCJ01Mxs" TargetMode="External"/><Relationship Id="rId4" Type="http://schemas.openxmlformats.org/officeDocument/2006/relationships/audio" Target="../media/media4.mp3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3.jpeg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CRYhO-CCHY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CRYhO-CCHY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3"/>
          <a:srcRect l="12942" t="59536" r="13592" b="4999"/>
          <a:stretch>
            <a:fillRect/>
          </a:stretch>
        </p:blipFill>
        <p:spPr>
          <a:xfrm>
            <a:off x="-73135" y="127112"/>
            <a:ext cx="12282553" cy="693865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320116" y="1691788"/>
            <a:ext cx="7888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EB7E85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CHỦ ĐỀ 3</a:t>
            </a:r>
          </a:p>
          <a:p>
            <a:pPr algn="ctr"/>
            <a:r>
              <a:rPr lang="en-US" altLang="zh-CN" sz="6000" b="1">
                <a:solidFill>
                  <a:srgbClr val="EB7E85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NHỚ ƠN THẦY CÔ  </a:t>
            </a:r>
            <a:endParaRPr lang="zh-CN" altLang="en-US" sz="6000" b="1" dirty="0">
              <a:solidFill>
                <a:srgbClr val="EB7E85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574" y="1214667"/>
            <a:ext cx="8557146" cy="4735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5977817"/>
            <a:ext cx="5895833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https://www.youtube.com/watch?v=J-IvGj9R7i4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18" y="130789"/>
            <a:ext cx="1609299" cy="16092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26090" y="286603"/>
            <a:ext cx="4503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HÁT TỪNG CÂU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0" b="10047"/>
          <a:stretch>
            <a:fillRect/>
          </a:stretch>
        </p:blipFill>
        <p:spPr>
          <a:xfrm>
            <a:off x="1842447" y="871378"/>
            <a:ext cx="8871045" cy="46370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0127" y="6100649"/>
            <a:ext cx="5636525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https://www.youtube.com/watch?v=LfpnQ8c_9k8</a:t>
            </a:r>
          </a:p>
        </p:txBody>
      </p:sp>
      <p:pic>
        <p:nvPicPr>
          <p:cNvPr id="10" name="Picture 9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83" y="114496"/>
            <a:ext cx="1513764" cy="15137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95" y="1255551"/>
            <a:ext cx="9856636" cy="50645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1060" y="442415"/>
            <a:ext cx="7601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Hát hoàn chỉnh bài đọc nhạc số 2</a:t>
            </a:r>
          </a:p>
        </p:txBody>
      </p:sp>
      <p:pic>
        <p:nvPicPr>
          <p:cNvPr id="7" name="Bai 2 doc nhac CHi Huong (them k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4121" y="161835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782" y="-1368336"/>
            <a:ext cx="12280900" cy="56043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31086" y="286602"/>
            <a:ext cx="2702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1064525"/>
            <a:ext cx="8611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nhạc kết hợp với các hoạt động sau: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9367" y="2374706"/>
            <a:ext cx="6346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a. Đọc nhạc kết hợp gõ đệm theo phách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89" y="3168576"/>
            <a:ext cx="9040850" cy="10964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00" y="1337482"/>
            <a:ext cx="9507896" cy="52346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99707" y="313899"/>
            <a:ext cx="8175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Ứng dụng nhịp 4/4 vào bài đọc nhạc số 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24583" y="4490113"/>
            <a:ext cx="8350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1               2              3       4                1234       1            2            3    4                1234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7543" y="5734353"/>
            <a:ext cx="8350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1           2           3           4                1     2     34      1            2             3     4              1234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2" t="32521" r="51105"/>
          <a:stretch>
            <a:fillRect/>
          </a:stretch>
        </p:blipFill>
        <p:spPr>
          <a:xfrm>
            <a:off x="234277" y="1337482"/>
            <a:ext cx="3013890" cy="16949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114297"/>
            <a:ext cx="491319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THỰC HIỆN: LÊ PHƯƠNG THẢO</a:t>
            </a:r>
          </a:p>
          <a:p>
            <a:pPr algn="ctr"/>
            <a:r>
              <a:rPr lang="en-US" sz="20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THCS Đồng Lạc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4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4" name="MH_Entry_1"/>
          <p:cNvSpPr/>
          <p:nvPr>
            <p:custDataLst>
              <p:tags r:id="rId1"/>
            </p:custDataLst>
          </p:nvPr>
        </p:nvSpPr>
        <p:spPr>
          <a:xfrm>
            <a:off x="1842027" y="2055584"/>
            <a:ext cx="9076182" cy="192052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Nội dung 3:</a:t>
            </a:r>
          </a:p>
          <a:p>
            <a:pPr algn="ctr">
              <a:lnSpc>
                <a:spcPct val="130000"/>
              </a:lnSpc>
            </a:pPr>
            <a:r>
              <a:rPr lang="en-US" altLang="zh-CN" sz="4800" b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Ôn tập bài hát: Thầy cô là tất cả</a:t>
            </a:r>
            <a:endParaRPr lang="en-US" altLang="zh-CN" sz="4800" b="1" i="1">
              <a:solidFill>
                <a:srgbClr val="EB7E8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7098" y="342373"/>
            <a:ext cx="304345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giọng</a:t>
            </a:r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4355"/>
          <a:stretch>
            <a:fillRect/>
          </a:stretch>
        </p:blipFill>
        <p:spPr>
          <a:xfrm>
            <a:off x="1704762" y="1255236"/>
            <a:ext cx="8312695" cy="26207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39205" y="4295212"/>
            <a:ext cx="52438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https://www.youtube.com/watch?v=J2mryZssEzQ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6890" y="-40944"/>
            <a:ext cx="1765110" cy="1651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7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01" y="1091819"/>
            <a:ext cx="10144062" cy="5022478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06101" y="375112"/>
            <a:ext cx="9623847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Nghe lại bài hát: </a:t>
            </a:r>
            <a:r>
              <a:rPr lang="en-US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Thầy cô là tất cả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291721"/>
            <a:ext cx="591802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https://www.youtube.com/watch?v=Ev8WCJ01Mxs</a:t>
            </a:r>
          </a:p>
        </p:txBody>
      </p:sp>
      <p:pic>
        <p:nvPicPr>
          <p:cNvPr id="2" name="Thay co la tat ca full nhu sach 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59407" y="5208925"/>
            <a:ext cx="609600" cy="609600"/>
          </a:xfrm>
          <a:prstGeom prst="rect">
            <a:avLst/>
          </a:prstGeom>
        </p:spPr>
      </p:pic>
      <p:pic>
        <p:nvPicPr>
          <p:cNvPr id="8" name="Picture 7">
            <a:hlinkClick r:id="rId10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046" y="130783"/>
            <a:ext cx="1658203" cy="1658203"/>
          </a:xfrm>
          <a:prstGeom prst="rect">
            <a:avLst/>
          </a:prstGeom>
        </p:spPr>
      </p:pic>
      <p:pic>
        <p:nvPicPr>
          <p:cNvPr id="10" name="HAT full_Thay co là_nxb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71136" y="6114297"/>
            <a:ext cx="620864" cy="6208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1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72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3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3" name="Picture 5" descr="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663" y="1936171"/>
            <a:ext cx="9021170" cy="490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204984" y="2666376"/>
            <a:ext cx="2821631" cy="224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Học sinh luyện tập với các hình thức như hát lĩnh xướng, nối tiếp, hòa giọng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4765" y="428206"/>
            <a:ext cx="6503853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124" y="1345820"/>
            <a:ext cx="5989087" cy="3927169"/>
          </a:xfrm>
          <a:prstGeom prst="rect">
            <a:avLst/>
          </a:prstGeom>
        </p:spPr>
      </p:pic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6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2640" y="2308599"/>
            <a:ext cx="47630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Lĩnh xướng: </a:t>
            </a:r>
          </a:p>
          <a:p>
            <a:r>
              <a:rPr lang="en-US" sz="2400" b="1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bao điều......về tấm lòng thầy cô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Hòa giọng: </a:t>
            </a:r>
          </a:p>
          <a:p>
            <a:r>
              <a:rPr lang="en-US" sz="2400" b="1" i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 cô là vầng trăng......nâng bước em vào đời</a:t>
            </a:r>
          </a:p>
        </p:txBody>
      </p:sp>
      <p:pic>
        <p:nvPicPr>
          <p:cNvPr id="4" name="BEAT - THẦY CÔ LÀ TẤT CẢ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236" y="4741296"/>
            <a:ext cx="609600" cy="381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2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4"/>
          <a:srcRect l="12942" t="149" r="13592" b="70993"/>
          <a:stretch>
            <a:fillRect/>
          </a:stretch>
        </p:blipFill>
        <p:spPr>
          <a:xfrm>
            <a:off x="-29497" y="-1391965"/>
            <a:ext cx="12192000" cy="5604386"/>
          </a:xfrm>
          <a:prstGeom prst="rect">
            <a:avLst/>
          </a:prstGeom>
        </p:spPr>
      </p:pic>
      <p:sp>
        <p:nvSpPr>
          <p:cNvPr id="12" name="矩形: 圆角 4"/>
          <p:cNvSpPr/>
          <p:nvPr/>
        </p:nvSpPr>
        <p:spPr>
          <a:xfrm>
            <a:off x="1828803" y="1609409"/>
            <a:ext cx="8488908" cy="3412974"/>
          </a:xfrm>
          <a:prstGeom prst="roundRect">
            <a:avLst>
              <a:gd name="adj" fmla="val 36869"/>
            </a:avLst>
          </a:prstGeom>
          <a:solidFill>
            <a:srgbClr val="EB7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509302" y="1556551"/>
            <a:ext cx="7835705" cy="335978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200" u="sng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Tiết</a:t>
            </a:r>
            <a:r>
              <a:rPr lang="en-US" altLang="zh-CN" sz="4200" u="sng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10</a:t>
            </a:r>
          </a:p>
          <a:p>
            <a:pPr>
              <a:lnSpc>
                <a:spcPct val="130000"/>
              </a:lnSpc>
            </a:pP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Nhạc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lí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Nhịp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4/4</a:t>
            </a:r>
          </a:p>
          <a:p>
            <a:pPr>
              <a:lnSpc>
                <a:spcPct val="130000"/>
              </a:lnSpc>
            </a:pP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Đọc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nhạc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đọc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nhạc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số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3</a:t>
            </a:r>
          </a:p>
          <a:p>
            <a:pPr>
              <a:lnSpc>
                <a:spcPct val="130000"/>
              </a:lnSpc>
            </a:pP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Ôn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tập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hát</a:t>
            </a:r>
            <a:r>
              <a:rPr lang="en-US" altLang="zh-CN" sz="4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Thầy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cô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tất</a:t>
            </a:r>
            <a:r>
              <a:rPr lang="en-US" altLang="zh-CN" sz="4200" i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200" i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cả</a:t>
            </a:r>
            <a:endParaRPr lang="zh-CN" altLang="en-US" sz="4200" i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071" y="1936171"/>
            <a:ext cx="9021170" cy="490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204985" y="2666376"/>
            <a:ext cx="2314932" cy="1384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Hát kết hợp vận động phụ họa</a:t>
            </a:r>
          </a:p>
        </p:txBody>
      </p:sp>
      <p:pic>
        <p:nvPicPr>
          <p:cNvPr id="5" name="图形 61"/>
          <p:cNvPicPr>
            <a:picLocks noChangeAspect="1"/>
          </p:cNvPicPr>
          <p:nvPr/>
        </p:nvPicPr>
        <p:blipFill rotWithShape="1">
          <a:blip r:embed="rId5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pic>
        <p:nvPicPr>
          <p:cNvPr id="6" name="BEAT - THẦY CÔ LÀ TẤT CẢ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043" y="5637577"/>
            <a:ext cx="609600" cy="381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21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 rotWithShape="1">
          <a:blip r:embed="rId4"/>
          <a:srcRect l="12942" t="59536" r="13592" b="4999"/>
          <a:stretch>
            <a:fillRect/>
          </a:stretch>
        </p:blipFill>
        <p:spPr>
          <a:xfrm>
            <a:off x="78814" y="0"/>
            <a:ext cx="12192000" cy="6887497"/>
          </a:xfrm>
          <a:prstGeom prst="rect">
            <a:avLst/>
          </a:prstGeom>
        </p:spPr>
      </p:pic>
      <p:sp>
        <p:nvSpPr>
          <p:cNvPr id="13" name="MH_Entry_1"/>
          <p:cNvSpPr/>
          <p:nvPr>
            <p:custDataLst>
              <p:tags r:id="rId1"/>
            </p:custDataLst>
          </p:nvPr>
        </p:nvSpPr>
        <p:spPr>
          <a:xfrm>
            <a:off x="2045658" y="472124"/>
            <a:ext cx="8482819" cy="792461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400" b="1" u="sng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CHUẨN BỊ BÀI MỚI</a:t>
            </a:r>
            <a:endParaRPr lang="en-US" altLang="zh-CN" sz="4400" b="1" i="1">
              <a:solidFill>
                <a:srgbClr val="EB7E8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9306" y="1514898"/>
            <a:ext cx="8312993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GV cùng HS hệ thống lại các nội dung đã học.</a:t>
            </a:r>
          </a:p>
          <a:p>
            <a:pPr lvl="0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tiết học sau: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Cá nhân/ nhóm tìm hiểu trước về nội dung hát bè qua các nguồn tư liệu và trả lời câu hỏi: Em hiểu gì về hát bè? Có các hình thức hát bè nào?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Dùng mã code do GV cung cấp để khai thác học liệu điện tử về Hát bè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2483907" y="1609409"/>
            <a:ext cx="7042242" cy="2627198"/>
          </a:xfrm>
          <a:prstGeom prst="roundRect">
            <a:avLst>
              <a:gd name="adj" fmla="val 36869"/>
            </a:avLst>
          </a:prstGeom>
          <a:solidFill>
            <a:srgbClr val="EB7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4"/>
          <a:srcRect l="12942" t="149" r="13592" b="70993"/>
          <a:stretch>
            <a:fillRect/>
          </a:stretch>
        </p:blipFill>
        <p:spPr>
          <a:xfrm>
            <a:off x="0" y="-1192784"/>
            <a:ext cx="12280900" cy="5604386"/>
          </a:xfrm>
          <a:prstGeom prst="rect">
            <a:avLst/>
          </a:prstGeom>
        </p:spPr>
      </p:pic>
      <p:sp>
        <p:nvSpPr>
          <p:cNvPr id="4" name="MH_Entry_1"/>
          <p:cNvSpPr/>
          <p:nvPr>
            <p:custDataLst>
              <p:tags r:id="rId1"/>
            </p:custDataLst>
          </p:nvPr>
        </p:nvSpPr>
        <p:spPr>
          <a:xfrm>
            <a:off x="2237819" y="1905467"/>
            <a:ext cx="7835705" cy="1920526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Nội dung 1:</a:t>
            </a:r>
          </a:p>
          <a:p>
            <a:pPr algn="ctr">
              <a:lnSpc>
                <a:spcPct val="130000"/>
              </a:lnSpc>
            </a:pPr>
            <a:r>
              <a:rPr lang="en-US" altLang="zh-CN" sz="4800" b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Nhạc lí: </a:t>
            </a:r>
            <a:r>
              <a:rPr lang="en-US" altLang="zh-CN" sz="4800" b="1" i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Nhịp 4/4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92891" y="327546"/>
            <a:ext cx="401858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715051"/>
            <a:ext cx="6423538" cy="3157200"/>
          </a:xfrm>
          <a:prstGeom prst="rect">
            <a:avLst/>
          </a:prstGeom>
        </p:spPr>
      </p:pic>
      <p:pic>
        <p:nvPicPr>
          <p:cNvPr id="8" name="BÀI HÁT MẪU - THẦY CÔ LÀ TẤT CẢ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22508" y="1105451"/>
            <a:ext cx="609600" cy="609600"/>
          </a:xfrm>
          <a:prstGeom prst="rect">
            <a:avLst/>
          </a:prstGeom>
        </p:spPr>
      </p:pic>
      <p:sp>
        <p:nvSpPr>
          <p:cNvPr id="11" name="矩形: 圆角 4"/>
          <p:cNvSpPr/>
          <p:nvPr/>
        </p:nvSpPr>
        <p:spPr>
          <a:xfrm>
            <a:off x="723331" y="2437194"/>
            <a:ext cx="4585648" cy="1712913"/>
          </a:xfrm>
          <a:prstGeom prst="roundRect">
            <a:avLst>
              <a:gd name="adj" fmla="val 36869"/>
            </a:avLst>
          </a:prstGeom>
          <a:solidFill>
            <a:srgbClr val="EB7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87104" y="2639741"/>
            <a:ext cx="4421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kết hợp gõ đệm nhẹ nhàng và quan sát bản nhạc bài </a:t>
            </a:r>
          </a:p>
          <a:p>
            <a:pPr algn="ctr"/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“Thầy cô là tất cả”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760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Elbow Connector 3"/>
          <p:cNvCxnSpPr/>
          <p:nvPr/>
        </p:nvCxnSpPr>
        <p:spPr>
          <a:xfrm rot="10800000">
            <a:off x="1910701" y="2219186"/>
            <a:ext cx="3174456" cy="865208"/>
          </a:xfrm>
          <a:prstGeom prst="bentConnector3">
            <a:avLst>
              <a:gd name="adj1" fmla="val 13026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10800000" flipV="1">
            <a:off x="1091832" y="3428999"/>
            <a:ext cx="3884138" cy="419669"/>
          </a:xfrm>
          <a:prstGeom prst="bentConnector3">
            <a:avLst>
              <a:gd name="adj1" fmla="val 20133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rot="10800000" flipV="1">
            <a:off x="1132772" y="3638830"/>
            <a:ext cx="3848673" cy="1383545"/>
          </a:xfrm>
          <a:prstGeom prst="bentConnector3">
            <a:avLst>
              <a:gd name="adj1" fmla="val 8511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976199" y="1767805"/>
            <a:ext cx="2661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Còn gọi là nhịp C</a:t>
            </a:r>
          </a:p>
        </p:txBody>
      </p:sp>
      <p:cxnSp>
        <p:nvCxnSpPr>
          <p:cNvPr id="36" name="Elbow Connector 35"/>
          <p:cNvCxnSpPr/>
          <p:nvPr/>
        </p:nvCxnSpPr>
        <p:spPr>
          <a:xfrm flipV="1">
            <a:off x="5745711" y="2203537"/>
            <a:ext cx="3029803" cy="659654"/>
          </a:xfrm>
          <a:prstGeom prst="bentConnector3">
            <a:avLst>
              <a:gd name="adj1" fmla="val 2027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Elbow Connector 38"/>
          <p:cNvCxnSpPr/>
          <p:nvPr/>
        </p:nvCxnSpPr>
        <p:spPr>
          <a:xfrm>
            <a:off x="6341663" y="3998790"/>
            <a:ext cx="2679511" cy="1101811"/>
          </a:xfrm>
          <a:prstGeom prst="bentConnector3">
            <a:avLst>
              <a:gd name="adj1" fmla="val 13837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Elbow Connector 41"/>
          <p:cNvCxnSpPr/>
          <p:nvPr/>
        </p:nvCxnSpPr>
        <p:spPr>
          <a:xfrm>
            <a:off x="7001306" y="4021107"/>
            <a:ext cx="3357356" cy="477672"/>
          </a:xfrm>
          <a:prstGeom prst="bentConnector3">
            <a:avLst>
              <a:gd name="adj1" fmla="val 6504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8275098" y="3647367"/>
            <a:ext cx="234286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27802" y="3330059"/>
            <a:ext cx="406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Có 4 phách trong mỗi ô nhịp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091831" y="4235066"/>
            <a:ext cx="3682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Mỗi phách có giá trị trường độ bằng 1 nốt đen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368959" y="1795101"/>
            <a:ext cx="3266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Phách thứ nhất mạnh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837530" y="4690325"/>
            <a:ext cx="2784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Phách thứ hai nhẹ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381164" y="4054809"/>
            <a:ext cx="368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Phách thứ ba mạnh vừa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8397930" y="3187169"/>
            <a:ext cx="2268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Phách thứ tư nhẹ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794078" y="327546"/>
            <a:ext cx="496778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240" y="3105150"/>
            <a:ext cx="2924175" cy="6477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38" y="51418"/>
            <a:ext cx="1475585" cy="14755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53" grpId="0"/>
      <p:bldP spid="60" grpId="0"/>
      <p:bldP spid="61" grpId="0"/>
      <p:bldP spid="62" grpId="0"/>
      <p:bldP spid="66" grpId="0"/>
      <p:bldP spid="69" grpId="0"/>
      <p:bldP spid="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078" y="327546"/>
            <a:ext cx="496778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2448" y="1250990"/>
            <a:ext cx="2906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Khái niệm</a:t>
            </a:r>
            <a:r>
              <a:rPr lang="en-US" sz="2800" b="1">
                <a:solidFill>
                  <a:srgbClr val="EB7E85"/>
                </a:solidFill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85499" y="1803817"/>
            <a:ext cx="91849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Nhịp 4/4  (C) có 4 phách trong một ô nhịp. Giá trị mỗi phách bằng một nốt đen. Phách 1 mạnh, phách 2 nhẹ, phách 3 mạnh vừa, phách 4 nhẹ.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5152" y="3188812"/>
            <a:ext cx="3957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Cách đánh nhịp 4/4 </a:t>
            </a:r>
            <a:endParaRPr lang="en-US" sz="2800" b="1">
              <a:solidFill>
                <a:srgbClr val="EB7E85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9" t="26380" r="2208"/>
          <a:stretch>
            <a:fillRect/>
          </a:stretch>
        </p:blipFill>
        <p:spPr>
          <a:xfrm>
            <a:off x="2279175" y="3794079"/>
            <a:ext cx="7738281" cy="2126882"/>
          </a:xfrm>
          <a:prstGeom prst="rect">
            <a:avLst/>
          </a:prstGeom>
        </p:spPr>
      </p:pic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17"/>
            <a:ext cx="1475585" cy="14755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4"/>
          <p:cNvSpPr/>
          <p:nvPr/>
        </p:nvSpPr>
        <p:spPr>
          <a:xfrm>
            <a:off x="532263" y="1078160"/>
            <a:ext cx="3370997" cy="2374710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07"/>
          <a:stretch>
            <a:fillRect/>
          </a:stretch>
        </p:blipFill>
        <p:spPr>
          <a:xfrm>
            <a:off x="4765328" y="122830"/>
            <a:ext cx="7135519" cy="64963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8991" y="1788461"/>
            <a:ext cx="2729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kết hợp đánh nhịp 4/4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0060" y="423081"/>
            <a:ext cx="3398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59356" y="2845136"/>
            <a:ext cx="5977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12           3        4          1234     12         3            4           1234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22627" y="4656402"/>
            <a:ext cx="641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12            3        4            1234       12        3           4          1234   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2" t="32521" r="51105"/>
          <a:stretch>
            <a:fillRect/>
          </a:stretch>
        </p:blipFill>
        <p:spPr>
          <a:xfrm>
            <a:off x="436728" y="3866334"/>
            <a:ext cx="3466532" cy="19494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形 61"/>
          <p:cNvPicPr>
            <a:picLocks noChangeAspect="1"/>
          </p:cNvPicPr>
          <p:nvPr/>
        </p:nvPicPr>
        <p:blipFill rotWithShape="1">
          <a:blip r:embed="rId4"/>
          <a:srcRect l="12942" t="149" r="13592" b="70993"/>
          <a:stretch>
            <a:fillRect/>
          </a:stretch>
        </p:blipFill>
        <p:spPr>
          <a:xfrm>
            <a:off x="-58236" y="-1367779"/>
            <a:ext cx="12280900" cy="5604386"/>
          </a:xfrm>
          <a:prstGeom prst="rect">
            <a:avLst/>
          </a:prstGeom>
        </p:spPr>
      </p:pic>
      <p:sp>
        <p:nvSpPr>
          <p:cNvPr id="4" name="MH_Entry_1"/>
          <p:cNvSpPr/>
          <p:nvPr>
            <p:custDataLst>
              <p:tags r:id="rId1"/>
            </p:custDataLst>
          </p:nvPr>
        </p:nvSpPr>
        <p:spPr>
          <a:xfrm>
            <a:off x="1842027" y="2055584"/>
            <a:ext cx="7835705" cy="1824730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Nội dung 2:</a:t>
            </a:r>
          </a:p>
          <a:p>
            <a:pPr algn="ctr">
              <a:lnSpc>
                <a:spcPct val="130000"/>
              </a:lnSpc>
            </a:pPr>
            <a:r>
              <a:rPr lang="en-US" altLang="zh-CN" sz="4800" b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Đọc nhạc: </a:t>
            </a:r>
            <a:r>
              <a:rPr lang="en-US" altLang="zh-CN" sz="4800" b="1" i="1">
                <a:solidFill>
                  <a:srgbClr val="EB7E8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Bài đọc nhạc số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0" b="10047"/>
          <a:stretch>
            <a:fillRect/>
          </a:stretch>
        </p:blipFill>
        <p:spPr>
          <a:xfrm>
            <a:off x="5390865" y="1272443"/>
            <a:ext cx="6550925" cy="46370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47917" y="313904"/>
            <a:ext cx="5832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EB7E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684" y="1364776"/>
            <a:ext cx="3766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a, Tìm hiểu bài đọc nhạc số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9685" y="1821555"/>
            <a:ext cx="451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? Bài đọc nhạc viết ở nhịp gì? Nêu khái niệm?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2901" y="2205971"/>
            <a:ext cx="4517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Nhịp 4/4 (C) có 4 phách trong một ô nhịp. giá trị mỗi phách bằng một nốt đen. Phách 1 mạnh, phách 2 nhẹ, phách 3 mạnh vừa, phách 4 nhẹ.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5216" y="3452878"/>
            <a:ext cx="3343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? Cao độ gồm những nốt nào?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4784" y="3809998"/>
            <a:ext cx="3343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Đô, Rê, Mi, Pha, Son, La, Si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1136" y="4301326"/>
            <a:ext cx="456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? Nêu các hình nốt có trong bài đọc nhạc số 2?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1648" y="4699390"/>
            <a:ext cx="395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Nốt đơn, nốt đen, nốt trắng, nốt tròn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23081" y="5295331"/>
            <a:ext cx="573206" cy="232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44048" y="5261230"/>
            <a:ext cx="3953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Bài đọc nhạc số 2 gồm 8 ô nhịp được chia thành 4 nét nhạc, mỗi nét nhạc gồm 2 ô nhịp.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4&quot;/&gt;&lt;property id=&quot;20307&quot; value=&quot;258&quot;/&gt;&lt;/object&gt;&lt;object type=&quot;3&quot; unique_id=&quot;10006&quot;&gt;&lt;property id=&quot;20148&quot; value=&quot;5&quot;/&gt;&lt;property id=&quot;20300&quot; value=&quot;Slide 5&quot;/&gt;&lt;property id=&quot;20307&quot; value=&quot;286&quot;/&gt;&lt;/object&gt;&lt;object type=&quot;3&quot; unique_id=&quot;10007&quot;&gt;&lt;property id=&quot;20148&quot; value=&quot;5&quot;/&gt;&lt;property id=&quot;20300&quot; value=&quot;Slide 14&quot;/&gt;&lt;property id=&quot;20307&quot; value=&quot;259&quot;/&gt;&lt;/object&gt;&lt;object type=&quot;3&quot; unique_id=&quot;19102&quot;&gt;&lt;property id=&quot;20148&quot; value=&quot;5&quot;/&gt;&lt;property id=&quot;20300&quot; value=&quot;Slide 3&quot;/&gt;&lt;property id=&quot;20307&quot; value=&quot;297&quot;/&gt;&lt;/object&gt;&lt;object type=&quot;3&quot; unique_id=&quot;19103&quot;&gt;&lt;property id=&quot;20148&quot; value=&quot;5&quot;/&gt;&lt;property id=&quot;20300&quot; value=&quot;Slide 6&quot;/&gt;&lt;property id=&quot;20307&quot; value=&quot;289&quot;/&gt;&lt;/object&gt;&lt;object type=&quot;3&quot; unique_id=&quot;19104&quot;&gt;&lt;property id=&quot;20148&quot; value=&quot;5&quot;/&gt;&lt;property id=&quot;20300&quot; value=&quot;Slide 7&quot;/&gt;&lt;property id=&quot;20307&quot; value=&quot;290&quot;/&gt;&lt;/object&gt;&lt;object type=&quot;3&quot; unique_id=&quot;19105&quot;&gt;&lt;property id=&quot;20148&quot; value=&quot;5&quot;/&gt;&lt;property id=&quot;20300&quot; value=&quot;Slide 8&quot;/&gt;&lt;property id=&quot;20307&quot; value=&quot;291&quot;/&gt;&lt;/object&gt;&lt;object type=&quot;3&quot; unique_id=&quot;19106&quot;&gt;&lt;property id=&quot;20148&quot; value=&quot;5&quot;/&gt;&lt;property id=&quot;20300&quot; value=&quot;Slide 9&quot;/&gt;&lt;property id=&quot;20307&quot; value=&quot;292&quot;/&gt;&lt;/object&gt;&lt;object type=&quot;3&quot; unique_id=&quot;19107&quot;&gt;&lt;property id=&quot;20148&quot; value=&quot;5&quot;/&gt;&lt;property id=&quot;20300&quot; value=&quot;Slide 10&quot;/&gt;&lt;property id=&quot;20307&quot; value=&quot;293&quot;/&gt;&lt;/object&gt;&lt;object type=&quot;3&quot; unique_id=&quot;19108&quot;&gt;&lt;property id=&quot;20148&quot; value=&quot;5&quot;/&gt;&lt;property id=&quot;20300&quot; value=&quot;Slide 11&quot;/&gt;&lt;property id=&quot;20307&quot; value=&quot;294&quot;/&gt;&lt;/object&gt;&lt;object type=&quot;3&quot; unique_id=&quot;19109&quot;&gt;&lt;property id=&quot;20148&quot; value=&quot;5&quot;/&gt;&lt;property id=&quot;20300&quot; value=&quot;Slide 12&quot;/&gt;&lt;property id=&quot;20307&quot; value=&quot;295&quot;/&gt;&lt;/object&gt;&lt;object type=&quot;3&quot; unique_id=&quot;19110&quot;&gt;&lt;property id=&quot;20148&quot; value=&quot;5&quot;/&gt;&lt;property id=&quot;20300&quot; value=&quot;Slide 13&quot;/&gt;&lt;property id=&quot;20307&quot; value=&quot;296&quot;/&gt;&lt;/object&gt;&lt;object type=&quot;3&quot; unique_id=&quot;19111&quot;&gt;&lt;property id=&quot;20148&quot; value=&quot;5&quot;/&gt;&lt;property id=&quot;20300&quot; value=&quot;Slide 16&quot;/&gt;&lt;property id=&quot;20307&quot; value=&quot;300&quot;/&gt;&lt;/object&gt;&lt;object type=&quot;3&quot; unique_id=&quot;19112&quot;&gt;&lt;property id=&quot;20148&quot; value=&quot;5&quot;/&gt;&lt;property id=&quot;20300&quot; value=&quot;Slide 17&quot;/&gt;&lt;property id=&quot;20307&quot; value=&quot;302&quot;/&gt;&lt;/object&gt;&lt;object type=&quot;3&quot; unique_id=&quot;19113&quot;&gt;&lt;property id=&quot;20148&quot; value=&quot;5&quot;/&gt;&lt;property id=&quot;20300&quot; value=&quot;Slide 18&quot;/&gt;&lt;property id=&quot;20307&quot; value=&quot;303&quot;/&gt;&lt;/object&gt;&lt;object type=&quot;3&quot; unique_id=&quot;19115&quot;&gt;&lt;property id=&quot;20148&quot; value=&quot;5&quot;/&gt;&lt;property id=&quot;20300&quot; value=&quot;Slide 20&quot;/&gt;&lt;property id=&quot;20307&quot; value=&quot;298&quot;/&gt;&lt;/object&gt;&lt;object type=&quot;3&quot; unique_id=&quot;19116&quot;&gt;&lt;property id=&quot;20148&quot; value=&quot;5&quot;/&gt;&lt;property id=&quot;20300&quot; value=&quot;Slide 21&quot;/&gt;&lt;property id=&quot;20307&quot; value=&quot;299&quot;/&gt;&lt;/object&gt;&lt;object type=&quot;3&quot; unique_id=&quot;19117&quot;&gt;&lt;property id=&quot;20148&quot; value=&quot;5&quot;/&gt;&lt;property id=&quot;20300&quot; value=&quot;Slide 22&quot;/&gt;&lt;property id=&quot;20307&quot; value=&quot;306&quot;/&gt;&lt;/object&gt;&lt;object type=&quot;3&quot; unique_id=&quot;19118&quot;&gt;&lt;property id=&quot;20148&quot; value=&quot;5&quot;/&gt;&lt;property id=&quot;20300&quot; value=&quot;Slide 23&quot;/&gt;&lt;property id=&quot;20307&quot; value=&quot;307&quot;/&gt;&lt;/object&gt;&lt;object type=&quot;3&quot; unique_id=&quot;19119&quot;&gt;&lt;property id=&quot;20148&quot; value=&quot;5&quot;/&gt;&lt;property id=&quot;20300&quot; value=&quot;Slide 25&quot;/&gt;&lt;property id=&quot;20307&quot; value=&quot;308&quot;/&gt;&lt;/object&gt;&lt;object type=&quot;3&quot; unique_id=&quot;19121&quot;&gt;&lt;property id=&quot;20148&quot; value=&quot;5&quot;/&gt;&lt;property id=&quot;20300&quot; value=&quot;Slide 26&quot;/&gt;&lt;property id=&quot;20307&quot; value=&quot;310&quot;/&gt;&lt;/object&gt;&lt;object type=&quot;3&quot; unique_id=&quot;19123&quot;&gt;&lt;property id=&quot;20148&quot; value=&quot;5&quot;/&gt;&lt;property id=&quot;20300&quot; value=&quot;Slide 27&quot;/&gt;&lt;property id=&quot;20307&quot; value=&quot;305&quot;/&gt;&lt;/object&gt;&lt;object type=&quot;3&quot; unique_id=&quot;19124&quot;&gt;&lt;property id=&quot;20148&quot; value=&quot;5&quot;/&gt;&lt;property id=&quot;20300&quot; value=&quot;Slide 28&quot;/&gt;&lt;property id=&quot;20307&quot; value=&quot;312&quot;/&gt;&lt;/object&gt;&lt;object type=&quot;3&quot; unique_id=&quot;19125&quot;&gt;&lt;property id=&quot;20148&quot; value=&quot;5&quot;/&gt;&lt;property id=&quot;20300&quot; value=&quot;Slide 29&quot;/&gt;&lt;property id=&quot;20307&quot; value=&quot;313&quot;/&gt;&lt;/object&gt;&lt;object type=&quot;3&quot; unique_id=&quot;19126&quot;&gt;&lt;property id=&quot;20148&quot; value=&quot;5&quot;/&gt;&lt;property id=&quot;20300&quot; value=&quot;Slide 30&quot;/&gt;&lt;property id=&quot;20307&quot; value=&quot;314&quot;/&gt;&lt;/object&gt;&lt;object type=&quot;3&quot; unique_id=&quot;19127&quot;&gt;&lt;property id=&quot;20148&quot; value=&quot;5&quot;/&gt;&lt;property id=&quot;20300&quot; value=&quot;Slide 31&quot;/&gt;&lt;property id=&quot;20307&quot; value=&quot;301&quot;/&gt;&lt;/object&gt;&lt;object type=&quot;3&quot; unique_id=&quot;19128&quot;&gt;&lt;property id=&quot;20148&quot; value=&quot;5&quot;/&gt;&lt;property id=&quot;20300&quot; value=&quot;Slide 33&quot;/&gt;&lt;property id=&quot;20307&quot; value=&quot;315&quot;/&gt;&lt;/object&gt;&lt;object type=&quot;3&quot; unique_id=&quot;19130&quot;&gt;&lt;property id=&quot;20148&quot; value=&quot;5&quot;/&gt;&lt;property id=&quot;20300&quot; value=&quot;Slide 35&quot;/&gt;&lt;property id=&quot;20307&quot; value=&quot;318&quot;/&gt;&lt;/object&gt;&lt;object type=&quot;3&quot; unique_id=&quot;19131&quot;&gt;&lt;property id=&quot;20148&quot; value=&quot;5&quot;/&gt;&lt;property id=&quot;20300&quot; value=&quot;Slide 37&quot;/&gt;&lt;property id=&quot;20307&quot; value=&quot;319&quot;/&gt;&lt;/object&gt;&lt;object type=&quot;3&quot; unique_id=&quot;19132&quot;&gt;&lt;property id=&quot;20148&quot; value=&quot;5&quot;/&gt;&lt;property id=&quot;20300&quot; value=&quot;Slide 38&quot;/&gt;&lt;property id=&quot;20307&quot; value=&quot;320&quot;/&gt;&lt;/object&gt;&lt;object type=&quot;3&quot; unique_id=&quot;19133&quot;&gt;&lt;property id=&quot;20148&quot; value=&quot;5&quot;/&gt;&lt;property id=&quot;20300&quot; value=&quot;Slide 39&quot;/&gt;&lt;property id=&quot;20307&quot; value=&quot;321&quot;/&gt;&lt;/object&gt;&lt;object type=&quot;3&quot; unique_id=&quot;19134&quot;&gt;&lt;property id=&quot;20148&quot; value=&quot;5&quot;/&gt;&lt;property id=&quot;20300&quot; value=&quot;Slide 45&quot;/&gt;&lt;property id=&quot;20307&quot; value=&quot;322&quot;/&gt;&lt;/object&gt;&lt;object type=&quot;3&quot; unique_id=&quot;19135&quot;&gt;&lt;property id=&quot;20148&quot; value=&quot;5&quot;/&gt;&lt;property id=&quot;20300&quot; value=&quot;Slide 46&quot;/&gt;&lt;property id=&quot;20307&quot; value=&quot;323&quot;/&gt;&lt;/object&gt;&lt;object type=&quot;3&quot; unique_id=&quot;19136&quot;&gt;&lt;property id=&quot;20148&quot; value=&quot;5&quot;/&gt;&lt;property id=&quot;20300&quot; value=&quot;Slide 47&quot;/&gt;&lt;property id=&quot;20307&quot; value=&quot;324&quot;/&gt;&lt;/object&gt;&lt;object type=&quot;3&quot; unique_id=&quot;19137&quot;&gt;&lt;property id=&quot;20148&quot; value=&quot;5&quot;/&gt;&lt;property id=&quot;20300&quot; value=&quot;Slide 48&quot;/&gt;&lt;property id=&quot;20307&quot; value=&quot;325&quot;/&gt;&lt;/object&gt;&lt;object type=&quot;3&quot; unique_id=&quot;19138&quot;&gt;&lt;property id=&quot;20148&quot; value=&quot;5&quot;/&gt;&lt;property id=&quot;20300&quot; value=&quot;Slide 49&quot;/&gt;&lt;property id=&quot;20307&quot; value=&quot;326&quot;/&gt;&lt;/object&gt;&lt;object type=&quot;3&quot; unique_id=&quot;19140&quot;&gt;&lt;property id=&quot;20148&quot; value=&quot;5&quot;/&gt;&lt;property id=&quot;20300&quot; value=&quot;Slide 50&quot;/&gt;&lt;property id=&quot;20307&quot; value=&quot;328&quot;/&gt;&lt;/object&gt;&lt;object type=&quot;3&quot; unique_id=&quot;19141&quot;&gt;&lt;property id=&quot;20148&quot; value=&quot;5&quot;/&gt;&lt;property id=&quot;20300&quot; value=&quot;Slide 52&quot;/&gt;&lt;property id=&quot;20307&quot; value=&quot;329&quot;/&gt;&lt;/object&gt;&lt;object type=&quot;3&quot; unique_id=&quot;19142&quot;&gt;&lt;property id=&quot;20148&quot; value=&quot;5&quot;/&gt;&lt;property id=&quot;20300&quot; value=&quot;Slide 60&quot;/&gt;&lt;property id=&quot;20307&quot; value=&quot;330&quot;/&gt;&lt;/object&gt;&lt;object type=&quot;3&quot; unique_id=&quot;19143&quot;&gt;&lt;property id=&quot;20148&quot; value=&quot;5&quot;/&gt;&lt;property id=&quot;20300&quot; value=&quot;Slide 65&quot;/&gt;&lt;property id=&quot;20307&quot; value=&quot;331&quot;/&gt;&lt;/object&gt;&lt;object type=&quot;3&quot; unique_id=&quot;19144&quot;&gt;&lt;property id=&quot;20148&quot; value=&quot;5&quot;/&gt;&lt;property id=&quot;20300&quot; value=&quot;Slide 66&quot;/&gt;&lt;property id=&quot;20307&quot; value=&quot;332&quot;/&gt;&lt;/object&gt;&lt;object type=&quot;3&quot; unique_id=&quot;19145&quot;&gt;&lt;property id=&quot;20148&quot; value=&quot;5&quot;/&gt;&lt;property id=&quot;20300&quot; value=&quot;Slide 67&quot;/&gt;&lt;property id=&quot;20307&quot; value=&quot;333&quot;/&gt;&lt;/object&gt;&lt;object type=&quot;3&quot; unique_id=&quot;19866&quot;&gt;&lt;property id=&quot;20148&quot; value=&quot;5&quot;/&gt;&lt;property id=&quot;20300&quot; value=&quot;Slide 15&quot;/&gt;&lt;property id=&quot;20307&quot; value=&quot;339&quot;/&gt;&lt;/object&gt;&lt;object type=&quot;3&quot; unique_id=&quot;19867&quot;&gt;&lt;property id=&quot;20148&quot; value=&quot;5&quot;/&gt;&lt;property id=&quot;20300&quot; value=&quot;Slide 19&quot;/&gt;&lt;property id=&quot;20307&quot; value=&quot;341&quot;/&gt;&lt;/object&gt;&lt;object type=&quot;3&quot; unique_id=&quot;19868&quot;&gt;&lt;property id=&quot;20148&quot; value=&quot;5&quot;/&gt;&lt;property id=&quot;20300&quot; value=&quot;Slide 24&quot;/&gt;&lt;property id=&quot;20307&quot; value=&quot;340&quot;/&gt;&lt;/object&gt;&lt;object type=&quot;3&quot; unique_id=&quot;19869&quot;&gt;&lt;property id=&quot;20148&quot; value=&quot;5&quot;/&gt;&lt;property id=&quot;20300&quot; value=&quot;Slide 41&quot;/&gt;&lt;property id=&quot;20307&quot; value=&quot;342&quot;/&gt;&lt;/object&gt;&lt;object type=&quot;3&quot; unique_id=&quot;19870&quot;&gt;&lt;property id=&quot;20148&quot; value=&quot;5&quot;/&gt;&lt;property id=&quot;20300&quot; value=&quot;Slide 42&quot;/&gt;&lt;property id=&quot;20307&quot; value=&quot;343&quot;/&gt;&lt;/object&gt;&lt;object type=&quot;3&quot; unique_id=&quot;19871&quot;&gt;&lt;property id=&quot;20148&quot; value=&quot;5&quot;/&gt;&lt;property id=&quot;20300&quot; value=&quot;Slide 43&quot;/&gt;&lt;property id=&quot;20307&quot; value=&quot;344&quot;/&gt;&lt;/object&gt;&lt;object type=&quot;3&quot; unique_id=&quot;19872&quot;&gt;&lt;property id=&quot;20148&quot; value=&quot;5&quot;/&gt;&lt;property id=&quot;20300&quot; value=&quot;Slide 44&quot;/&gt;&lt;property id=&quot;20307&quot; value=&quot;345&quot;/&gt;&lt;/object&gt;&lt;object type=&quot;3&quot; unique_id=&quot;19873&quot;&gt;&lt;property id=&quot;20148&quot; value=&quot;5&quot;/&gt;&lt;property id=&quot;20300&quot; value=&quot;Slide 51&quot;/&gt;&lt;property id=&quot;20307&quot; value=&quot;346&quot;/&gt;&lt;/object&gt;&lt;object type=&quot;3&quot; unique_id=&quot;21098&quot;&gt;&lt;property id=&quot;20148&quot; value=&quot;5&quot;/&gt;&lt;property id=&quot;20300&quot; value=&quot;Slide 34&quot;/&gt;&lt;property id=&quot;20307&quot; value=&quot;347&quot;/&gt;&lt;/object&gt;&lt;object type=&quot;3&quot; unique_id=&quot;21099&quot;&gt;&lt;property id=&quot;20148&quot; value=&quot;5&quot;/&gt;&lt;property id=&quot;20300&quot; value=&quot;Slide 36&quot;/&gt;&lt;property id=&quot;20307&quot; value=&quot;348&quot;/&gt;&lt;/object&gt;&lt;object type=&quot;3&quot; unique_id=&quot;21100&quot;&gt;&lt;property id=&quot;20148&quot; value=&quot;5&quot;/&gt;&lt;property id=&quot;20300&quot; value=&quot;Slide 40&quot;/&gt;&lt;property id=&quot;20307&quot; value=&quot;349&quot;/&gt;&lt;/object&gt;&lt;object type=&quot;3&quot; unique_id=&quot;21101&quot;&gt;&lt;property id=&quot;20148&quot; value=&quot;5&quot;/&gt;&lt;property id=&quot;20300&quot; value=&quot;Slide 53&quot;/&gt;&lt;property id=&quot;20307&quot; value=&quot;350&quot;/&gt;&lt;/object&gt;&lt;object type=&quot;3&quot; unique_id=&quot;21102&quot;&gt;&lt;property id=&quot;20148&quot; value=&quot;5&quot;/&gt;&lt;property id=&quot;20300&quot; value=&quot;Slide 54&quot;/&gt;&lt;property id=&quot;20307&quot; value=&quot;351&quot;/&gt;&lt;/object&gt;&lt;object type=&quot;3&quot; unique_id=&quot;21103&quot;&gt;&lt;property id=&quot;20148&quot; value=&quot;5&quot;/&gt;&lt;property id=&quot;20300&quot; value=&quot;Slide 55&quot;/&gt;&lt;property id=&quot;20307&quot; value=&quot;352&quot;/&gt;&lt;/object&gt;&lt;object type=&quot;3&quot; unique_id=&quot;21104&quot;&gt;&lt;property id=&quot;20148&quot; value=&quot;5&quot;/&gt;&lt;property id=&quot;20300&quot; value=&quot;Slide 56&quot;/&gt;&lt;property id=&quot;20307&quot; value=&quot;353&quot;/&gt;&lt;/object&gt;&lt;object type=&quot;3&quot; unique_id=&quot;21105&quot;&gt;&lt;property id=&quot;20148&quot; value=&quot;5&quot;/&gt;&lt;property id=&quot;20300&quot; value=&quot;Slide 57&quot;/&gt;&lt;property id=&quot;20307&quot; value=&quot;354&quot;/&gt;&lt;/object&gt;&lt;object type=&quot;3&quot; unique_id=&quot;21106&quot;&gt;&lt;property id=&quot;20148&quot; value=&quot;5&quot;/&gt;&lt;property id=&quot;20300&quot; value=&quot;Slide 58&quot;/&gt;&lt;property id=&quot;20307&quot; value=&quot;355&quot;/&gt;&lt;/object&gt;&lt;object type=&quot;3&quot; unique_id=&quot;21107&quot;&gt;&lt;property id=&quot;20148&quot; value=&quot;5&quot;/&gt;&lt;property id=&quot;20300&quot; value=&quot;Slide 59&quot;/&gt;&lt;property id=&quot;20307&quot; value=&quot;356&quot;/&gt;&lt;/object&gt;&lt;object type=&quot;3&quot; unique_id=&quot;21108&quot;&gt;&lt;property id=&quot;20148&quot; value=&quot;5&quot;/&gt;&lt;property id=&quot;20300&quot; value=&quot;Slide 61&quot;/&gt;&lt;property id=&quot;20307&quot; value=&quot;357&quot;/&gt;&lt;/object&gt;&lt;object type=&quot;3&quot; unique_id=&quot;21109&quot;&gt;&lt;property id=&quot;20148&quot; value=&quot;5&quot;/&gt;&lt;property id=&quot;20300&quot; value=&quot;Slide 62&quot;/&gt;&lt;property id=&quot;20307&quot; value=&quot;358&quot;/&gt;&lt;/object&gt;&lt;object type=&quot;3&quot; unique_id=&quot;21110&quot;&gt;&lt;property id=&quot;20148&quot; value=&quot;5&quot;/&gt;&lt;property id=&quot;20300&quot; value=&quot;Slide 63&quot;/&gt;&lt;property id=&quot;20307&quot; value=&quot;359&quot;/&gt;&lt;/object&gt;&lt;object type=&quot;3&quot; unique_id=&quot;21111&quot;&gt;&lt;property id=&quot;20148&quot; value=&quot;5&quot;/&gt;&lt;property id=&quot;20300&quot; value=&quot;Slide 64&quot;/&gt;&lt;property id=&quot;20307&quot; value=&quot;360&quot;/&gt;&lt;/object&gt;&lt;object type=&quot;3&quot; unique_id=&quot;21112&quot;&gt;&lt;property id=&quot;20148&quot; value=&quot;5&quot;/&gt;&lt;property id=&quot;20300&quot; value=&quot;Slide 68&quot;/&gt;&lt;property id=&quot;20307&quot; value=&quot;361&quot;/&gt;&lt;/object&gt;&lt;object type=&quot;3&quot; unique_id=&quot;21113&quot;&gt;&lt;property id=&quot;20148&quot; value=&quot;5&quot;/&gt;&lt;property id=&quot;20300&quot; value=&quot;Slide 69&quot;/&gt;&lt;property id=&quot;20307&quot; value=&quot;362&quot;/&gt;&lt;/object&gt;&lt;object type=&quot;3&quot; unique_id=&quot;21259&quot;&gt;&lt;property id=&quot;20148&quot; value=&quot;5&quot;/&gt;&lt;property id=&quot;20300&quot; value=&quot;Slide 32&quot;/&gt;&lt;property id=&quot;20307&quot; value=&quot;363&quot;/&gt;&lt;/object&gt;&lt;/object&gt;&lt;object type=&quot;8&quot; unique_id=&quot;10014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647</Words>
  <Application>Microsoft Office PowerPoint</Application>
  <PresentationFormat>Widescreen</PresentationFormat>
  <Paragraphs>79</Paragraphs>
  <Slides>21</Slides>
  <Notes>11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等线</vt:lpstr>
      <vt:lpstr>等线 Light</vt:lpstr>
      <vt:lpstr>Microsoft YaHei</vt:lpstr>
      <vt:lpstr>SimSun</vt:lpstr>
      <vt:lpstr>SimSun</vt:lpstr>
      <vt:lpstr>Arial</vt:lpstr>
      <vt:lpstr>Calibri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邱航</dc:creator>
  <cp:lastModifiedBy>Administrator</cp:lastModifiedBy>
  <cp:revision>140</cp:revision>
  <dcterms:created xsi:type="dcterms:W3CDTF">2017-10-01T08:37:00Z</dcterms:created>
  <dcterms:modified xsi:type="dcterms:W3CDTF">2024-07-01T14:15:08Z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9883526CC7D04057B5D58B8FE833B08D</vt:lpwstr>
  </property>
  <property fmtid="{D5CDD505-2E9C-101B-9397-08002B2CF9AE}" pid="3" name="KSOProductBuildVer">
    <vt:lpwstr>1033-11.2.0.11380</vt:lpwstr>
  </property>
</Properties>
</file>