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43" r:id="rId2"/>
    <p:sldId id="344" r:id="rId3"/>
    <p:sldId id="345" r:id="rId4"/>
    <p:sldId id="322" r:id="rId5"/>
    <p:sldId id="323" r:id="rId6"/>
    <p:sldId id="324" r:id="rId7"/>
    <p:sldId id="325" r:id="rId8"/>
    <p:sldId id="326" r:id="rId9"/>
    <p:sldId id="328" r:id="rId10"/>
    <p:sldId id="346" r:id="rId11"/>
    <p:sldId id="329" r:id="rId12"/>
    <p:sldId id="350" r:id="rId13"/>
    <p:sldId id="351" r:id="rId14"/>
    <p:sldId id="352" r:id="rId15"/>
    <p:sldId id="353" r:id="rId16"/>
    <p:sldId id="354" r:id="rId17"/>
    <p:sldId id="466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uyen tran" initials="x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E85"/>
    <a:srgbClr val="8AB4A4"/>
    <a:srgbClr val="775D69"/>
    <a:srgbClr val="F8C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2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96" y="196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8062E-6A21-49E8-83AC-5C29590BD9AD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AEB1C-540E-4F55-BB07-59F0FA725A7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228600" y="-673100"/>
            <a:ext cx="609600" cy="355600"/>
          </a:xfrm>
          <a:prstGeom prst="rect">
            <a:avLst/>
          </a:prstGeom>
          <a:solidFill>
            <a:srgbClr val="EB7E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965200" y="-673100"/>
            <a:ext cx="609600" cy="355600"/>
          </a:xfrm>
          <a:prstGeom prst="rect">
            <a:avLst/>
          </a:prstGeom>
          <a:solidFill>
            <a:srgbClr val="8AB4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1701800" y="-673100"/>
            <a:ext cx="609600" cy="355600"/>
          </a:xfrm>
          <a:prstGeom prst="rect">
            <a:avLst/>
          </a:prstGeom>
          <a:solidFill>
            <a:srgbClr val="775D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438400" y="-659734"/>
            <a:ext cx="609600" cy="355600"/>
          </a:xfrm>
          <a:prstGeom prst="rect">
            <a:avLst/>
          </a:prstGeom>
          <a:solidFill>
            <a:srgbClr val="F8C7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9" r:id="rId16"/>
    <p:sldLayoutId id="2147483670" r:id="rId17"/>
    <p:sldLayoutId id="2147483676" r:id="rId18"/>
    <p:sldLayoutId id="2147483677" r:id="rId1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-IvGj9R7i4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3"/>
          <a:srcRect l="12942" t="59536" r="13592" b="4999"/>
          <a:stretch>
            <a:fillRect/>
          </a:stretch>
        </p:blipFill>
        <p:spPr>
          <a:xfrm>
            <a:off x="-73135" y="127112"/>
            <a:ext cx="12282553" cy="693865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320116" y="1691788"/>
            <a:ext cx="7888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EB7E85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CHỦ ĐỀ 3</a:t>
            </a:r>
          </a:p>
          <a:p>
            <a:pPr algn="ctr"/>
            <a:r>
              <a:rPr lang="en-US" altLang="zh-CN" sz="6000" b="1">
                <a:solidFill>
                  <a:srgbClr val="EB7E85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NHỚ ƠN THẦY CÔ  </a:t>
            </a:r>
            <a:endParaRPr lang="zh-CN" altLang="en-US" sz="6000" b="1" dirty="0">
              <a:solidFill>
                <a:srgbClr val="EB7E85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4" name="MH_Entry_1"/>
          <p:cNvSpPr/>
          <p:nvPr>
            <p:custDataLst>
              <p:tags r:id="rId1"/>
            </p:custDataLst>
          </p:nvPr>
        </p:nvSpPr>
        <p:spPr>
          <a:xfrm>
            <a:off x="1842027" y="2055584"/>
            <a:ext cx="7835705" cy="192052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Nội dung 2:</a:t>
            </a:r>
          </a:p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Ôn bài đọc nhạc số 2</a:t>
            </a:r>
            <a:endParaRPr lang="en-US" altLang="zh-CN" sz="4800" b="1" i="1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5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95" y="1791184"/>
            <a:ext cx="9856636" cy="45289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9988" y="341194"/>
            <a:ext cx="30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1060" y="1329519"/>
            <a:ext cx="7601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Nghe lại bài đọc nhạc số 2</a:t>
            </a:r>
          </a:p>
        </p:txBody>
      </p:sp>
      <p:pic>
        <p:nvPicPr>
          <p:cNvPr id="2" name="Bai 2 doc nhac CHi Huong (them k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84776" y="94051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79" y="1487605"/>
            <a:ext cx="9106049" cy="42990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114297"/>
            <a:ext cx="562287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https://www.youtube.com/watch?v=J-IvGj9R7i4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2" y="0"/>
            <a:ext cx="1827663" cy="18276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782" y="-1368336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31086" y="286602"/>
            <a:ext cx="2702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1064525"/>
            <a:ext cx="861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nhạc kết hợp với các hoạt động sau: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9367" y="2374706"/>
            <a:ext cx="6346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Đọc nhạc kết hợp gõ đệm theo phách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89" y="3168576"/>
            <a:ext cx="9040850" cy="10964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00" y="873450"/>
            <a:ext cx="9507896" cy="52346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99707" y="313899"/>
            <a:ext cx="8175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ứng dụng nhịp 4/4 vào bài đọc nhạc số 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24583" y="3930545"/>
            <a:ext cx="8350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1               2              3       4                1234       1            2            3    4                1234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7543" y="5270321"/>
            <a:ext cx="8350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1           2           3           4                1     2     34      1            2             3     4              1234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" t="32521" r="51105"/>
          <a:stretch>
            <a:fillRect/>
          </a:stretch>
        </p:blipFill>
        <p:spPr>
          <a:xfrm>
            <a:off x="220629" y="136458"/>
            <a:ext cx="3013890" cy="1694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80681" y="941706"/>
            <a:ext cx="3575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69743" y="2171406"/>
            <a:ext cx="8407021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Vận dụng cách đánh nhịp 4/4 vào một số bài hát, bài đọc nhạc có cùng loại nhịp.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Mỗi nhóm tìm 1 bài có hát bè đuổi đơn giản tập luyện và biểu diễn vào các tiết ngoại khóa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4"/>
          <a:srcRect l="12942" t="59536" r="13592" b="4999"/>
          <a:stretch>
            <a:fillRect/>
          </a:stretch>
        </p:blipFill>
        <p:spPr>
          <a:xfrm>
            <a:off x="78814" y="0"/>
            <a:ext cx="12192000" cy="6887497"/>
          </a:xfrm>
          <a:prstGeom prst="rect">
            <a:avLst/>
          </a:prstGeom>
        </p:spPr>
      </p:pic>
      <p:sp>
        <p:nvSpPr>
          <p:cNvPr id="13" name="MH_Entry_1"/>
          <p:cNvSpPr/>
          <p:nvPr>
            <p:custDataLst>
              <p:tags r:id="rId1"/>
            </p:custDataLst>
          </p:nvPr>
        </p:nvSpPr>
        <p:spPr>
          <a:xfrm>
            <a:off x="2045658" y="472124"/>
            <a:ext cx="8482819" cy="792461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400" b="1" u="sng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CHUẨN BỊ BÀI MỚI</a:t>
            </a:r>
            <a:endParaRPr lang="en-US" altLang="zh-CN" sz="4400" b="1" i="1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9306" y="1514898"/>
            <a:ext cx="8312993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GV cùng HS hệ thống lại các nội dung đã học.</a:t>
            </a:r>
          </a:p>
          <a:p>
            <a:pPr lvl="0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tiết học sau: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Các nhóm học sinh ôn luyện các nội dung đã học, trình bày vào tiết Vận dụng- sáng tạo.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Dùng mã code do GV cung cấp để khai thác học liệu điện tử chủ đề 3 “</a:t>
            </a:r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Nhớ ơn thầy cô”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7" name="MH_Entry_1"/>
          <p:cNvSpPr/>
          <p:nvPr>
            <p:custDataLst>
              <p:tags r:id="rId1"/>
            </p:custDataLst>
          </p:nvPr>
        </p:nvSpPr>
        <p:spPr>
          <a:xfrm>
            <a:off x="0" y="0"/>
            <a:ext cx="8482819" cy="152041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000" b="1" u="sng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NGHE NHẠC</a:t>
            </a:r>
          </a:p>
          <a:p>
            <a:pPr algn="ctr">
              <a:lnSpc>
                <a:spcPct val="130000"/>
              </a:lnSpc>
            </a:pPr>
            <a:r>
              <a:rPr lang="en-US" altLang="zh-CN" sz="3600" b="1" i="1" u="sng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Nhạc sĩ: Nguyễn Ngọc Thiện</a:t>
            </a:r>
            <a:endParaRPr lang="en-US" altLang="zh-CN" sz="3600" b="1" i="1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089" y="1520416"/>
            <a:ext cx="3585665" cy="47016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7230" y="1965278"/>
            <a:ext cx="60732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Ông sinh ngày 20/11/1951. Ông sáng tác từ thời sinh viên nhưng sau giải phóng năm 1975 tên tuổi của ông mới được biết đến rộng rãi trong giới trẻ hâm mộ.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Ông gia nhập Hội Âm nhạc thành phố vào năm 1984. Những ca khúc của ông trữ tình và trẻ trung, thiên về đề tài tình yêu và tuổi trẻ.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Ông tốt nghiệp Khoa sáng tác hệ Đại học 5 năm, Nhạc viện Thành phố Hồ Chí Minh, năm 1989. Ông hiện là bác sĩ khoa Răng Hàm Mặt, viện Răng Hàm Mặt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114297"/>
            <a:ext cx="491319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THỰC HIỆN: LÊ PHƯƠNG THẢO</a:t>
            </a:r>
          </a:p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Đồng Lạc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29497" y="-1391965"/>
            <a:ext cx="12192000" cy="5604386"/>
          </a:xfrm>
          <a:prstGeom prst="rect">
            <a:avLst/>
          </a:prstGeom>
        </p:spPr>
      </p:pic>
      <p:sp>
        <p:nvSpPr>
          <p:cNvPr id="12" name="矩形: 圆角 4"/>
          <p:cNvSpPr/>
          <p:nvPr/>
        </p:nvSpPr>
        <p:spPr>
          <a:xfrm>
            <a:off x="1828803" y="1609409"/>
            <a:ext cx="8488908" cy="3412974"/>
          </a:xfrm>
          <a:prstGeom prst="roundRect">
            <a:avLst>
              <a:gd name="adj" fmla="val 36869"/>
            </a:avLst>
          </a:prstGeom>
          <a:solidFill>
            <a:srgbClr val="EB7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509302" y="1556551"/>
            <a:ext cx="7835705" cy="4201150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200" u="sng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Tiết</a:t>
            </a:r>
            <a:r>
              <a:rPr lang="en-US" altLang="zh-CN" sz="4200" u="sng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11</a:t>
            </a:r>
          </a:p>
          <a:p>
            <a:pPr>
              <a:lnSpc>
                <a:spcPct val="130000"/>
              </a:lnSpc>
            </a:pP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vi-VN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Thường thức âm nhạc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</a:p>
          <a:p>
            <a:pPr algn="ctr">
              <a:lnSpc>
                <a:spcPct val="130000"/>
              </a:lnSpc>
            </a:pP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Giới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thiệu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hát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bè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zh-CN" sz="4200" i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Ôn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đọc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nhạc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số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2</a:t>
            </a:r>
          </a:p>
          <a:p>
            <a:pPr>
              <a:lnSpc>
                <a:spcPct val="130000"/>
              </a:lnSpc>
            </a:pP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Ôn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tập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hát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Thầy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cô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tất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cả</a:t>
            </a:r>
            <a:endParaRPr lang="zh-CN" altLang="en-US" sz="4200" i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4" name="MH_Entry_1"/>
          <p:cNvSpPr/>
          <p:nvPr>
            <p:custDataLst>
              <p:tags r:id="rId1"/>
            </p:custDataLst>
          </p:nvPr>
        </p:nvSpPr>
        <p:spPr>
          <a:xfrm>
            <a:off x="2164361" y="1416938"/>
            <a:ext cx="7835705" cy="278499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 err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Nội</a:t>
            </a:r>
            <a:r>
              <a:rPr lang="en-US" altLang="zh-CN" sz="4800" b="1" dirty="0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dung 1:</a:t>
            </a:r>
            <a:endParaRPr lang="vi-VN" altLang="zh-CN" sz="4800" b="1" dirty="0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vi-VN" altLang="zh-CN" sz="4800" b="1" dirty="0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Thường thức âm nhạc</a:t>
            </a:r>
            <a:endParaRPr lang="en-US" altLang="zh-CN" sz="4800" b="1" dirty="0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zh-CN" sz="4800" b="1" i="1" dirty="0" err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Giới</a:t>
            </a:r>
            <a:r>
              <a:rPr lang="en-US" altLang="zh-CN" sz="4800" b="1" i="1" dirty="0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800" b="1" i="1" dirty="0" err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thiệu</a:t>
            </a:r>
            <a:r>
              <a:rPr lang="en-US" altLang="zh-CN" sz="4800" b="1" i="1" dirty="0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800" b="1" i="1" dirty="0" err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altLang="zh-CN" sz="4800" b="1" i="1" dirty="0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800" b="1" i="1" dirty="0" err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altLang="zh-CN" sz="4800" b="1" i="1" dirty="0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800" b="1" i="1" dirty="0" err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hát</a:t>
            </a:r>
            <a:r>
              <a:rPr lang="en-US" altLang="zh-CN" sz="4800" b="1" i="1" dirty="0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800" b="1" i="1" dirty="0" err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bè</a:t>
            </a:r>
            <a:endParaRPr lang="en-US" altLang="zh-CN" sz="4800" b="1" i="1" dirty="0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5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0" y="40944"/>
            <a:ext cx="3903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3" name="Trống Cơm (Acapella) - Hợp Xướng MELODIES - Hợp Xướng Thánh Ca Việt Nam [OFFICIAL]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85072" y="1148940"/>
            <a:ext cx="8410055" cy="47306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49773" y="687275"/>
            <a:ext cx="8147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Lắng nghe trích đoạn bài hát “Trống cơm” có hình thức hát bè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75212" y="327546"/>
            <a:ext cx="6237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39734" y="982638"/>
            <a:ext cx="4244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hình thức hát bè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921" y="1622902"/>
            <a:ext cx="6558887" cy="47968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1001" y="2874120"/>
            <a:ext cx="342559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trình bày những hiểu biết của mình về hát bè?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0187" y="-1363300"/>
            <a:ext cx="12280900" cy="56043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214" y="887105"/>
            <a:ext cx="5629275" cy="47620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4525" y="1105466"/>
            <a:ext cx="4913194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biểu diễn ca hát có đơn ca, song ca, đồng ca và hợp xướng.</a:t>
            </a:r>
          </a:p>
          <a:p>
            <a:r>
              <a:rPr lang="en-US" sz="2400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Khi hát từ 2 người trở lên, người ta có thể hát bè. Thông thường hát bè bao giờ cũng có bè chính và bè phụ.</a:t>
            </a:r>
          </a:p>
          <a:p>
            <a:r>
              <a:rPr lang="en-US" sz="2400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2 hình thức hát bè: Hát  bè hòa âm (giai điệu/ giọng hát vang lên cùng tiết tấu nhưng ở các quãng khác nhau) và hát bè phức điệu ( giai điệu/ giọng hát vang lên không cùng tiết tấu. Hát bè đuổi là một hình thức đơn giản của bè phức điệu)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5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3052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182" y="101937"/>
            <a:ext cx="2238233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Hát bè hòa âm</a:t>
            </a:r>
          </a:p>
        </p:txBody>
      </p:sp>
      <p:pic>
        <p:nvPicPr>
          <p:cNvPr id="2" name="Doi song ko gia cau ket duoi 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5743" y="69489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5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142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182" y="101937"/>
            <a:ext cx="2238233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Hát bè đuổi</a:t>
            </a:r>
          </a:p>
        </p:txBody>
      </p:sp>
      <p:pic>
        <p:nvPicPr>
          <p:cNvPr id="2" name="Thay co la tat ca hat duo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2096" y="66760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80681" y="354842"/>
            <a:ext cx="3575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5779" y="1434414"/>
            <a:ext cx="7287905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Hãy nêu nhận xét của em về bài hát sau khi có phần hát bè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Sưu tầm một vài bài hát có hát bè mà em yêu thích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4&quot;/&gt;&lt;property id=&quot;20307&quot; value=&quot;258&quot;/&gt;&lt;/object&gt;&lt;object type=&quot;3&quot; unique_id=&quot;10006&quot;&gt;&lt;property id=&quot;20148&quot; value=&quot;5&quot;/&gt;&lt;property id=&quot;20300&quot; value=&quot;Slide 5&quot;/&gt;&lt;property id=&quot;20307&quot; value=&quot;286&quot;/&gt;&lt;/object&gt;&lt;object type=&quot;3&quot; unique_id=&quot;10007&quot;&gt;&lt;property id=&quot;20148&quot; value=&quot;5&quot;/&gt;&lt;property id=&quot;20300&quot; value=&quot;Slide 14&quot;/&gt;&lt;property id=&quot;20307&quot; value=&quot;259&quot;/&gt;&lt;/object&gt;&lt;object type=&quot;3&quot; unique_id=&quot;19102&quot;&gt;&lt;property id=&quot;20148&quot; value=&quot;5&quot;/&gt;&lt;property id=&quot;20300&quot; value=&quot;Slide 3&quot;/&gt;&lt;property id=&quot;20307&quot; value=&quot;297&quot;/&gt;&lt;/object&gt;&lt;object type=&quot;3&quot; unique_id=&quot;19103&quot;&gt;&lt;property id=&quot;20148&quot; value=&quot;5&quot;/&gt;&lt;property id=&quot;20300&quot; value=&quot;Slide 6&quot;/&gt;&lt;property id=&quot;20307&quot; value=&quot;289&quot;/&gt;&lt;/object&gt;&lt;object type=&quot;3&quot; unique_id=&quot;19104&quot;&gt;&lt;property id=&quot;20148&quot; value=&quot;5&quot;/&gt;&lt;property id=&quot;20300&quot; value=&quot;Slide 7&quot;/&gt;&lt;property id=&quot;20307&quot; value=&quot;290&quot;/&gt;&lt;/object&gt;&lt;object type=&quot;3&quot; unique_id=&quot;19105&quot;&gt;&lt;property id=&quot;20148&quot; value=&quot;5&quot;/&gt;&lt;property id=&quot;20300&quot; value=&quot;Slide 8&quot;/&gt;&lt;property id=&quot;20307&quot; value=&quot;291&quot;/&gt;&lt;/object&gt;&lt;object type=&quot;3&quot; unique_id=&quot;19106&quot;&gt;&lt;property id=&quot;20148&quot; value=&quot;5&quot;/&gt;&lt;property id=&quot;20300&quot; value=&quot;Slide 9&quot;/&gt;&lt;property id=&quot;20307&quot; value=&quot;292&quot;/&gt;&lt;/object&gt;&lt;object type=&quot;3&quot; unique_id=&quot;19107&quot;&gt;&lt;property id=&quot;20148&quot; value=&quot;5&quot;/&gt;&lt;property id=&quot;20300&quot; value=&quot;Slide 10&quot;/&gt;&lt;property id=&quot;20307&quot; value=&quot;293&quot;/&gt;&lt;/object&gt;&lt;object type=&quot;3&quot; unique_id=&quot;19108&quot;&gt;&lt;property id=&quot;20148&quot; value=&quot;5&quot;/&gt;&lt;property id=&quot;20300&quot; value=&quot;Slide 11&quot;/&gt;&lt;property id=&quot;20307&quot; value=&quot;294&quot;/&gt;&lt;/object&gt;&lt;object type=&quot;3&quot; unique_id=&quot;19109&quot;&gt;&lt;property id=&quot;20148&quot; value=&quot;5&quot;/&gt;&lt;property id=&quot;20300&quot; value=&quot;Slide 12&quot;/&gt;&lt;property id=&quot;20307&quot; value=&quot;295&quot;/&gt;&lt;/object&gt;&lt;object type=&quot;3&quot; unique_id=&quot;19110&quot;&gt;&lt;property id=&quot;20148&quot; value=&quot;5&quot;/&gt;&lt;property id=&quot;20300&quot; value=&quot;Slide 13&quot;/&gt;&lt;property id=&quot;20307&quot; value=&quot;296&quot;/&gt;&lt;/object&gt;&lt;object type=&quot;3&quot; unique_id=&quot;19111&quot;&gt;&lt;property id=&quot;20148&quot; value=&quot;5&quot;/&gt;&lt;property id=&quot;20300&quot; value=&quot;Slide 16&quot;/&gt;&lt;property id=&quot;20307&quot; value=&quot;300&quot;/&gt;&lt;/object&gt;&lt;object type=&quot;3&quot; unique_id=&quot;19112&quot;&gt;&lt;property id=&quot;20148&quot; value=&quot;5&quot;/&gt;&lt;property id=&quot;20300&quot; value=&quot;Slide 17&quot;/&gt;&lt;property id=&quot;20307&quot; value=&quot;302&quot;/&gt;&lt;/object&gt;&lt;object type=&quot;3&quot; unique_id=&quot;19113&quot;&gt;&lt;property id=&quot;20148&quot; value=&quot;5&quot;/&gt;&lt;property id=&quot;20300&quot; value=&quot;Slide 18&quot;/&gt;&lt;property id=&quot;20307&quot; value=&quot;303&quot;/&gt;&lt;/object&gt;&lt;object type=&quot;3&quot; unique_id=&quot;19115&quot;&gt;&lt;property id=&quot;20148&quot; value=&quot;5&quot;/&gt;&lt;property id=&quot;20300&quot; value=&quot;Slide 20&quot;/&gt;&lt;property id=&quot;20307&quot; value=&quot;298&quot;/&gt;&lt;/object&gt;&lt;object type=&quot;3&quot; unique_id=&quot;19116&quot;&gt;&lt;property id=&quot;20148&quot; value=&quot;5&quot;/&gt;&lt;property id=&quot;20300&quot; value=&quot;Slide 21&quot;/&gt;&lt;property id=&quot;20307&quot; value=&quot;299&quot;/&gt;&lt;/object&gt;&lt;object type=&quot;3&quot; unique_id=&quot;19117&quot;&gt;&lt;property id=&quot;20148&quot; value=&quot;5&quot;/&gt;&lt;property id=&quot;20300&quot; value=&quot;Slide 22&quot;/&gt;&lt;property id=&quot;20307&quot; value=&quot;306&quot;/&gt;&lt;/object&gt;&lt;object type=&quot;3&quot; unique_id=&quot;19118&quot;&gt;&lt;property id=&quot;20148&quot; value=&quot;5&quot;/&gt;&lt;property id=&quot;20300&quot; value=&quot;Slide 23&quot;/&gt;&lt;property id=&quot;20307&quot; value=&quot;307&quot;/&gt;&lt;/object&gt;&lt;object type=&quot;3&quot; unique_id=&quot;19119&quot;&gt;&lt;property id=&quot;20148&quot; value=&quot;5&quot;/&gt;&lt;property id=&quot;20300&quot; value=&quot;Slide 25&quot;/&gt;&lt;property id=&quot;20307&quot; value=&quot;308&quot;/&gt;&lt;/object&gt;&lt;object type=&quot;3&quot; unique_id=&quot;19121&quot;&gt;&lt;property id=&quot;20148&quot; value=&quot;5&quot;/&gt;&lt;property id=&quot;20300&quot; value=&quot;Slide 26&quot;/&gt;&lt;property id=&quot;20307&quot; value=&quot;310&quot;/&gt;&lt;/object&gt;&lt;object type=&quot;3&quot; unique_id=&quot;19123&quot;&gt;&lt;property id=&quot;20148&quot; value=&quot;5&quot;/&gt;&lt;property id=&quot;20300&quot; value=&quot;Slide 27&quot;/&gt;&lt;property id=&quot;20307&quot; value=&quot;305&quot;/&gt;&lt;/object&gt;&lt;object type=&quot;3&quot; unique_id=&quot;19124&quot;&gt;&lt;property id=&quot;20148&quot; value=&quot;5&quot;/&gt;&lt;property id=&quot;20300&quot; value=&quot;Slide 28&quot;/&gt;&lt;property id=&quot;20307&quot; value=&quot;312&quot;/&gt;&lt;/object&gt;&lt;object type=&quot;3&quot; unique_id=&quot;19125&quot;&gt;&lt;property id=&quot;20148&quot; value=&quot;5&quot;/&gt;&lt;property id=&quot;20300&quot; value=&quot;Slide 29&quot;/&gt;&lt;property id=&quot;20307&quot; value=&quot;313&quot;/&gt;&lt;/object&gt;&lt;object type=&quot;3&quot; unique_id=&quot;19126&quot;&gt;&lt;property id=&quot;20148&quot; value=&quot;5&quot;/&gt;&lt;property id=&quot;20300&quot; value=&quot;Slide 30&quot;/&gt;&lt;property id=&quot;20307&quot; value=&quot;314&quot;/&gt;&lt;/object&gt;&lt;object type=&quot;3&quot; unique_id=&quot;19127&quot;&gt;&lt;property id=&quot;20148&quot; value=&quot;5&quot;/&gt;&lt;property id=&quot;20300&quot; value=&quot;Slide 31&quot;/&gt;&lt;property id=&quot;20307&quot; value=&quot;301&quot;/&gt;&lt;/object&gt;&lt;object type=&quot;3&quot; unique_id=&quot;19128&quot;&gt;&lt;property id=&quot;20148&quot; value=&quot;5&quot;/&gt;&lt;property id=&quot;20300&quot; value=&quot;Slide 33&quot;/&gt;&lt;property id=&quot;20307&quot; value=&quot;315&quot;/&gt;&lt;/object&gt;&lt;object type=&quot;3&quot; unique_id=&quot;19130&quot;&gt;&lt;property id=&quot;20148&quot; value=&quot;5&quot;/&gt;&lt;property id=&quot;20300&quot; value=&quot;Slide 35&quot;/&gt;&lt;property id=&quot;20307&quot; value=&quot;318&quot;/&gt;&lt;/object&gt;&lt;object type=&quot;3&quot; unique_id=&quot;19131&quot;&gt;&lt;property id=&quot;20148&quot; value=&quot;5&quot;/&gt;&lt;property id=&quot;20300&quot; value=&quot;Slide 37&quot;/&gt;&lt;property id=&quot;20307&quot; value=&quot;319&quot;/&gt;&lt;/object&gt;&lt;object type=&quot;3&quot; unique_id=&quot;19132&quot;&gt;&lt;property id=&quot;20148&quot; value=&quot;5&quot;/&gt;&lt;property id=&quot;20300&quot; value=&quot;Slide 38&quot;/&gt;&lt;property id=&quot;20307&quot; value=&quot;320&quot;/&gt;&lt;/object&gt;&lt;object type=&quot;3&quot; unique_id=&quot;19133&quot;&gt;&lt;property id=&quot;20148&quot; value=&quot;5&quot;/&gt;&lt;property id=&quot;20300&quot; value=&quot;Slide 39&quot;/&gt;&lt;property id=&quot;20307&quot; value=&quot;321&quot;/&gt;&lt;/object&gt;&lt;object type=&quot;3&quot; unique_id=&quot;19134&quot;&gt;&lt;property id=&quot;20148&quot; value=&quot;5&quot;/&gt;&lt;property id=&quot;20300&quot; value=&quot;Slide 45&quot;/&gt;&lt;property id=&quot;20307&quot; value=&quot;322&quot;/&gt;&lt;/object&gt;&lt;object type=&quot;3&quot; unique_id=&quot;19135&quot;&gt;&lt;property id=&quot;20148&quot; value=&quot;5&quot;/&gt;&lt;property id=&quot;20300&quot; value=&quot;Slide 46&quot;/&gt;&lt;property id=&quot;20307&quot; value=&quot;323&quot;/&gt;&lt;/object&gt;&lt;object type=&quot;3&quot; unique_id=&quot;19136&quot;&gt;&lt;property id=&quot;20148&quot; value=&quot;5&quot;/&gt;&lt;property id=&quot;20300&quot; value=&quot;Slide 47&quot;/&gt;&lt;property id=&quot;20307&quot; value=&quot;324&quot;/&gt;&lt;/object&gt;&lt;object type=&quot;3&quot; unique_id=&quot;19137&quot;&gt;&lt;property id=&quot;20148&quot; value=&quot;5&quot;/&gt;&lt;property id=&quot;20300&quot; value=&quot;Slide 48&quot;/&gt;&lt;property id=&quot;20307&quot; value=&quot;325&quot;/&gt;&lt;/object&gt;&lt;object type=&quot;3&quot; unique_id=&quot;19138&quot;&gt;&lt;property id=&quot;20148&quot; value=&quot;5&quot;/&gt;&lt;property id=&quot;20300&quot; value=&quot;Slide 49&quot;/&gt;&lt;property id=&quot;20307&quot; value=&quot;326&quot;/&gt;&lt;/object&gt;&lt;object type=&quot;3&quot; unique_id=&quot;19140&quot;&gt;&lt;property id=&quot;20148&quot; value=&quot;5&quot;/&gt;&lt;property id=&quot;20300&quot; value=&quot;Slide 50&quot;/&gt;&lt;property id=&quot;20307&quot; value=&quot;328&quot;/&gt;&lt;/object&gt;&lt;object type=&quot;3&quot; unique_id=&quot;19141&quot;&gt;&lt;property id=&quot;20148&quot; value=&quot;5&quot;/&gt;&lt;property id=&quot;20300&quot; value=&quot;Slide 52&quot;/&gt;&lt;property id=&quot;20307&quot; value=&quot;329&quot;/&gt;&lt;/object&gt;&lt;object type=&quot;3&quot; unique_id=&quot;19142&quot;&gt;&lt;property id=&quot;20148&quot; value=&quot;5&quot;/&gt;&lt;property id=&quot;20300&quot; value=&quot;Slide 60&quot;/&gt;&lt;property id=&quot;20307&quot; value=&quot;330&quot;/&gt;&lt;/object&gt;&lt;object type=&quot;3&quot; unique_id=&quot;19143&quot;&gt;&lt;property id=&quot;20148&quot; value=&quot;5&quot;/&gt;&lt;property id=&quot;20300&quot; value=&quot;Slide 65&quot;/&gt;&lt;property id=&quot;20307&quot; value=&quot;331&quot;/&gt;&lt;/object&gt;&lt;object type=&quot;3&quot; unique_id=&quot;19144&quot;&gt;&lt;property id=&quot;20148&quot; value=&quot;5&quot;/&gt;&lt;property id=&quot;20300&quot; value=&quot;Slide 66&quot;/&gt;&lt;property id=&quot;20307&quot; value=&quot;332&quot;/&gt;&lt;/object&gt;&lt;object type=&quot;3&quot; unique_id=&quot;19145&quot;&gt;&lt;property id=&quot;20148&quot; value=&quot;5&quot;/&gt;&lt;property id=&quot;20300&quot; value=&quot;Slide 67&quot;/&gt;&lt;property id=&quot;20307&quot; value=&quot;333&quot;/&gt;&lt;/object&gt;&lt;object type=&quot;3&quot; unique_id=&quot;19866&quot;&gt;&lt;property id=&quot;20148&quot; value=&quot;5&quot;/&gt;&lt;property id=&quot;20300&quot; value=&quot;Slide 15&quot;/&gt;&lt;property id=&quot;20307&quot; value=&quot;339&quot;/&gt;&lt;/object&gt;&lt;object type=&quot;3&quot; unique_id=&quot;19867&quot;&gt;&lt;property id=&quot;20148&quot; value=&quot;5&quot;/&gt;&lt;property id=&quot;20300&quot; value=&quot;Slide 19&quot;/&gt;&lt;property id=&quot;20307&quot; value=&quot;341&quot;/&gt;&lt;/object&gt;&lt;object type=&quot;3&quot; unique_id=&quot;19868&quot;&gt;&lt;property id=&quot;20148&quot; value=&quot;5&quot;/&gt;&lt;property id=&quot;20300&quot; value=&quot;Slide 24&quot;/&gt;&lt;property id=&quot;20307&quot; value=&quot;340&quot;/&gt;&lt;/object&gt;&lt;object type=&quot;3&quot; unique_id=&quot;19869&quot;&gt;&lt;property id=&quot;20148&quot; value=&quot;5&quot;/&gt;&lt;property id=&quot;20300&quot; value=&quot;Slide 41&quot;/&gt;&lt;property id=&quot;20307&quot; value=&quot;342&quot;/&gt;&lt;/object&gt;&lt;object type=&quot;3&quot; unique_id=&quot;19870&quot;&gt;&lt;property id=&quot;20148&quot; value=&quot;5&quot;/&gt;&lt;property id=&quot;20300&quot; value=&quot;Slide 42&quot;/&gt;&lt;property id=&quot;20307&quot; value=&quot;343&quot;/&gt;&lt;/object&gt;&lt;object type=&quot;3&quot; unique_id=&quot;19871&quot;&gt;&lt;property id=&quot;20148&quot; value=&quot;5&quot;/&gt;&lt;property id=&quot;20300&quot; value=&quot;Slide 43&quot;/&gt;&lt;property id=&quot;20307&quot; value=&quot;344&quot;/&gt;&lt;/object&gt;&lt;object type=&quot;3&quot; unique_id=&quot;19872&quot;&gt;&lt;property id=&quot;20148&quot; value=&quot;5&quot;/&gt;&lt;property id=&quot;20300&quot; value=&quot;Slide 44&quot;/&gt;&lt;property id=&quot;20307&quot; value=&quot;345&quot;/&gt;&lt;/object&gt;&lt;object type=&quot;3&quot; unique_id=&quot;19873&quot;&gt;&lt;property id=&quot;20148&quot; value=&quot;5&quot;/&gt;&lt;property id=&quot;20300&quot; value=&quot;Slide 51&quot;/&gt;&lt;property id=&quot;20307&quot; value=&quot;346&quot;/&gt;&lt;/object&gt;&lt;object type=&quot;3&quot; unique_id=&quot;21098&quot;&gt;&lt;property id=&quot;20148&quot; value=&quot;5&quot;/&gt;&lt;property id=&quot;20300&quot; value=&quot;Slide 34&quot;/&gt;&lt;property id=&quot;20307&quot; value=&quot;347&quot;/&gt;&lt;/object&gt;&lt;object type=&quot;3&quot; unique_id=&quot;21099&quot;&gt;&lt;property id=&quot;20148&quot; value=&quot;5&quot;/&gt;&lt;property id=&quot;20300&quot; value=&quot;Slide 36&quot;/&gt;&lt;property id=&quot;20307&quot; value=&quot;348&quot;/&gt;&lt;/object&gt;&lt;object type=&quot;3&quot; unique_id=&quot;21100&quot;&gt;&lt;property id=&quot;20148&quot; value=&quot;5&quot;/&gt;&lt;property id=&quot;20300&quot; value=&quot;Slide 40&quot;/&gt;&lt;property id=&quot;20307&quot; value=&quot;349&quot;/&gt;&lt;/object&gt;&lt;object type=&quot;3&quot; unique_id=&quot;21101&quot;&gt;&lt;property id=&quot;20148&quot; value=&quot;5&quot;/&gt;&lt;property id=&quot;20300&quot; value=&quot;Slide 53&quot;/&gt;&lt;property id=&quot;20307&quot; value=&quot;350&quot;/&gt;&lt;/object&gt;&lt;object type=&quot;3&quot; unique_id=&quot;21102&quot;&gt;&lt;property id=&quot;20148&quot; value=&quot;5&quot;/&gt;&lt;property id=&quot;20300&quot; value=&quot;Slide 54&quot;/&gt;&lt;property id=&quot;20307&quot; value=&quot;351&quot;/&gt;&lt;/object&gt;&lt;object type=&quot;3&quot; unique_id=&quot;21103&quot;&gt;&lt;property id=&quot;20148&quot; value=&quot;5&quot;/&gt;&lt;property id=&quot;20300&quot; value=&quot;Slide 55&quot;/&gt;&lt;property id=&quot;20307&quot; value=&quot;352&quot;/&gt;&lt;/object&gt;&lt;object type=&quot;3&quot; unique_id=&quot;21104&quot;&gt;&lt;property id=&quot;20148&quot; value=&quot;5&quot;/&gt;&lt;property id=&quot;20300&quot; value=&quot;Slide 56&quot;/&gt;&lt;property id=&quot;20307&quot; value=&quot;353&quot;/&gt;&lt;/object&gt;&lt;object type=&quot;3&quot; unique_id=&quot;21105&quot;&gt;&lt;property id=&quot;20148&quot; value=&quot;5&quot;/&gt;&lt;property id=&quot;20300&quot; value=&quot;Slide 57&quot;/&gt;&lt;property id=&quot;20307&quot; value=&quot;354&quot;/&gt;&lt;/object&gt;&lt;object type=&quot;3&quot; unique_id=&quot;21106&quot;&gt;&lt;property id=&quot;20148&quot; value=&quot;5&quot;/&gt;&lt;property id=&quot;20300&quot; value=&quot;Slide 58&quot;/&gt;&lt;property id=&quot;20307&quot; value=&quot;355&quot;/&gt;&lt;/object&gt;&lt;object type=&quot;3&quot; unique_id=&quot;21107&quot;&gt;&lt;property id=&quot;20148&quot; value=&quot;5&quot;/&gt;&lt;property id=&quot;20300&quot; value=&quot;Slide 59&quot;/&gt;&lt;property id=&quot;20307&quot; value=&quot;356&quot;/&gt;&lt;/object&gt;&lt;object type=&quot;3&quot; unique_id=&quot;21108&quot;&gt;&lt;property id=&quot;20148&quot; value=&quot;5&quot;/&gt;&lt;property id=&quot;20300&quot; value=&quot;Slide 61&quot;/&gt;&lt;property id=&quot;20307&quot; value=&quot;357&quot;/&gt;&lt;/object&gt;&lt;object type=&quot;3&quot; unique_id=&quot;21109&quot;&gt;&lt;property id=&quot;20148&quot; value=&quot;5&quot;/&gt;&lt;property id=&quot;20300&quot; value=&quot;Slide 62&quot;/&gt;&lt;property id=&quot;20307&quot; value=&quot;358&quot;/&gt;&lt;/object&gt;&lt;object type=&quot;3&quot; unique_id=&quot;21110&quot;&gt;&lt;property id=&quot;20148&quot; value=&quot;5&quot;/&gt;&lt;property id=&quot;20300&quot; value=&quot;Slide 63&quot;/&gt;&lt;property id=&quot;20307&quot; value=&quot;359&quot;/&gt;&lt;/object&gt;&lt;object type=&quot;3&quot; unique_id=&quot;21111&quot;&gt;&lt;property id=&quot;20148&quot; value=&quot;5&quot;/&gt;&lt;property id=&quot;20300&quot; value=&quot;Slide 64&quot;/&gt;&lt;property id=&quot;20307&quot; value=&quot;360&quot;/&gt;&lt;/object&gt;&lt;object type=&quot;3&quot; unique_id=&quot;21112&quot;&gt;&lt;property id=&quot;20148&quot; value=&quot;5&quot;/&gt;&lt;property id=&quot;20300&quot; value=&quot;Slide 68&quot;/&gt;&lt;property id=&quot;20307&quot; value=&quot;361&quot;/&gt;&lt;/object&gt;&lt;object type=&quot;3&quot; unique_id=&quot;21113&quot;&gt;&lt;property id=&quot;20148&quot; value=&quot;5&quot;/&gt;&lt;property id=&quot;20300&quot; value=&quot;Slide 69&quot;/&gt;&lt;property id=&quot;20307&quot; value=&quot;362&quot;/&gt;&lt;/object&gt;&lt;object type=&quot;3&quot; unique_id=&quot;21259&quot;&gt;&lt;property id=&quot;20148&quot; value=&quot;5&quot;/&gt;&lt;property id=&quot;20300&quot; value=&quot;Slide 32&quot;/&gt;&lt;property id=&quot;20307&quot; value=&quot;363&quot;/&gt;&lt;/object&gt;&lt;/object&gt;&lt;object type=&quot;8&quot; unique_id=&quot;10014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591</Words>
  <Application>Microsoft Office PowerPoint</Application>
  <PresentationFormat>Widescreen</PresentationFormat>
  <Paragraphs>64</Paragraphs>
  <Slides>17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等线</vt:lpstr>
      <vt:lpstr>等线 Light</vt:lpstr>
      <vt:lpstr>Microsoft YaHei</vt:lpstr>
      <vt:lpstr>宋体</vt:lpstr>
      <vt:lpstr>Arial</vt:lpstr>
      <vt:lpstr>Calibri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邱航</dc:creator>
  <cp:lastModifiedBy>Administrator</cp:lastModifiedBy>
  <cp:revision>139</cp:revision>
  <dcterms:created xsi:type="dcterms:W3CDTF">2017-10-01T08:37:00Z</dcterms:created>
  <dcterms:modified xsi:type="dcterms:W3CDTF">2024-07-01T14:18:00Z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9883526CC7D04057B5D58B8FE833B08D</vt:lpwstr>
  </property>
  <property fmtid="{D5CDD505-2E9C-101B-9397-08002B2CF9AE}" pid="3" name="KSOProductBuildVer">
    <vt:lpwstr>1033-11.2.0.11380</vt:lpwstr>
  </property>
</Properties>
</file>