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3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4.xml" ContentType="application/vnd.openxmlformats-officedocument.presentationml.tags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355" r:id="rId2"/>
    <p:sldId id="356" r:id="rId3"/>
    <p:sldId id="330" r:id="rId4"/>
    <p:sldId id="357" r:id="rId5"/>
    <p:sldId id="358" r:id="rId6"/>
    <p:sldId id="359" r:id="rId7"/>
    <p:sldId id="360" r:id="rId8"/>
    <p:sldId id="331" r:id="rId9"/>
    <p:sldId id="332" r:id="rId10"/>
    <p:sldId id="333" r:id="rId11"/>
    <p:sldId id="361" r:id="rId12"/>
    <p:sldId id="465" r:id="rId13"/>
    <p:sldId id="463" r:id="rId14"/>
    <p:sldId id="362" r:id="rId15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8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uyen tran" initials="x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7E85"/>
    <a:srgbClr val="8AB4A4"/>
    <a:srgbClr val="775D69"/>
    <a:srgbClr val="F8C7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26" autoAdjust="0"/>
    <p:restoredTop sz="94660"/>
  </p:normalViewPr>
  <p:slideViewPr>
    <p:cSldViewPr snapToGrid="0">
      <p:cViewPr varScale="1">
        <p:scale>
          <a:sx n="68" d="100"/>
          <a:sy n="68" d="100"/>
        </p:scale>
        <p:origin x="596" y="64"/>
      </p:cViewPr>
      <p:guideLst>
        <p:guide orient="horz" pos="2160"/>
        <p:guide pos="38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8062E-6A21-49E8-83AC-5C29590BD9AD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AEB1C-540E-4F55-BB07-59F0FA725A7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84200" y="440053"/>
            <a:ext cx="10880064" cy="71647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31408"/>
            <a:ext cx="12192000" cy="9265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0464801" y="0"/>
            <a:ext cx="1727200" cy="1769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84200" y="440053"/>
            <a:ext cx="10880064" cy="71647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31408"/>
            <a:ext cx="12192000" cy="9265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0464801" y="0"/>
            <a:ext cx="1727200" cy="1769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84200" y="440053"/>
            <a:ext cx="10880064" cy="71647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31408"/>
            <a:ext cx="12192000" cy="9265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0464801" y="0"/>
            <a:ext cx="1727200" cy="1769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84200" y="440053"/>
            <a:ext cx="10880064" cy="71647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31408"/>
            <a:ext cx="12192000" cy="9265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0464801" y="0"/>
            <a:ext cx="1727200" cy="1769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84200" y="440053"/>
            <a:ext cx="10880064" cy="71647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31408"/>
            <a:ext cx="12192000" cy="9265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0464801" y="0"/>
            <a:ext cx="1727200" cy="1769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228600" y="-673100"/>
            <a:ext cx="609600" cy="355600"/>
          </a:xfrm>
          <a:prstGeom prst="rect">
            <a:avLst/>
          </a:prstGeom>
          <a:solidFill>
            <a:srgbClr val="EB7E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965200" y="-673100"/>
            <a:ext cx="609600" cy="355600"/>
          </a:xfrm>
          <a:prstGeom prst="rect">
            <a:avLst/>
          </a:prstGeom>
          <a:solidFill>
            <a:srgbClr val="8AB4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1701800" y="-673100"/>
            <a:ext cx="609600" cy="355600"/>
          </a:xfrm>
          <a:prstGeom prst="rect">
            <a:avLst/>
          </a:prstGeom>
          <a:solidFill>
            <a:srgbClr val="775D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2438400" y="-659734"/>
            <a:ext cx="609600" cy="355600"/>
          </a:xfrm>
          <a:prstGeom prst="rect">
            <a:avLst/>
          </a:prstGeom>
          <a:solidFill>
            <a:srgbClr val="F8C7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9" r:id="rId16"/>
    <p:sldLayoutId id="2147483670" r:id="rId1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7.mp3"/><Relationship Id="rId13" Type="http://schemas.openxmlformats.org/officeDocument/2006/relationships/image" Target="../media/image22.png"/><Relationship Id="rId3" Type="http://schemas.microsoft.com/office/2007/relationships/media" Target="../media/media5.mp3"/><Relationship Id="rId7" Type="http://schemas.microsoft.com/office/2007/relationships/media" Target="../media/media7.mp3"/><Relationship Id="rId12" Type="http://schemas.openxmlformats.org/officeDocument/2006/relationships/image" Target="../media/image21.jpe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11" Type="http://schemas.openxmlformats.org/officeDocument/2006/relationships/image" Target="../media/image20.jpeg"/><Relationship Id="rId5" Type="http://schemas.microsoft.com/office/2007/relationships/media" Target="../media/media6.mp3"/><Relationship Id="rId15" Type="http://schemas.openxmlformats.org/officeDocument/2006/relationships/image" Target="../media/image24.png"/><Relationship Id="rId10" Type="http://schemas.openxmlformats.org/officeDocument/2006/relationships/notesSlide" Target="../notesSlides/notesSlide11.xml"/><Relationship Id="rId4" Type="http://schemas.openxmlformats.org/officeDocument/2006/relationships/audio" Target="../media/media5.mp3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7.mp3"/><Relationship Id="rId13" Type="http://schemas.openxmlformats.org/officeDocument/2006/relationships/image" Target="../media/image22.png"/><Relationship Id="rId3" Type="http://schemas.microsoft.com/office/2007/relationships/media" Target="../media/media5.mp3"/><Relationship Id="rId7" Type="http://schemas.microsoft.com/office/2007/relationships/media" Target="../media/media7.mp3"/><Relationship Id="rId12" Type="http://schemas.openxmlformats.org/officeDocument/2006/relationships/image" Target="../media/image21.jpe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11" Type="http://schemas.openxmlformats.org/officeDocument/2006/relationships/image" Target="../media/image20.jpeg"/><Relationship Id="rId5" Type="http://schemas.microsoft.com/office/2007/relationships/media" Target="../media/media6.mp3"/><Relationship Id="rId15" Type="http://schemas.openxmlformats.org/officeDocument/2006/relationships/image" Target="../media/image24.png"/><Relationship Id="rId10" Type="http://schemas.openxmlformats.org/officeDocument/2006/relationships/notesSlide" Target="../notesSlides/notesSlide12.xml"/><Relationship Id="rId4" Type="http://schemas.openxmlformats.org/officeDocument/2006/relationships/audio" Target="../media/media5.mp3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microsoft.com/office/2007/relationships/media" Target="../media/media2.mp3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9.jpeg"/><Relationship Id="rId5" Type="http://schemas.openxmlformats.org/officeDocument/2006/relationships/slideLayout" Target="../slideLayouts/slideLayout12.xml"/><Relationship Id="rId10" Type="http://schemas.openxmlformats.org/officeDocument/2006/relationships/hyperlink" Target="https://www.youtube.com/watch?v=bJW-yCEwrVU" TargetMode="External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2.jpe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image" Target="../media/image11.jpe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jpe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形 3"/>
          <p:cNvPicPr>
            <a:picLocks noChangeAspect="1"/>
          </p:cNvPicPr>
          <p:nvPr/>
        </p:nvPicPr>
        <p:blipFill rotWithShape="1">
          <a:blip r:embed="rId3"/>
          <a:srcRect l="12942" t="59536" r="13592" b="4999"/>
          <a:stretch>
            <a:fillRect/>
          </a:stretch>
        </p:blipFill>
        <p:spPr>
          <a:xfrm>
            <a:off x="-73135" y="127112"/>
            <a:ext cx="12282553" cy="6938652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320116" y="1691788"/>
            <a:ext cx="78884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EB7E85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CHỦ ĐỀ 3</a:t>
            </a:r>
          </a:p>
          <a:p>
            <a:pPr algn="ctr"/>
            <a:r>
              <a:rPr lang="en-US" altLang="zh-CN" sz="6000" b="1">
                <a:solidFill>
                  <a:srgbClr val="EB7E85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NHỚ ƠN THẦY CÔ  </a:t>
            </a:r>
            <a:endParaRPr lang="zh-CN" altLang="en-US" sz="6000" b="1" dirty="0">
              <a:solidFill>
                <a:srgbClr val="EB7E85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形 61"/>
          <p:cNvPicPr>
            <a:picLocks noChangeAspect="1"/>
          </p:cNvPicPr>
          <p:nvPr/>
        </p:nvPicPr>
        <p:blipFill rotWithShape="1">
          <a:blip r:embed="rId3"/>
          <a:srcRect l="12942" t="149" r="13592" b="70993"/>
          <a:stretch>
            <a:fillRect/>
          </a:stretch>
        </p:blipFill>
        <p:spPr>
          <a:xfrm>
            <a:off x="-58236" y="-1367779"/>
            <a:ext cx="12280900" cy="560438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31056" y="946581"/>
            <a:ext cx="2825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69993" y="1884453"/>
            <a:ext cx="8270543" cy="25545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HS giới thiệu sản phẩm nhạc cụ do nhóm mình làm ( Chất liệu, vật liệu, cấu tạo, cách làm, cách chơi...)</a:t>
            </a:r>
          </a:p>
          <a:p>
            <a:r>
              <a:rPr lang="en-US"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Minh họa gõ đệm 1 bài hát tự chọn đã chuẩn bị từ trước theo chủ đề thầy cô và mái trường,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形 3"/>
          <p:cNvPicPr>
            <a:picLocks noChangeAspect="1"/>
          </p:cNvPicPr>
          <p:nvPr/>
        </p:nvPicPr>
        <p:blipFill rotWithShape="1">
          <a:blip r:embed="rId4"/>
          <a:srcRect l="12942" t="59536" r="13592" b="4999"/>
          <a:stretch>
            <a:fillRect/>
          </a:stretch>
        </p:blipFill>
        <p:spPr>
          <a:xfrm>
            <a:off x="78814" y="0"/>
            <a:ext cx="12192000" cy="6887497"/>
          </a:xfrm>
          <a:prstGeom prst="rect">
            <a:avLst/>
          </a:prstGeom>
        </p:spPr>
      </p:pic>
      <p:sp>
        <p:nvSpPr>
          <p:cNvPr id="13" name="MH_Entry_1"/>
          <p:cNvSpPr/>
          <p:nvPr>
            <p:custDataLst>
              <p:tags r:id="rId1"/>
            </p:custDataLst>
          </p:nvPr>
        </p:nvSpPr>
        <p:spPr>
          <a:xfrm>
            <a:off x="2045658" y="472124"/>
            <a:ext cx="8482819" cy="792461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4400" b="1" u="sng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CHUẨN BỊ BÀI MỚI</a:t>
            </a:r>
            <a:endParaRPr lang="en-US" altLang="zh-CN" sz="4400" b="1" i="1">
              <a:solidFill>
                <a:srgbClr val="EB7E85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45658" y="1514898"/>
            <a:ext cx="8106769" cy="34163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GV cùng HS hệ thống lại các nội dung đã học.</a:t>
            </a:r>
          </a:p>
          <a:p>
            <a:pPr lvl="0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Chuẩn bị tiết học sau:</a:t>
            </a:r>
          </a:p>
          <a:p>
            <a:pPr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+ Đọc và tìm hiểu các nội dung bài tiếp theo, trả lời các câu hỏi:</a:t>
            </a:r>
          </a:p>
          <a:p>
            <a:pPr>
              <a:lnSpc>
                <a:spcPct val="150000"/>
              </a:lnSpc>
            </a:pPr>
            <a:r>
              <a:rPr 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* Bài học tiếp theo có những nội dung nào?</a:t>
            </a:r>
          </a:p>
          <a:p>
            <a:pPr>
              <a:lnSpc>
                <a:spcPct val="150000"/>
              </a:lnSpc>
            </a:pPr>
            <a:r>
              <a:rPr 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* Hãy tìm hiểu về nội dung bài hát “Những ước mơ” </a:t>
            </a:r>
          </a:p>
          <a:p>
            <a:pPr>
              <a:lnSpc>
                <a:spcPct val="150000"/>
              </a:lnSpc>
            </a:pPr>
            <a:r>
              <a:rPr 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	và nhạc sĩ Nguyễn Ngọc Thiện.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NGHE NHAC</a:t>
            </a:r>
          </a:p>
        </p:txBody>
      </p:sp>
      <p:pic>
        <p:nvPicPr>
          <p:cNvPr id="8" name="NhungBongHoaNhungBaiCa-V.A-404756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649" y="1271951"/>
            <a:ext cx="3501766" cy="1964422"/>
          </a:xfrm>
          <a:prstGeom prst="rect">
            <a:avLst/>
          </a:prstGeom>
        </p:spPr>
      </p:pic>
      <p:pic>
        <p:nvPicPr>
          <p:cNvPr id="9" name="BuiPhan-PhamThanhThao-227738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450" y="1364772"/>
            <a:ext cx="3453929" cy="18720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45659" y="1665020"/>
            <a:ext cx="1815153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bông hoa những bài ca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9778" y="4392411"/>
            <a:ext cx="1815153" cy="645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 đầu tiên đi học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746775" y="1667295"/>
            <a:ext cx="1815153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Bụi phấn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937842" y="4253911"/>
            <a:ext cx="1815153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tóc thầy bạc trắng</a:t>
            </a:r>
          </a:p>
        </p:txBody>
      </p:sp>
      <p:pic>
        <p:nvPicPr>
          <p:cNvPr id="2" name="KhiTocThayBacTrang-V.A-2760719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450" y="3549320"/>
            <a:ext cx="3350971" cy="2195159"/>
          </a:xfrm>
          <a:prstGeom prst="rect">
            <a:avLst/>
          </a:prstGeom>
        </p:spPr>
      </p:pic>
      <p:pic>
        <p:nvPicPr>
          <p:cNvPr id="4" name="Content Placeholder 3" descr="ngay-dau-tien-di-hoc-vien-phuong"/>
          <p:cNvPicPr>
            <a:picLocks noGrp="1" noChangeAspect="1"/>
          </p:cNvPicPr>
          <p:nvPr>
            <p:ph idx="1"/>
          </p:nvPr>
        </p:nvPicPr>
        <p:blipFill>
          <a:blip r:embed="rId14"/>
          <a:stretch>
            <a:fillRect/>
          </a:stretch>
        </p:blipFill>
        <p:spPr>
          <a:xfrm>
            <a:off x="2195830" y="3676650"/>
            <a:ext cx="3498215" cy="2076450"/>
          </a:xfrm>
          <a:prstGeom prst="rect">
            <a:avLst/>
          </a:prstGeom>
        </p:spPr>
      </p:pic>
      <p:pic>
        <p:nvPicPr>
          <p:cNvPr id="6" name="Ngay-Dau-Tien-Di-Hoc-Hoang-Yen">
            <a:hlinkClick r:id="" action="ppaction://media"/>
          </p:cNvPr>
          <p:cNvPicPr/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661275" y="5331460"/>
            <a:ext cx="412750" cy="412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2282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050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565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numSld="998" showWhenStopped="0">
                <p:cTn id="45" repeatCount="indefinite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2" grpId="0" bldLvl="0" animBg="1"/>
      <p:bldP spid="14" grpId="0" bldLvl="0" animBg="1"/>
      <p:bldP spid="15" grpId="0" bldLvl="0" animBg="1"/>
      <p:bldP spid="16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NGHE NHAC</a:t>
            </a:r>
          </a:p>
        </p:txBody>
      </p:sp>
      <p:pic>
        <p:nvPicPr>
          <p:cNvPr id="8" name="NhungBongHoaNhungBaiCa-V.A-404756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649" y="1271951"/>
            <a:ext cx="3501766" cy="1964422"/>
          </a:xfrm>
          <a:prstGeom prst="rect">
            <a:avLst/>
          </a:prstGeom>
        </p:spPr>
      </p:pic>
      <p:pic>
        <p:nvPicPr>
          <p:cNvPr id="9" name="BuiPhan-PhamThanhThao-227738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450" y="1364772"/>
            <a:ext cx="3453929" cy="18720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45659" y="1665020"/>
            <a:ext cx="1815153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bông hoa những bài ca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9778" y="4392411"/>
            <a:ext cx="1815153" cy="645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 đầu tiên đi học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746775" y="1667295"/>
            <a:ext cx="1815153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Bụi phấn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937842" y="4253911"/>
            <a:ext cx="1815153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tóc thầy bạc trắng</a:t>
            </a:r>
          </a:p>
        </p:txBody>
      </p:sp>
      <p:pic>
        <p:nvPicPr>
          <p:cNvPr id="2" name="KhiTocThayBacTrang-V.A-2760719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450" y="3549320"/>
            <a:ext cx="3350971" cy="2195159"/>
          </a:xfrm>
          <a:prstGeom prst="rect">
            <a:avLst/>
          </a:prstGeom>
        </p:spPr>
      </p:pic>
      <p:pic>
        <p:nvPicPr>
          <p:cNvPr id="4" name="Content Placeholder 3" descr="ngay-dau-tien-di-hoc-vien-phuong"/>
          <p:cNvPicPr>
            <a:picLocks noGrp="1" noChangeAspect="1"/>
          </p:cNvPicPr>
          <p:nvPr>
            <p:ph idx="1"/>
          </p:nvPr>
        </p:nvPicPr>
        <p:blipFill>
          <a:blip r:embed="rId14"/>
          <a:stretch>
            <a:fillRect/>
          </a:stretch>
        </p:blipFill>
        <p:spPr>
          <a:xfrm>
            <a:off x="2195830" y="3676650"/>
            <a:ext cx="3498215" cy="2076450"/>
          </a:xfrm>
          <a:prstGeom prst="rect">
            <a:avLst/>
          </a:prstGeom>
        </p:spPr>
      </p:pic>
      <p:pic>
        <p:nvPicPr>
          <p:cNvPr id="6" name="Ngay-Dau-Tien-Di-Hoc-Hoang-Yen">
            <a:hlinkClick r:id="" action="ppaction://media"/>
          </p:cNvPr>
          <p:cNvPicPr/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661275" y="5331460"/>
            <a:ext cx="412750" cy="412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2282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049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565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numSld="998" showWhenStopped="0">
                <p:cTn id="45" repeatCount="indefinite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2" grpId="0" bldLvl="0" animBg="1"/>
      <p:bldP spid="14" grpId="0" bldLvl="0" animBg="1"/>
      <p:bldP spid="15" grpId="0" bldLvl="0" animBg="1"/>
      <p:bldP spid="16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形 3"/>
          <p:cNvPicPr>
            <a:picLocks noChangeAspect="1"/>
          </p:cNvPicPr>
          <p:nvPr/>
        </p:nvPicPr>
        <p:blipFill rotWithShape="1">
          <a:blip r:embed="rId4"/>
          <a:srcRect l="12942" t="59536" r="13592" b="4999"/>
          <a:stretch>
            <a:fillRect/>
          </a:stretch>
        </p:blipFill>
        <p:spPr>
          <a:xfrm>
            <a:off x="78814" y="0"/>
            <a:ext cx="12192000" cy="6887497"/>
          </a:xfrm>
          <a:prstGeom prst="rect">
            <a:avLst/>
          </a:prstGeom>
        </p:spPr>
      </p:pic>
      <p:sp>
        <p:nvSpPr>
          <p:cNvPr id="13" name="MH_Entry_1"/>
          <p:cNvSpPr/>
          <p:nvPr>
            <p:custDataLst>
              <p:tags r:id="rId1"/>
            </p:custDataLst>
          </p:nvPr>
        </p:nvSpPr>
        <p:spPr>
          <a:xfrm>
            <a:off x="1813646" y="1820089"/>
            <a:ext cx="8482819" cy="1760482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4400" b="1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TẠM BIỆT!</a:t>
            </a:r>
          </a:p>
          <a:p>
            <a:pPr algn="ctr">
              <a:lnSpc>
                <a:spcPct val="130000"/>
              </a:lnSpc>
            </a:pPr>
            <a:r>
              <a:rPr lang="en-US" altLang="zh-CN" sz="4400" b="1" i="1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CHÚC CÁC EM HỌC TỐT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形 3"/>
          <p:cNvPicPr>
            <a:picLocks noChangeAspect="1"/>
          </p:cNvPicPr>
          <p:nvPr/>
        </p:nvPicPr>
        <p:blipFill rotWithShape="1">
          <a:blip r:embed="rId4"/>
          <a:srcRect l="12942" t="149" r="13592" b="70993"/>
          <a:stretch>
            <a:fillRect/>
          </a:stretch>
        </p:blipFill>
        <p:spPr>
          <a:xfrm>
            <a:off x="-29497" y="-1391965"/>
            <a:ext cx="12192000" cy="5604386"/>
          </a:xfrm>
          <a:prstGeom prst="rect">
            <a:avLst/>
          </a:prstGeom>
        </p:spPr>
      </p:pic>
      <p:sp>
        <p:nvSpPr>
          <p:cNvPr id="12" name="矩形: 圆角 4"/>
          <p:cNvSpPr/>
          <p:nvPr/>
        </p:nvSpPr>
        <p:spPr>
          <a:xfrm>
            <a:off x="1828803" y="1609409"/>
            <a:ext cx="8488908" cy="2603012"/>
          </a:xfrm>
          <a:prstGeom prst="roundRect">
            <a:avLst>
              <a:gd name="adj" fmla="val 36869"/>
            </a:avLst>
          </a:prstGeom>
          <a:solidFill>
            <a:srgbClr val="EB7E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155404" y="1938689"/>
            <a:ext cx="7835705" cy="2520690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4200" u="sng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Tiết 12</a:t>
            </a:r>
          </a:p>
          <a:p>
            <a:pPr algn="ctr">
              <a:lnSpc>
                <a:spcPct val="130000"/>
              </a:lnSpc>
            </a:pPr>
            <a:r>
              <a:rPr lang="en-US" altLang="zh-CN" sz="420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VẬN DỤNG- SÁNG TẠO</a:t>
            </a:r>
          </a:p>
          <a:p>
            <a:pPr>
              <a:lnSpc>
                <a:spcPct val="130000"/>
              </a:lnSpc>
            </a:pPr>
            <a:endParaRPr lang="zh-CN" altLang="en-US" sz="4200" i="1" dirty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形 61"/>
          <p:cNvPicPr>
            <a:picLocks noChangeAspect="1"/>
          </p:cNvPicPr>
          <p:nvPr/>
        </p:nvPicPr>
        <p:blipFill rotWithShape="1">
          <a:blip r:embed="rId3"/>
          <a:srcRect l="12942" t="149" r="13592" b="70993"/>
          <a:stretch>
            <a:fillRect/>
          </a:stretch>
        </p:blipFill>
        <p:spPr>
          <a:xfrm>
            <a:off x="-58236" y="-1367779"/>
            <a:ext cx="12280900" cy="560438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87"/>
          <a:stretch>
            <a:fillRect/>
          </a:stretch>
        </p:blipFill>
        <p:spPr>
          <a:xfrm>
            <a:off x="1133635" y="3261814"/>
            <a:ext cx="4283957" cy="30980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56595" y="327548"/>
            <a:ext cx="73697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CHƠI: NGƯỜI CHỈ HUY TÀI BA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24083" y="1201285"/>
            <a:ext cx="354841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 nhóm chọn ra 1 bạn chỉ huy bắt nhịp 4/4 cho cả nhóm đọc </a:t>
            </a:r>
          </a:p>
          <a:p>
            <a:r>
              <a:rPr lang="en-US" sz="2800" i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đọc nhạc số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264" y="1434414"/>
            <a:ext cx="5117973" cy="40827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形 61"/>
          <p:cNvPicPr>
            <a:picLocks noChangeAspect="1"/>
          </p:cNvPicPr>
          <p:nvPr/>
        </p:nvPicPr>
        <p:blipFill rotWithShape="1">
          <a:blip r:embed="rId7"/>
          <a:srcRect l="12942" t="149" r="13592" b="70993"/>
          <a:stretch>
            <a:fillRect/>
          </a:stretch>
        </p:blipFill>
        <p:spPr>
          <a:xfrm>
            <a:off x="-58236" y="-1367779"/>
            <a:ext cx="12280900" cy="56043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65" y="397205"/>
            <a:ext cx="9649102" cy="5580514"/>
          </a:xfrm>
          <a:prstGeom prst="rect">
            <a:avLst/>
          </a:prstGeom>
        </p:spPr>
      </p:pic>
      <p:pic>
        <p:nvPicPr>
          <p:cNvPr id="4" name="BÀI HÁT MẪU - THẦY CÔ LÀ TẤT CẢ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35118" y="5274856"/>
            <a:ext cx="504968" cy="504968"/>
          </a:xfrm>
          <a:prstGeom prst="rect">
            <a:avLst/>
          </a:prstGeom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3647" y="346227"/>
            <a:ext cx="4274057" cy="584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/>
            <a:r>
              <a:rPr lang="en-US" sz="3200" b="1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Nghe lại bài hát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" y="6182537"/>
            <a:ext cx="5909481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https://www.youtube.com/watch?v=bJW-yCEwrVU</a:t>
            </a:r>
          </a:p>
        </p:txBody>
      </p:sp>
      <p:pic>
        <p:nvPicPr>
          <p:cNvPr id="7" name="Picture 6">
            <a:hlinkClick r:id="rId10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8236" y="0"/>
            <a:ext cx="1513764" cy="1513764"/>
          </a:xfrm>
          <a:prstGeom prst="rect">
            <a:avLst/>
          </a:prstGeom>
        </p:spPr>
      </p:pic>
      <p:pic>
        <p:nvPicPr>
          <p:cNvPr id="9" name="HAT full_Thay co là_nxb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53316" y="6188559"/>
            <a:ext cx="486770" cy="4867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4729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形 61"/>
          <p:cNvPicPr>
            <a:picLocks noChangeAspect="1"/>
          </p:cNvPicPr>
          <p:nvPr/>
        </p:nvPicPr>
        <p:blipFill rotWithShape="1">
          <a:blip r:embed="rId3"/>
          <a:srcRect l="12942" t="149" r="13592" b="70993"/>
          <a:stretch>
            <a:fillRect/>
          </a:stretch>
        </p:blipFill>
        <p:spPr>
          <a:xfrm>
            <a:off x="-58236" y="-1367779"/>
            <a:ext cx="12280900" cy="5604386"/>
          </a:xfrm>
          <a:prstGeom prst="rect">
            <a:avLst/>
          </a:prstGeom>
        </p:spPr>
      </p:pic>
      <p:pic>
        <p:nvPicPr>
          <p:cNvPr id="3" name="Picture 5" descr="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663" y="1936171"/>
            <a:ext cx="9021170" cy="4908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204984" y="2666376"/>
            <a:ext cx="2821631" cy="2246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Học sinh luyện tập với các hình thức như hát lĩnh xướng, nối tiếp, hòa giọng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34765" y="428206"/>
            <a:ext cx="6503853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124" y="1345820"/>
            <a:ext cx="5989087" cy="3927169"/>
          </a:xfrm>
          <a:prstGeom prst="rect">
            <a:avLst/>
          </a:prstGeom>
        </p:spPr>
      </p:pic>
      <p:pic>
        <p:nvPicPr>
          <p:cNvPr id="62" name="图形 61"/>
          <p:cNvPicPr>
            <a:picLocks noChangeAspect="1"/>
          </p:cNvPicPr>
          <p:nvPr/>
        </p:nvPicPr>
        <p:blipFill rotWithShape="1">
          <a:blip r:embed="rId6"/>
          <a:srcRect l="12942" t="149" r="13592" b="70993"/>
          <a:stretch>
            <a:fillRect/>
          </a:stretch>
        </p:blipFill>
        <p:spPr>
          <a:xfrm>
            <a:off x="-58236" y="-1367779"/>
            <a:ext cx="12280900" cy="56043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82640" y="2308599"/>
            <a:ext cx="47630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Lĩnh xướng: </a:t>
            </a:r>
          </a:p>
          <a:p>
            <a:r>
              <a:rPr lang="en-US" sz="2400" b="1" i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bao điều......về tấm lòng thầy cô</a:t>
            </a:r>
          </a:p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Hòa giọng: </a:t>
            </a:r>
          </a:p>
          <a:p>
            <a:r>
              <a:rPr lang="en-US" sz="2400" b="1" i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 cô là vầng trăng......nâng bước em vào đời</a:t>
            </a:r>
          </a:p>
        </p:txBody>
      </p:sp>
      <p:pic>
        <p:nvPicPr>
          <p:cNvPr id="4" name="BEAT - THẦY CÔ LÀ TẤT CẢ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236" y="4741296"/>
            <a:ext cx="609600" cy="381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21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071" y="1936171"/>
            <a:ext cx="9021170" cy="4908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204985" y="2666376"/>
            <a:ext cx="2314932" cy="1384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Hát kết hợp vận động phụ họa</a:t>
            </a:r>
          </a:p>
        </p:txBody>
      </p:sp>
      <p:pic>
        <p:nvPicPr>
          <p:cNvPr id="5" name="图形 61"/>
          <p:cNvPicPr>
            <a:picLocks noChangeAspect="1"/>
          </p:cNvPicPr>
          <p:nvPr/>
        </p:nvPicPr>
        <p:blipFill rotWithShape="1">
          <a:blip r:embed="rId5"/>
          <a:srcRect l="12942" t="149" r="13592" b="70993"/>
          <a:stretch>
            <a:fillRect/>
          </a:stretch>
        </p:blipFill>
        <p:spPr>
          <a:xfrm>
            <a:off x="-58236" y="-1367779"/>
            <a:ext cx="12280900" cy="5604386"/>
          </a:xfrm>
          <a:prstGeom prst="rect">
            <a:avLst/>
          </a:prstGeom>
        </p:spPr>
      </p:pic>
      <p:pic>
        <p:nvPicPr>
          <p:cNvPr id="6" name="BEAT - THẦY CÔ LÀ TẤT CẢ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410" y="5637577"/>
            <a:ext cx="609600" cy="381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921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形 61"/>
          <p:cNvPicPr>
            <a:picLocks noChangeAspect="1"/>
          </p:cNvPicPr>
          <p:nvPr/>
        </p:nvPicPr>
        <p:blipFill rotWithShape="1">
          <a:blip r:embed="rId3"/>
          <a:srcRect l="12942" t="149" r="13592" b="70993"/>
          <a:stretch>
            <a:fillRect/>
          </a:stretch>
        </p:blipFill>
        <p:spPr>
          <a:xfrm>
            <a:off x="0" y="-1371490"/>
            <a:ext cx="12280900" cy="56043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56597" y="367694"/>
            <a:ext cx="7792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 NHÂN/ NHÓM CÙNG CHIA SẺ MỘT SỐ BÀI HÁT ĐÃ SƯU TẦM VỀ CHỦ ĐỀ THẦY CÔ VÀ MÁI TRƯỜNG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460" y="3580967"/>
            <a:ext cx="2971646" cy="22996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748" y="1335239"/>
            <a:ext cx="2957358" cy="2057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609" y="1335239"/>
            <a:ext cx="2947915" cy="20769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609" y="3554988"/>
            <a:ext cx="2947915" cy="23255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形 61"/>
          <p:cNvPicPr>
            <a:picLocks noChangeAspect="1"/>
          </p:cNvPicPr>
          <p:nvPr/>
        </p:nvPicPr>
        <p:blipFill rotWithShape="1">
          <a:blip r:embed="rId3"/>
          <a:srcRect l="12942" t="149" r="13592" b="70993"/>
          <a:stretch>
            <a:fillRect/>
          </a:stretch>
        </p:blipFill>
        <p:spPr>
          <a:xfrm>
            <a:off x="-58236" y="-1367779"/>
            <a:ext cx="12280900" cy="560438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79176" y="231777"/>
            <a:ext cx="80112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TỰ LÀM VÀ BIỂU DIỄN NHẠC CỤ </a:t>
            </a:r>
          </a:p>
          <a:p>
            <a:pPr algn="ctr"/>
            <a:r>
              <a:rPr lang="en-US" sz="24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GÕ TỰ TẠO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200" y="1148124"/>
            <a:ext cx="2684021" cy="26587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210" y="3930546"/>
            <a:ext cx="3366396" cy="22780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021" y="1148125"/>
            <a:ext cx="2536533" cy="25835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4651" y="1160058"/>
            <a:ext cx="363030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Gợi ý các làm nhạc cụ: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- Vật liệu và dụng cụ: Vỏ con trai, vỏ hộp sữa, hộp bánh bằng kim loại... giấy màu, sơn màu, kéo, băng dính 2 mặt, cọ vẽ....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- Cách làm và sử dụng: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+ Nhạc cụ vỏ con trai: Dùng sơn và cọ vẽ trang trí lên vỏ trai theo ý thích. Dùng mặt vỏ con trai sau khi được trang trí gõ vào nhau tạo ra âm thanh.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+ Nhạc cụ trống: Trang trí hộp theo ý thích ( Có thể sáng tạo vẽ hoặc cắt dán). Gõ hoặc vỗ vào trống để tạo ra âm thanh.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  <p:tag name="MMPROD_NEXTUNIQUEID" val="10009"/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57&quot;/&gt;&lt;/object&gt;&lt;object type=&quot;3&quot; unique_id=&quot;10005&quot;&gt;&lt;property id=&quot;20148&quot; value=&quot;5&quot;/&gt;&lt;property id=&quot;20300&quot; value=&quot;Slide 4&quot;/&gt;&lt;property id=&quot;20307&quot; value=&quot;258&quot;/&gt;&lt;/object&gt;&lt;object type=&quot;3&quot; unique_id=&quot;10006&quot;&gt;&lt;property id=&quot;20148&quot; value=&quot;5&quot;/&gt;&lt;property id=&quot;20300&quot; value=&quot;Slide 5&quot;/&gt;&lt;property id=&quot;20307&quot; value=&quot;286&quot;/&gt;&lt;/object&gt;&lt;object type=&quot;3&quot; unique_id=&quot;10007&quot;&gt;&lt;property id=&quot;20148&quot; value=&quot;5&quot;/&gt;&lt;property id=&quot;20300&quot; value=&quot;Slide 14&quot;/&gt;&lt;property id=&quot;20307&quot; value=&quot;259&quot;/&gt;&lt;/object&gt;&lt;object type=&quot;3&quot; unique_id=&quot;19102&quot;&gt;&lt;property id=&quot;20148&quot; value=&quot;5&quot;/&gt;&lt;property id=&quot;20300&quot; value=&quot;Slide 3&quot;/&gt;&lt;property id=&quot;20307&quot; value=&quot;297&quot;/&gt;&lt;/object&gt;&lt;object type=&quot;3&quot; unique_id=&quot;19103&quot;&gt;&lt;property id=&quot;20148&quot; value=&quot;5&quot;/&gt;&lt;property id=&quot;20300&quot; value=&quot;Slide 6&quot;/&gt;&lt;property id=&quot;20307&quot; value=&quot;289&quot;/&gt;&lt;/object&gt;&lt;object type=&quot;3&quot; unique_id=&quot;19104&quot;&gt;&lt;property id=&quot;20148&quot; value=&quot;5&quot;/&gt;&lt;property id=&quot;20300&quot; value=&quot;Slide 7&quot;/&gt;&lt;property id=&quot;20307&quot; value=&quot;290&quot;/&gt;&lt;/object&gt;&lt;object type=&quot;3&quot; unique_id=&quot;19105&quot;&gt;&lt;property id=&quot;20148&quot; value=&quot;5&quot;/&gt;&lt;property id=&quot;20300&quot; value=&quot;Slide 8&quot;/&gt;&lt;property id=&quot;20307&quot; value=&quot;291&quot;/&gt;&lt;/object&gt;&lt;object type=&quot;3&quot; unique_id=&quot;19106&quot;&gt;&lt;property id=&quot;20148&quot; value=&quot;5&quot;/&gt;&lt;property id=&quot;20300&quot; value=&quot;Slide 9&quot;/&gt;&lt;property id=&quot;20307&quot; value=&quot;292&quot;/&gt;&lt;/object&gt;&lt;object type=&quot;3&quot; unique_id=&quot;19107&quot;&gt;&lt;property id=&quot;20148&quot; value=&quot;5&quot;/&gt;&lt;property id=&quot;20300&quot; value=&quot;Slide 10&quot;/&gt;&lt;property id=&quot;20307&quot; value=&quot;293&quot;/&gt;&lt;/object&gt;&lt;object type=&quot;3&quot; unique_id=&quot;19108&quot;&gt;&lt;property id=&quot;20148&quot; value=&quot;5&quot;/&gt;&lt;property id=&quot;20300&quot; value=&quot;Slide 11&quot;/&gt;&lt;property id=&quot;20307&quot; value=&quot;294&quot;/&gt;&lt;/object&gt;&lt;object type=&quot;3&quot; unique_id=&quot;19109&quot;&gt;&lt;property id=&quot;20148&quot; value=&quot;5&quot;/&gt;&lt;property id=&quot;20300&quot; value=&quot;Slide 12&quot;/&gt;&lt;property id=&quot;20307&quot; value=&quot;295&quot;/&gt;&lt;/object&gt;&lt;object type=&quot;3&quot; unique_id=&quot;19110&quot;&gt;&lt;property id=&quot;20148&quot; value=&quot;5&quot;/&gt;&lt;property id=&quot;20300&quot; value=&quot;Slide 13&quot;/&gt;&lt;property id=&quot;20307&quot; value=&quot;296&quot;/&gt;&lt;/object&gt;&lt;object type=&quot;3&quot; unique_id=&quot;19111&quot;&gt;&lt;property id=&quot;20148&quot; value=&quot;5&quot;/&gt;&lt;property id=&quot;20300&quot; value=&quot;Slide 16&quot;/&gt;&lt;property id=&quot;20307&quot; value=&quot;300&quot;/&gt;&lt;/object&gt;&lt;object type=&quot;3&quot; unique_id=&quot;19112&quot;&gt;&lt;property id=&quot;20148&quot; value=&quot;5&quot;/&gt;&lt;property id=&quot;20300&quot; value=&quot;Slide 17&quot;/&gt;&lt;property id=&quot;20307&quot; value=&quot;302&quot;/&gt;&lt;/object&gt;&lt;object type=&quot;3&quot; unique_id=&quot;19113&quot;&gt;&lt;property id=&quot;20148&quot; value=&quot;5&quot;/&gt;&lt;property id=&quot;20300&quot; value=&quot;Slide 18&quot;/&gt;&lt;property id=&quot;20307&quot; value=&quot;303&quot;/&gt;&lt;/object&gt;&lt;object type=&quot;3&quot; unique_id=&quot;19115&quot;&gt;&lt;property id=&quot;20148&quot; value=&quot;5&quot;/&gt;&lt;property id=&quot;20300&quot; value=&quot;Slide 20&quot;/&gt;&lt;property id=&quot;20307&quot; value=&quot;298&quot;/&gt;&lt;/object&gt;&lt;object type=&quot;3&quot; unique_id=&quot;19116&quot;&gt;&lt;property id=&quot;20148&quot; value=&quot;5&quot;/&gt;&lt;property id=&quot;20300&quot; value=&quot;Slide 21&quot;/&gt;&lt;property id=&quot;20307&quot; value=&quot;299&quot;/&gt;&lt;/object&gt;&lt;object type=&quot;3&quot; unique_id=&quot;19117&quot;&gt;&lt;property id=&quot;20148&quot; value=&quot;5&quot;/&gt;&lt;property id=&quot;20300&quot; value=&quot;Slide 22&quot;/&gt;&lt;property id=&quot;20307&quot; value=&quot;306&quot;/&gt;&lt;/object&gt;&lt;object type=&quot;3&quot; unique_id=&quot;19118&quot;&gt;&lt;property id=&quot;20148&quot; value=&quot;5&quot;/&gt;&lt;property id=&quot;20300&quot; value=&quot;Slide 23&quot;/&gt;&lt;property id=&quot;20307&quot; value=&quot;307&quot;/&gt;&lt;/object&gt;&lt;object type=&quot;3&quot; unique_id=&quot;19119&quot;&gt;&lt;property id=&quot;20148&quot; value=&quot;5&quot;/&gt;&lt;property id=&quot;20300&quot; value=&quot;Slide 25&quot;/&gt;&lt;property id=&quot;20307&quot; value=&quot;308&quot;/&gt;&lt;/object&gt;&lt;object type=&quot;3&quot; unique_id=&quot;19121&quot;&gt;&lt;property id=&quot;20148&quot; value=&quot;5&quot;/&gt;&lt;property id=&quot;20300&quot; value=&quot;Slide 26&quot;/&gt;&lt;property id=&quot;20307&quot; value=&quot;310&quot;/&gt;&lt;/object&gt;&lt;object type=&quot;3&quot; unique_id=&quot;19123&quot;&gt;&lt;property id=&quot;20148&quot; value=&quot;5&quot;/&gt;&lt;property id=&quot;20300&quot; value=&quot;Slide 27&quot;/&gt;&lt;property id=&quot;20307&quot; value=&quot;305&quot;/&gt;&lt;/object&gt;&lt;object type=&quot;3&quot; unique_id=&quot;19124&quot;&gt;&lt;property id=&quot;20148&quot; value=&quot;5&quot;/&gt;&lt;property id=&quot;20300&quot; value=&quot;Slide 28&quot;/&gt;&lt;property id=&quot;20307&quot; value=&quot;312&quot;/&gt;&lt;/object&gt;&lt;object type=&quot;3&quot; unique_id=&quot;19125&quot;&gt;&lt;property id=&quot;20148&quot; value=&quot;5&quot;/&gt;&lt;property id=&quot;20300&quot; value=&quot;Slide 29&quot;/&gt;&lt;property id=&quot;20307&quot; value=&quot;313&quot;/&gt;&lt;/object&gt;&lt;object type=&quot;3&quot; unique_id=&quot;19126&quot;&gt;&lt;property id=&quot;20148&quot; value=&quot;5&quot;/&gt;&lt;property id=&quot;20300&quot; value=&quot;Slide 30&quot;/&gt;&lt;property id=&quot;20307&quot; value=&quot;314&quot;/&gt;&lt;/object&gt;&lt;object type=&quot;3&quot; unique_id=&quot;19127&quot;&gt;&lt;property id=&quot;20148&quot; value=&quot;5&quot;/&gt;&lt;property id=&quot;20300&quot; value=&quot;Slide 31&quot;/&gt;&lt;property id=&quot;20307&quot; value=&quot;301&quot;/&gt;&lt;/object&gt;&lt;object type=&quot;3&quot; unique_id=&quot;19128&quot;&gt;&lt;property id=&quot;20148&quot; value=&quot;5&quot;/&gt;&lt;property id=&quot;20300&quot; value=&quot;Slide 33&quot;/&gt;&lt;property id=&quot;20307&quot; value=&quot;315&quot;/&gt;&lt;/object&gt;&lt;object type=&quot;3&quot; unique_id=&quot;19130&quot;&gt;&lt;property id=&quot;20148&quot; value=&quot;5&quot;/&gt;&lt;property id=&quot;20300&quot; value=&quot;Slide 35&quot;/&gt;&lt;property id=&quot;20307&quot; value=&quot;318&quot;/&gt;&lt;/object&gt;&lt;object type=&quot;3&quot; unique_id=&quot;19131&quot;&gt;&lt;property id=&quot;20148&quot; value=&quot;5&quot;/&gt;&lt;property id=&quot;20300&quot; value=&quot;Slide 37&quot;/&gt;&lt;property id=&quot;20307&quot; value=&quot;319&quot;/&gt;&lt;/object&gt;&lt;object type=&quot;3&quot; unique_id=&quot;19132&quot;&gt;&lt;property id=&quot;20148&quot; value=&quot;5&quot;/&gt;&lt;property id=&quot;20300&quot; value=&quot;Slide 38&quot;/&gt;&lt;property id=&quot;20307&quot; value=&quot;320&quot;/&gt;&lt;/object&gt;&lt;object type=&quot;3&quot; unique_id=&quot;19133&quot;&gt;&lt;property id=&quot;20148&quot; value=&quot;5&quot;/&gt;&lt;property id=&quot;20300&quot; value=&quot;Slide 39&quot;/&gt;&lt;property id=&quot;20307&quot; value=&quot;321&quot;/&gt;&lt;/object&gt;&lt;object type=&quot;3&quot; unique_id=&quot;19134&quot;&gt;&lt;property id=&quot;20148&quot; value=&quot;5&quot;/&gt;&lt;property id=&quot;20300&quot; value=&quot;Slide 45&quot;/&gt;&lt;property id=&quot;20307&quot; value=&quot;322&quot;/&gt;&lt;/object&gt;&lt;object type=&quot;3&quot; unique_id=&quot;19135&quot;&gt;&lt;property id=&quot;20148&quot; value=&quot;5&quot;/&gt;&lt;property id=&quot;20300&quot; value=&quot;Slide 46&quot;/&gt;&lt;property id=&quot;20307&quot; value=&quot;323&quot;/&gt;&lt;/object&gt;&lt;object type=&quot;3&quot; unique_id=&quot;19136&quot;&gt;&lt;property id=&quot;20148&quot; value=&quot;5&quot;/&gt;&lt;property id=&quot;20300&quot; value=&quot;Slide 47&quot;/&gt;&lt;property id=&quot;20307&quot; value=&quot;324&quot;/&gt;&lt;/object&gt;&lt;object type=&quot;3&quot; unique_id=&quot;19137&quot;&gt;&lt;property id=&quot;20148&quot; value=&quot;5&quot;/&gt;&lt;property id=&quot;20300&quot; value=&quot;Slide 48&quot;/&gt;&lt;property id=&quot;20307&quot; value=&quot;325&quot;/&gt;&lt;/object&gt;&lt;object type=&quot;3&quot; unique_id=&quot;19138&quot;&gt;&lt;property id=&quot;20148&quot; value=&quot;5&quot;/&gt;&lt;property id=&quot;20300&quot; value=&quot;Slide 49&quot;/&gt;&lt;property id=&quot;20307&quot; value=&quot;326&quot;/&gt;&lt;/object&gt;&lt;object type=&quot;3&quot; unique_id=&quot;19140&quot;&gt;&lt;property id=&quot;20148&quot; value=&quot;5&quot;/&gt;&lt;property id=&quot;20300&quot; value=&quot;Slide 50&quot;/&gt;&lt;property id=&quot;20307&quot; value=&quot;328&quot;/&gt;&lt;/object&gt;&lt;object type=&quot;3&quot; unique_id=&quot;19141&quot;&gt;&lt;property id=&quot;20148&quot; value=&quot;5&quot;/&gt;&lt;property id=&quot;20300&quot; value=&quot;Slide 52&quot;/&gt;&lt;property id=&quot;20307&quot; value=&quot;329&quot;/&gt;&lt;/object&gt;&lt;object type=&quot;3&quot; unique_id=&quot;19142&quot;&gt;&lt;property id=&quot;20148&quot; value=&quot;5&quot;/&gt;&lt;property id=&quot;20300&quot; value=&quot;Slide 60&quot;/&gt;&lt;property id=&quot;20307&quot; value=&quot;330&quot;/&gt;&lt;/object&gt;&lt;object type=&quot;3&quot; unique_id=&quot;19143&quot;&gt;&lt;property id=&quot;20148&quot; value=&quot;5&quot;/&gt;&lt;property id=&quot;20300&quot; value=&quot;Slide 65&quot;/&gt;&lt;property id=&quot;20307&quot; value=&quot;331&quot;/&gt;&lt;/object&gt;&lt;object type=&quot;3&quot; unique_id=&quot;19144&quot;&gt;&lt;property id=&quot;20148&quot; value=&quot;5&quot;/&gt;&lt;property id=&quot;20300&quot; value=&quot;Slide 66&quot;/&gt;&lt;property id=&quot;20307&quot; value=&quot;332&quot;/&gt;&lt;/object&gt;&lt;object type=&quot;3&quot; unique_id=&quot;19145&quot;&gt;&lt;property id=&quot;20148&quot; value=&quot;5&quot;/&gt;&lt;property id=&quot;20300&quot; value=&quot;Slide 67&quot;/&gt;&lt;property id=&quot;20307&quot; value=&quot;333&quot;/&gt;&lt;/object&gt;&lt;object type=&quot;3&quot; unique_id=&quot;19866&quot;&gt;&lt;property id=&quot;20148&quot; value=&quot;5&quot;/&gt;&lt;property id=&quot;20300&quot; value=&quot;Slide 15&quot;/&gt;&lt;property id=&quot;20307&quot; value=&quot;339&quot;/&gt;&lt;/object&gt;&lt;object type=&quot;3&quot; unique_id=&quot;19867&quot;&gt;&lt;property id=&quot;20148&quot; value=&quot;5&quot;/&gt;&lt;property id=&quot;20300&quot; value=&quot;Slide 19&quot;/&gt;&lt;property id=&quot;20307&quot; value=&quot;341&quot;/&gt;&lt;/object&gt;&lt;object type=&quot;3&quot; unique_id=&quot;19868&quot;&gt;&lt;property id=&quot;20148&quot; value=&quot;5&quot;/&gt;&lt;property id=&quot;20300&quot; value=&quot;Slide 24&quot;/&gt;&lt;property id=&quot;20307&quot; value=&quot;340&quot;/&gt;&lt;/object&gt;&lt;object type=&quot;3&quot; unique_id=&quot;19869&quot;&gt;&lt;property id=&quot;20148&quot; value=&quot;5&quot;/&gt;&lt;property id=&quot;20300&quot; value=&quot;Slide 41&quot;/&gt;&lt;property id=&quot;20307&quot; value=&quot;342&quot;/&gt;&lt;/object&gt;&lt;object type=&quot;3&quot; unique_id=&quot;19870&quot;&gt;&lt;property id=&quot;20148&quot; value=&quot;5&quot;/&gt;&lt;property id=&quot;20300&quot; value=&quot;Slide 42&quot;/&gt;&lt;property id=&quot;20307&quot; value=&quot;343&quot;/&gt;&lt;/object&gt;&lt;object type=&quot;3&quot; unique_id=&quot;19871&quot;&gt;&lt;property id=&quot;20148&quot; value=&quot;5&quot;/&gt;&lt;property id=&quot;20300&quot; value=&quot;Slide 43&quot;/&gt;&lt;property id=&quot;20307&quot; value=&quot;344&quot;/&gt;&lt;/object&gt;&lt;object type=&quot;3&quot; unique_id=&quot;19872&quot;&gt;&lt;property id=&quot;20148&quot; value=&quot;5&quot;/&gt;&lt;property id=&quot;20300&quot; value=&quot;Slide 44&quot;/&gt;&lt;property id=&quot;20307&quot; value=&quot;345&quot;/&gt;&lt;/object&gt;&lt;object type=&quot;3&quot; unique_id=&quot;19873&quot;&gt;&lt;property id=&quot;20148&quot; value=&quot;5&quot;/&gt;&lt;property id=&quot;20300&quot; value=&quot;Slide 51&quot;/&gt;&lt;property id=&quot;20307&quot; value=&quot;346&quot;/&gt;&lt;/object&gt;&lt;object type=&quot;3&quot; unique_id=&quot;21098&quot;&gt;&lt;property id=&quot;20148&quot; value=&quot;5&quot;/&gt;&lt;property id=&quot;20300&quot; value=&quot;Slide 34&quot;/&gt;&lt;property id=&quot;20307&quot; value=&quot;347&quot;/&gt;&lt;/object&gt;&lt;object type=&quot;3&quot; unique_id=&quot;21099&quot;&gt;&lt;property id=&quot;20148&quot; value=&quot;5&quot;/&gt;&lt;property id=&quot;20300&quot; value=&quot;Slide 36&quot;/&gt;&lt;property id=&quot;20307&quot; value=&quot;348&quot;/&gt;&lt;/object&gt;&lt;object type=&quot;3&quot; unique_id=&quot;21100&quot;&gt;&lt;property id=&quot;20148&quot; value=&quot;5&quot;/&gt;&lt;property id=&quot;20300&quot; value=&quot;Slide 40&quot;/&gt;&lt;property id=&quot;20307&quot; value=&quot;349&quot;/&gt;&lt;/object&gt;&lt;object type=&quot;3&quot; unique_id=&quot;21101&quot;&gt;&lt;property id=&quot;20148&quot; value=&quot;5&quot;/&gt;&lt;property id=&quot;20300&quot; value=&quot;Slide 53&quot;/&gt;&lt;property id=&quot;20307&quot; value=&quot;350&quot;/&gt;&lt;/object&gt;&lt;object type=&quot;3&quot; unique_id=&quot;21102&quot;&gt;&lt;property id=&quot;20148&quot; value=&quot;5&quot;/&gt;&lt;property id=&quot;20300&quot; value=&quot;Slide 54&quot;/&gt;&lt;property id=&quot;20307&quot; value=&quot;351&quot;/&gt;&lt;/object&gt;&lt;object type=&quot;3&quot; unique_id=&quot;21103&quot;&gt;&lt;property id=&quot;20148&quot; value=&quot;5&quot;/&gt;&lt;property id=&quot;20300&quot; value=&quot;Slide 55&quot;/&gt;&lt;property id=&quot;20307&quot; value=&quot;352&quot;/&gt;&lt;/object&gt;&lt;object type=&quot;3&quot; unique_id=&quot;21104&quot;&gt;&lt;property id=&quot;20148&quot; value=&quot;5&quot;/&gt;&lt;property id=&quot;20300&quot; value=&quot;Slide 56&quot;/&gt;&lt;property id=&quot;20307&quot; value=&quot;353&quot;/&gt;&lt;/object&gt;&lt;object type=&quot;3&quot; unique_id=&quot;21105&quot;&gt;&lt;property id=&quot;20148&quot; value=&quot;5&quot;/&gt;&lt;property id=&quot;20300&quot; value=&quot;Slide 57&quot;/&gt;&lt;property id=&quot;20307&quot; value=&quot;354&quot;/&gt;&lt;/object&gt;&lt;object type=&quot;3&quot; unique_id=&quot;21106&quot;&gt;&lt;property id=&quot;20148&quot; value=&quot;5&quot;/&gt;&lt;property id=&quot;20300&quot; value=&quot;Slide 58&quot;/&gt;&lt;property id=&quot;20307&quot; value=&quot;355&quot;/&gt;&lt;/object&gt;&lt;object type=&quot;3&quot; unique_id=&quot;21107&quot;&gt;&lt;property id=&quot;20148&quot; value=&quot;5&quot;/&gt;&lt;property id=&quot;20300&quot; value=&quot;Slide 59&quot;/&gt;&lt;property id=&quot;20307&quot; value=&quot;356&quot;/&gt;&lt;/object&gt;&lt;object type=&quot;3&quot; unique_id=&quot;21108&quot;&gt;&lt;property id=&quot;20148&quot; value=&quot;5&quot;/&gt;&lt;property id=&quot;20300&quot; value=&quot;Slide 61&quot;/&gt;&lt;property id=&quot;20307&quot; value=&quot;357&quot;/&gt;&lt;/object&gt;&lt;object type=&quot;3&quot; unique_id=&quot;21109&quot;&gt;&lt;property id=&quot;20148&quot; value=&quot;5&quot;/&gt;&lt;property id=&quot;20300&quot; value=&quot;Slide 62&quot;/&gt;&lt;property id=&quot;20307&quot; value=&quot;358&quot;/&gt;&lt;/object&gt;&lt;object type=&quot;3&quot; unique_id=&quot;21110&quot;&gt;&lt;property id=&quot;20148&quot; value=&quot;5&quot;/&gt;&lt;property id=&quot;20300&quot; value=&quot;Slide 63&quot;/&gt;&lt;property id=&quot;20307&quot; value=&quot;359&quot;/&gt;&lt;/object&gt;&lt;object type=&quot;3&quot; unique_id=&quot;21111&quot;&gt;&lt;property id=&quot;20148&quot; value=&quot;5&quot;/&gt;&lt;property id=&quot;20300&quot; value=&quot;Slide 64&quot;/&gt;&lt;property id=&quot;20307&quot; value=&quot;360&quot;/&gt;&lt;/object&gt;&lt;object type=&quot;3&quot; unique_id=&quot;21112&quot;&gt;&lt;property id=&quot;20148&quot; value=&quot;5&quot;/&gt;&lt;property id=&quot;20300&quot; value=&quot;Slide 68&quot;/&gt;&lt;property id=&quot;20307&quot; value=&quot;361&quot;/&gt;&lt;/object&gt;&lt;object type=&quot;3&quot; unique_id=&quot;21113&quot;&gt;&lt;property id=&quot;20148&quot; value=&quot;5&quot;/&gt;&lt;property id=&quot;20300&quot; value=&quot;Slide 69&quot;/&gt;&lt;property id=&quot;20307&quot; value=&quot;362&quot;/&gt;&lt;/object&gt;&lt;object type=&quot;3&quot; unique_id=&quot;21259&quot;&gt;&lt;property id=&quot;20148&quot; value=&quot;5&quot;/&gt;&lt;property id=&quot;20300&quot; value=&quot;Slide 32&quot;/&gt;&lt;property id=&quot;20307&quot; value=&quot;363&quot;/&gt;&lt;/object&gt;&lt;/object&gt;&lt;object type=&quot;8&quot; unique_id=&quot;10014&quot;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457</Words>
  <Application>Microsoft Office PowerPoint</Application>
  <PresentationFormat>Widescreen</PresentationFormat>
  <Paragraphs>59</Paragraphs>
  <Slides>14</Slides>
  <Notes>13</Notes>
  <HiddenSlides>0</HiddenSlides>
  <MMClips>12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等线</vt:lpstr>
      <vt:lpstr>等线 Light</vt:lpstr>
      <vt:lpstr>Microsoft YaHei</vt:lpstr>
      <vt:lpstr>SimSun</vt:lpstr>
      <vt:lpstr>SimSun</vt:lpstr>
      <vt:lpstr>Arial</vt:lpstr>
      <vt:lpstr>Calibri</vt:lpstr>
      <vt:lpstr>Times New Roman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NGHE NHAC</vt:lpstr>
      <vt:lpstr>NGHE NHAC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邱航</dc:creator>
  <cp:lastModifiedBy>Administrator</cp:lastModifiedBy>
  <cp:revision>139</cp:revision>
  <dcterms:created xsi:type="dcterms:W3CDTF">2017-10-01T08:37:00Z</dcterms:created>
  <dcterms:modified xsi:type="dcterms:W3CDTF">2024-07-01T14:20:28Z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9883526CC7D04057B5D58B8FE833B08D</vt:lpwstr>
  </property>
  <property fmtid="{D5CDD505-2E9C-101B-9397-08002B2CF9AE}" pid="3" name="KSOProductBuildVer">
    <vt:lpwstr>1033-11.2.0.11380</vt:lpwstr>
  </property>
</Properties>
</file>