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17" r:id="rId2"/>
    <p:sldId id="257" r:id="rId3"/>
    <p:sldId id="429" r:id="rId4"/>
    <p:sldId id="420" r:id="rId5"/>
    <p:sldId id="428" r:id="rId6"/>
    <p:sldId id="427" r:id="rId7"/>
    <p:sldId id="426" r:id="rId8"/>
    <p:sldId id="419" r:id="rId9"/>
    <p:sldId id="425" r:id="rId10"/>
    <p:sldId id="424" r:id="rId11"/>
    <p:sldId id="42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6BF24-7525-4F44-8E32-DD1A6C48BD15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48AD6-FAB1-426B-B211-4084E5CD4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74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14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336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440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740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747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430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416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4364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892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629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84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933C7-8AA3-4508-99D9-25A864B6C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9C0EE2-1C3E-4A32-9BE6-798BBE5C1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728BF-4877-4DE5-84C3-C6EE9DD7A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1B-9D56-4E02-880B-320D245D411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A5F23-185F-40CA-A7C1-84AFDA07E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CC33C8-D286-4D99-84B3-03889034F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7CBD-BB7E-4CA1-AC73-69AD4EF14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44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BB174-D2F3-4D8E-B1DB-CCFEF7DF7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2B293D-8D11-4535-B9EB-BFC293B7DA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0D531-D602-498D-AB51-4023D6E60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1B-9D56-4E02-880B-320D245D411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16DBA-449C-49D7-B918-F519E2B1B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1FD57-8FEC-4494-A7C1-77E3AF28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7CBD-BB7E-4CA1-AC73-69AD4EF14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2DA9D6-F2E1-4B3F-984B-57DDE35219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421D14-8978-4837-BD0D-9F05F1B63F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4C997-F867-4530-8312-8A05FB19E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1B-9D56-4E02-880B-320D245D411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3BD82-615B-4978-A0C8-0AD13D8B3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7CDF1-409C-480E-9775-B037D656E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7CBD-BB7E-4CA1-AC73-69AD4EF14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0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F9EA5-807A-4BFB-82D0-903F6EFEE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92A83-8F52-4D7C-BD0C-0129CF164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BB691-7D0F-4F3C-A88B-6090042A4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1B-9D56-4E02-880B-320D245D411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D9D92-D027-4721-9525-ABB58D782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C82AE-8587-42AA-B2BC-815811B33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7CBD-BB7E-4CA1-AC73-69AD4EF14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54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CF524-371F-4EDA-8305-77F3FDE87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0D1EA-990B-41EE-9FA3-F1379C3C9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28D43-9930-4A7C-979E-F0AAE861B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1B-9D56-4E02-880B-320D245D411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9C1FD-CFB6-4D2B-8058-5B452C07C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1F5F8-FBE4-4A84-8D56-72C37CEFA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7CBD-BB7E-4CA1-AC73-69AD4EF14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653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4F8FE-3104-48AE-8C99-D09E53558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03B12-6E4B-4111-AAEA-2753822D3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0FF53-8D5B-40B8-89A1-C4BBD1D8C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2A89A3-6097-4289-9A72-D646C113B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1B-9D56-4E02-880B-320D245D411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2CF5E9-03F7-4D8A-A1C8-C5F417736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BDC6B1-7B16-4A0D-9D65-8DA3B9F0C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7CBD-BB7E-4CA1-AC73-69AD4EF14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947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9333D-2C12-4AAA-BAD3-81648D65D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00EFF1-4541-42E8-A335-2B72C50D8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434547-1A8B-486A-8A71-0466861F2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E1563C-C910-4A3E-A9C3-79001FFDA9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5103F8-0A36-46EE-986C-CF26ECF7AB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16E101-3B38-47A6-8EBE-1618720B4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1B-9D56-4E02-880B-320D245D411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8D8FAE-37BB-4442-8D33-C5F8E5C2A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E50424-4D5B-4014-970E-D8A0E062F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7CBD-BB7E-4CA1-AC73-69AD4EF14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08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12E65-C940-4863-98DD-E3FE4FEDB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2DB963-8820-4E6D-AAD9-AD603CBA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1B-9D56-4E02-880B-320D245D411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9C598-F3B9-4FD0-8F20-120D07BA2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B30F75-94BB-4886-B5B3-12BD95666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7CBD-BB7E-4CA1-AC73-69AD4EF14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89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480297-1DAE-4AEC-9CEC-D2E02623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1B-9D56-4E02-880B-320D245D411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81794A-81D8-4FD4-9420-D1BBCFE4D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A90764-9B87-4A04-A8A7-FB8B59BE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7CBD-BB7E-4CA1-AC73-69AD4EF14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82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CA0B6-E3DE-4D9C-9018-30086D397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D08AF-C96B-465C-9A5C-DCC526B1F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17E70F-6038-487E-B515-38C7CA0E1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0CF5AB-A48F-4DEF-9ECF-3ED519C76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1B-9D56-4E02-880B-320D245D411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F4CD90-292E-46F3-B26B-D15BBA5C7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938090-F543-47A8-8E49-96F242E34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7CBD-BB7E-4CA1-AC73-69AD4EF14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0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1D753-4E50-429E-8ACB-7EC0375A7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12E1AC-DFC4-4A46-80C3-FDE37D4C2A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BA178-7DA6-434B-B8BB-18DB5CC304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4E7DF5-08DB-4E1F-8852-E20240FE6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1B-9D56-4E02-880B-320D245D411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EE163-6513-40C8-99FC-1DF5E0D19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4DD774-D171-4F45-833D-5DC34B7CD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7CBD-BB7E-4CA1-AC73-69AD4EF14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98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2EC76B-C121-4246-95CF-0E0E01CBA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979A3C-2454-41FC-BAAC-DC623BD25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E5416-E156-412D-8ECE-7637BB5ECB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7291B-9D56-4E02-880B-320D245D411E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2695-D800-4513-8ED4-34C1451F1E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CBD71-AE85-4773-94C7-4485442A31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D7CBD-BB7E-4CA1-AC73-69AD4EF14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8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Yt2NA-nFVqU&amp;t=13s" TargetMode="External"/><Relationship Id="rId5" Type="http://schemas.openxmlformats.org/officeDocument/2006/relationships/image" Target="../media/image7.jp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www.youtube.com/watch?v=tLLp4G1Xirk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n5RjjP0eVHU&amp;t=1s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Wr-kTywFhwA" TargetMode="External"/><Relationship Id="rId5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8D2BFB-2C59-4732-CAB1-F3EFE41363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" y="0"/>
            <a:ext cx="12188687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57FCA7D-1F14-BF8A-12B2-519551960220}"/>
              </a:ext>
            </a:extLst>
          </p:cNvPr>
          <p:cNvSpPr/>
          <p:nvPr/>
        </p:nvSpPr>
        <p:spPr>
          <a:xfrm>
            <a:off x="990600" y="76200"/>
            <a:ext cx="9982200" cy="233909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7200" b="1" dirty="0">
                <a:solidFill>
                  <a:schemeClr val="accent5"/>
                </a:solidFill>
                <a:latin typeface="Curlz MT" panose="04040404050702020202" pitchFamily="82" charset="0"/>
                <a:cs typeface="Times New Roman" pitchFamily="18" charset="0"/>
              </a:rPr>
              <a:t>CHỦ ĐỀ 4</a:t>
            </a:r>
          </a:p>
          <a:p>
            <a:pPr algn="ctr"/>
            <a:r>
              <a:rPr lang="en-US" sz="7200" b="1" dirty="0">
                <a:solidFill>
                  <a:schemeClr val="accent5"/>
                </a:solidFill>
                <a:latin typeface="Curlz MT" panose="04040404050702020202" pitchFamily="82" charset="0"/>
                <a:cs typeface="Times New Roman" pitchFamily="18" charset="0"/>
              </a:rPr>
              <a:t>GIAI ĐIỆU QUÊ HƯƠNG</a:t>
            </a:r>
          </a:p>
        </p:txBody>
      </p:sp>
    </p:spTree>
    <p:extLst>
      <p:ext uri="{BB962C8B-B14F-4D97-AF65-F5344CB8AC3E}">
        <p14:creationId xmlns:p14="http://schemas.microsoft.com/office/powerpoint/2010/main" val="1550829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042119"/>
            <a:ext cx="12192000" cy="181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4813" y="-50958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5A993-3708-6543-C2F4-3ABC0C270E8C}"/>
              </a:ext>
            </a:extLst>
          </p:cNvPr>
          <p:cNvSpPr txBox="1"/>
          <p:nvPr/>
        </p:nvSpPr>
        <p:spPr>
          <a:xfrm>
            <a:off x="1163510" y="1098450"/>
            <a:ext cx="98649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0330" algn="ctr">
              <a:tabLst>
                <a:tab pos="213360" algn="l"/>
              </a:tabLst>
            </a:pPr>
            <a:r>
              <a:rPr lang="vi-VN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rình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nhịp điệu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(hoặc giới thiệu với bạn video đã quay về ý tưởng sáng tạo)</a:t>
            </a:r>
            <a:endParaRPr lang="en-US" sz="2800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694EE4-9160-F6FE-D46C-98ADC665A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0" y="2286000"/>
            <a:ext cx="5398054" cy="40069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19BE29-FB72-6D87-620C-9081793ABF35}"/>
              </a:ext>
            </a:extLst>
          </p:cNvPr>
          <p:cNvSpPr txBox="1"/>
          <p:nvPr/>
        </p:nvSpPr>
        <p:spPr>
          <a:xfrm>
            <a:off x="4191000" y="386960"/>
            <a:ext cx="3581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1158668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4200" y="-592558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Google Shape;718;p33">
            <a:extLst>
              <a:ext uri="{FF2B5EF4-FFF2-40B4-BE49-F238E27FC236}">
                <a16:creationId xmlns:a16="http://schemas.microsoft.com/office/drawing/2014/main" id="{C7C880E2-2954-31A9-0014-2ECED2B3904E}"/>
              </a:ext>
            </a:extLst>
          </p:cNvPr>
          <p:cNvSpPr/>
          <p:nvPr/>
        </p:nvSpPr>
        <p:spPr>
          <a:xfrm>
            <a:off x="5640485" y="1669396"/>
            <a:ext cx="4864181" cy="4293096"/>
          </a:xfrm>
          <a:custGeom>
            <a:avLst/>
            <a:gdLst/>
            <a:ahLst/>
            <a:cxnLst/>
            <a:rect l="l" t="t" r="r" b="b"/>
            <a:pathLst>
              <a:path w="19528" h="23263" extrusionOk="0">
                <a:moveTo>
                  <a:pt x="544" y="0"/>
                </a:moveTo>
                <a:cubicBezTo>
                  <a:pt x="246" y="0"/>
                  <a:pt x="6" y="241"/>
                  <a:pt x="6" y="538"/>
                </a:cubicBezTo>
                <a:lnTo>
                  <a:pt x="1" y="22721"/>
                </a:lnTo>
                <a:cubicBezTo>
                  <a:pt x="1" y="23018"/>
                  <a:pt x="242" y="23259"/>
                  <a:pt x="539" y="23259"/>
                </a:cubicBezTo>
                <a:lnTo>
                  <a:pt x="18983" y="23263"/>
                </a:lnTo>
                <a:cubicBezTo>
                  <a:pt x="19281" y="23263"/>
                  <a:pt x="19521" y="23022"/>
                  <a:pt x="19521" y="22725"/>
                </a:cubicBezTo>
                <a:lnTo>
                  <a:pt x="19526" y="542"/>
                </a:lnTo>
                <a:cubicBezTo>
                  <a:pt x="19527" y="245"/>
                  <a:pt x="19286" y="4"/>
                  <a:pt x="18988" y="4"/>
                </a:cubicBezTo>
                <a:lnTo>
                  <a:pt x="544" y="0"/>
                </a:lnTo>
                <a:close/>
              </a:path>
            </a:pathLst>
          </a:custGeom>
          <a:solidFill>
            <a:srgbClr val="F5FD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729;p33">
            <a:extLst>
              <a:ext uri="{FF2B5EF4-FFF2-40B4-BE49-F238E27FC236}">
                <a16:creationId xmlns:a16="http://schemas.microsoft.com/office/drawing/2014/main" id="{EA0B319A-40DC-7A39-3537-A097FE4475D1}"/>
              </a:ext>
            </a:extLst>
          </p:cNvPr>
          <p:cNvSpPr txBox="1">
            <a:spLocks/>
          </p:cNvSpPr>
          <p:nvPr/>
        </p:nvSpPr>
        <p:spPr>
          <a:xfrm>
            <a:off x="5866156" y="2442891"/>
            <a:ext cx="4299736" cy="231659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80000"/>
              </a:lnSpc>
              <a:buNone/>
            </a:pPr>
            <a:r>
              <a:rPr lang="vi-VN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Xem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nhạc</a:t>
            </a:r>
            <a:r>
              <a:rPr lang="en-US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2400" i="1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3</a:t>
            </a:r>
            <a:endParaRPr lang="vi-VN" sz="2400" i="1" dirty="0">
              <a:solidFill>
                <a:srgbClr val="01C1CB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indent="0">
              <a:lnSpc>
                <a:spcPct val="180000"/>
              </a:lnSpc>
              <a:buNone/>
            </a:pPr>
            <a:r>
              <a:rPr lang="vi-VN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Chuẩn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bị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nhạc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cụ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kèn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phím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xem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thực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hành</a:t>
            </a:r>
            <a:r>
              <a:rPr lang="en-US" sz="2400" dirty="0">
                <a:solidFill>
                  <a:srgbClr val="01C1CB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grpSp>
        <p:nvGrpSpPr>
          <p:cNvPr id="19" name="Google Shape;730;p33">
            <a:extLst>
              <a:ext uri="{FF2B5EF4-FFF2-40B4-BE49-F238E27FC236}">
                <a16:creationId xmlns:a16="http://schemas.microsoft.com/office/drawing/2014/main" id="{12394F7A-C703-33C9-6704-BCEF346F3B2B}"/>
              </a:ext>
            </a:extLst>
          </p:cNvPr>
          <p:cNvGrpSpPr/>
          <p:nvPr/>
        </p:nvGrpSpPr>
        <p:grpSpPr>
          <a:xfrm>
            <a:off x="1308354" y="1969401"/>
            <a:ext cx="3228130" cy="4306037"/>
            <a:chOff x="1446849" y="1004050"/>
            <a:chExt cx="2401426" cy="3512532"/>
          </a:xfrm>
        </p:grpSpPr>
        <p:sp>
          <p:nvSpPr>
            <p:cNvPr id="20" name="Google Shape;731;p33">
              <a:extLst>
                <a:ext uri="{FF2B5EF4-FFF2-40B4-BE49-F238E27FC236}">
                  <a16:creationId xmlns:a16="http://schemas.microsoft.com/office/drawing/2014/main" id="{5912E589-7A7C-41F8-8224-849CC0E6B8F0}"/>
                </a:ext>
              </a:extLst>
            </p:cNvPr>
            <p:cNvSpPr/>
            <p:nvPr/>
          </p:nvSpPr>
          <p:spPr>
            <a:xfrm>
              <a:off x="1513647" y="1537675"/>
              <a:ext cx="2222341" cy="2068153"/>
            </a:xfrm>
            <a:custGeom>
              <a:avLst/>
              <a:gdLst/>
              <a:ahLst/>
              <a:cxnLst/>
              <a:rect l="l" t="t" r="r" b="b"/>
              <a:pathLst>
                <a:path w="9359" h="8546" extrusionOk="0">
                  <a:moveTo>
                    <a:pt x="3496" y="0"/>
                  </a:moveTo>
                  <a:cubicBezTo>
                    <a:pt x="3487" y="0"/>
                    <a:pt x="3479" y="1"/>
                    <a:pt x="3470" y="2"/>
                  </a:cubicBezTo>
                  <a:cubicBezTo>
                    <a:pt x="3361" y="19"/>
                    <a:pt x="3255" y="43"/>
                    <a:pt x="3151" y="73"/>
                  </a:cubicBezTo>
                  <a:cubicBezTo>
                    <a:pt x="3144" y="74"/>
                    <a:pt x="3137" y="74"/>
                    <a:pt x="3130" y="76"/>
                  </a:cubicBezTo>
                  <a:cubicBezTo>
                    <a:pt x="3106" y="80"/>
                    <a:pt x="3089" y="86"/>
                    <a:pt x="3073" y="98"/>
                  </a:cubicBezTo>
                  <a:cubicBezTo>
                    <a:pt x="2313" y="341"/>
                    <a:pt x="1679" y="912"/>
                    <a:pt x="1203" y="1526"/>
                  </a:cubicBezTo>
                  <a:cubicBezTo>
                    <a:pt x="638" y="2254"/>
                    <a:pt x="270" y="3127"/>
                    <a:pt x="176" y="4038"/>
                  </a:cubicBezTo>
                  <a:cubicBezTo>
                    <a:pt x="0" y="5746"/>
                    <a:pt x="943" y="7549"/>
                    <a:pt x="2588" y="8228"/>
                  </a:cubicBezTo>
                  <a:cubicBezTo>
                    <a:pt x="3115" y="8446"/>
                    <a:pt x="3674" y="8546"/>
                    <a:pt x="4234" y="8546"/>
                  </a:cubicBezTo>
                  <a:cubicBezTo>
                    <a:pt x="5514" y="8546"/>
                    <a:pt x="6805" y="8026"/>
                    <a:pt x="7762" y="7210"/>
                  </a:cubicBezTo>
                  <a:cubicBezTo>
                    <a:pt x="8486" y="6595"/>
                    <a:pt x="9034" y="5765"/>
                    <a:pt x="9195" y="4830"/>
                  </a:cubicBezTo>
                  <a:cubicBezTo>
                    <a:pt x="9359" y="3863"/>
                    <a:pt x="9070" y="2946"/>
                    <a:pt x="8472" y="2175"/>
                  </a:cubicBezTo>
                  <a:cubicBezTo>
                    <a:pt x="7419" y="818"/>
                    <a:pt x="5684" y="14"/>
                    <a:pt x="3949" y="14"/>
                  </a:cubicBezTo>
                  <a:cubicBezTo>
                    <a:pt x="3890" y="14"/>
                    <a:pt x="3831" y="15"/>
                    <a:pt x="3772" y="17"/>
                  </a:cubicBezTo>
                  <a:cubicBezTo>
                    <a:pt x="3709" y="20"/>
                    <a:pt x="3646" y="26"/>
                    <a:pt x="3582" y="29"/>
                  </a:cubicBezTo>
                  <a:cubicBezTo>
                    <a:pt x="3559" y="12"/>
                    <a:pt x="3529" y="0"/>
                    <a:pt x="3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732;p33">
              <a:extLst>
                <a:ext uri="{FF2B5EF4-FFF2-40B4-BE49-F238E27FC236}">
                  <a16:creationId xmlns:a16="http://schemas.microsoft.com/office/drawing/2014/main" id="{6EE45A91-7048-8739-89C8-AB865A5E1A23}"/>
                </a:ext>
              </a:extLst>
            </p:cNvPr>
            <p:cNvSpPr/>
            <p:nvPr/>
          </p:nvSpPr>
          <p:spPr>
            <a:xfrm rot="1131082">
              <a:off x="2257221" y="2672190"/>
              <a:ext cx="207840" cy="1493649"/>
            </a:xfrm>
            <a:custGeom>
              <a:avLst/>
              <a:gdLst/>
              <a:ahLst/>
              <a:cxnLst/>
              <a:rect l="l" t="t" r="r" b="b"/>
              <a:pathLst>
                <a:path w="2643" h="18994" extrusionOk="0">
                  <a:moveTo>
                    <a:pt x="1267" y="0"/>
                  </a:moveTo>
                  <a:lnTo>
                    <a:pt x="0" y="18897"/>
                  </a:lnTo>
                  <a:lnTo>
                    <a:pt x="1375" y="18994"/>
                  </a:lnTo>
                  <a:lnTo>
                    <a:pt x="2642" y="46"/>
                  </a:lnTo>
                  <a:lnTo>
                    <a:pt x="2642" y="46"/>
                  </a:lnTo>
                  <a:cubicBezTo>
                    <a:pt x="2640" y="50"/>
                    <a:pt x="2639" y="57"/>
                    <a:pt x="2637" y="62"/>
                  </a:cubicBezTo>
                  <a:cubicBezTo>
                    <a:pt x="2634" y="127"/>
                    <a:pt x="2617" y="188"/>
                    <a:pt x="2594" y="245"/>
                  </a:cubicBezTo>
                  <a:cubicBezTo>
                    <a:pt x="2490" y="496"/>
                    <a:pt x="2242" y="670"/>
                    <a:pt x="1959" y="670"/>
                  </a:cubicBezTo>
                  <a:cubicBezTo>
                    <a:pt x="1942" y="670"/>
                    <a:pt x="1925" y="670"/>
                    <a:pt x="1908" y="668"/>
                  </a:cubicBezTo>
                  <a:cubicBezTo>
                    <a:pt x="1719" y="657"/>
                    <a:pt x="1554" y="566"/>
                    <a:pt x="1438" y="432"/>
                  </a:cubicBezTo>
                  <a:cubicBezTo>
                    <a:pt x="1336" y="316"/>
                    <a:pt x="1271" y="164"/>
                    <a:pt x="12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733;p33">
              <a:extLst>
                <a:ext uri="{FF2B5EF4-FFF2-40B4-BE49-F238E27FC236}">
                  <a16:creationId xmlns:a16="http://schemas.microsoft.com/office/drawing/2014/main" id="{C66ECB9E-5AD9-9C80-08FD-82433DC7D596}"/>
                </a:ext>
              </a:extLst>
            </p:cNvPr>
            <p:cNvSpPr/>
            <p:nvPr/>
          </p:nvSpPr>
          <p:spPr>
            <a:xfrm rot="1131082">
              <a:off x="2157416" y="2630082"/>
              <a:ext cx="207997" cy="149372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734;p33">
              <a:extLst>
                <a:ext uri="{FF2B5EF4-FFF2-40B4-BE49-F238E27FC236}">
                  <a16:creationId xmlns:a16="http://schemas.microsoft.com/office/drawing/2014/main" id="{E80C3E11-5892-3A34-76B0-5FCF766A47AF}"/>
                </a:ext>
              </a:extLst>
            </p:cNvPr>
            <p:cNvSpPr/>
            <p:nvPr/>
          </p:nvSpPr>
          <p:spPr>
            <a:xfrm rot="1131082">
              <a:off x="2058604" y="2583184"/>
              <a:ext cx="207997" cy="1498524"/>
            </a:xfrm>
            <a:custGeom>
              <a:avLst/>
              <a:gdLst/>
              <a:ahLst/>
              <a:cxnLst/>
              <a:rect l="l" t="t" r="r" b="b"/>
              <a:pathLst>
                <a:path w="2645" h="19056" extrusionOk="0">
                  <a:moveTo>
                    <a:pt x="2644" y="92"/>
                  </a:moveTo>
                  <a:cubicBezTo>
                    <a:pt x="2644" y="99"/>
                    <a:pt x="2643" y="106"/>
                    <a:pt x="2643" y="113"/>
                  </a:cubicBezTo>
                  <a:lnTo>
                    <a:pt x="2643" y="113"/>
                  </a:lnTo>
                  <a:cubicBezTo>
                    <a:pt x="2643" y="106"/>
                    <a:pt x="2644" y="99"/>
                    <a:pt x="2644" y="92"/>
                  </a:cubicBezTo>
                  <a:close/>
                  <a:moveTo>
                    <a:pt x="1271" y="1"/>
                  </a:moveTo>
                  <a:lnTo>
                    <a:pt x="0" y="18959"/>
                  </a:lnTo>
                  <a:lnTo>
                    <a:pt x="1372" y="19055"/>
                  </a:lnTo>
                  <a:lnTo>
                    <a:pt x="2641" y="160"/>
                  </a:lnTo>
                  <a:cubicBezTo>
                    <a:pt x="2642" y="144"/>
                    <a:pt x="2642" y="128"/>
                    <a:pt x="2643" y="113"/>
                  </a:cubicBezTo>
                  <a:lnTo>
                    <a:pt x="2643" y="113"/>
                  </a:lnTo>
                  <a:cubicBezTo>
                    <a:pt x="2607" y="464"/>
                    <a:pt x="2308" y="732"/>
                    <a:pt x="1958" y="732"/>
                  </a:cubicBezTo>
                  <a:cubicBezTo>
                    <a:pt x="1942" y="732"/>
                    <a:pt x="1925" y="731"/>
                    <a:pt x="1908" y="730"/>
                  </a:cubicBezTo>
                  <a:cubicBezTo>
                    <a:pt x="1720" y="718"/>
                    <a:pt x="1554" y="627"/>
                    <a:pt x="1438" y="495"/>
                  </a:cubicBezTo>
                  <a:cubicBezTo>
                    <a:pt x="1352" y="394"/>
                    <a:pt x="1293" y="268"/>
                    <a:pt x="1276" y="133"/>
                  </a:cubicBezTo>
                  <a:cubicBezTo>
                    <a:pt x="1274" y="128"/>
                    <a:pt x="1276" y="119"/>
                    <a:pt x="1273" y="112"/>
                  </a:cubicBezTo>
                  <a:cubicBezTo>
                    <a:pt x="1271" y="56"/>
                    <a:pt x="1270" y="18"/>
                    <a:pt x="12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735;p33">
              <a:extLst>
                <a:ext uri="{FF2B5EF4-FFF2-40B4-BE49-F238E27FC236}">
                  <a16:creationId xmlns:a16="http://schemas.microsoft.com/office/drawing/2014/main" id="{0C29F742-24DA-A53E-5D43-63088DBB5061}"/>
                </a:ext>
              </a:extLst>
            </p:cNvPr>
            <p:cNvSpPr/>
            <p:nvPr/>
          </p:nvSpPr>
          <p:spPr>
            <a:xfrm rot="1131082">
              <a:off x="2421183" y="2425776"/>
              <a:ext cx="324146" cy="326426"/>
            </a:xfrm>
            <a:custGeom>
              <a:avLst/>
              <a:gdLst/>
              <a:ahLst/>
              <a:cxnLst/>
              <a:rect l="l" t="t" r="r" b="b"/>
              <a:pathLst>
                <a:path w="4122" h="4151" extrusionOk="0">
                  <a:moveTo>
                    <a:pt x="3116" y="0"/>
                  </a:moveTo>
                  <a:lnTo>
                    <a:pt x="803" y="620"/>
                  </a:lnTo>
                  <a:lnTo>
                    <a:pt x="2" y="3218"/>
                  </a:lnTo>
                  <a:cubicBezTo>
                    <a:pt x="2" y="3218"/>
                    <a:pt x="2" y="3221"/>
                    <a:pt x="2" y="3224"/>
                  </a:cubicBezTo>
                  <a:cubicBezTo>
                    <a:pt x="1" y="3241"/>
                    <a:pt x="2" y="3279"/>
                    <a:pt x="4" y="3335"/>
                  </a:cubicBezTo>
                  <a:cubicBezTo>
                    <a:pt x="7" y="3342"/>
                    <a:pt x="5" y="3351"/>
                    <a:pt x="7" y="3356"/>
                  </a:cubicBezTo>
                  <a:cubicBezTo>
                    <a:pt x="24" y="3491"/>
                    <a:pt x="83" y="3617"/>
                    <a:pt x="169" y="3718"/>
                  </a:cubicBezTo>
                  <a:cubicBezTo>
                    <a:pt x="285" y="3850"/>
                    <a:pt x="451" y="3941"/>
                    <a:pt x="639" y="3953"/>
                  </a:cubicBezTo>
                  <a:cubicBezTo>
                    <a:pt x="656" y="3954"/>
                    <a:pt x="673" y="3955"/>
                    <a:pt x="689" y="3955"/>
                  </a:cubicBezTo>
                  <a:cubicBezTo>
                    <a:pt x="1039" y="3955"/>
                    <a:pt x="1338" y="3687"/>
                    <a:pt x="1374" y="3336"/>
                  </a:cubicBezTo>
                  <a:lnTo>
                    <a:pt x="1374" y="3336"/>
                  </a:lnTo>
                  <a:cubicBezTo>
                    <a:pt x="1373" y="3351"/>
                    <a:pt x="1373" y="3367"/>
                    <a:pt x="1372" y="3383"/>
                  </a:cubicBezTo>
                  <a:cubicBezTo>
                    <a:pt x="1375" y="3546"/>
                    <a:pt x="1441" y="3698"/>
                    <a:pt x="1541" y="3815"/>
                  </a:cubicBezTo>
                  <a:cubicBezTo>
                    <a:pt x="1659" y="3949"/>
                    <a:pt x="1825" y="4040"/>
                    <a:pt x="2013" y="4052"/>
                  </a:cubicBezTo>
                  <a:cubicBezTo>
                    <a:pt x="2030" y="4053"/>
                    <a:pt x="2047" y="4053"/>
                    <a:pt x="2063" y="4053"/>
                  </a:cubicBezTo>
                  <a:cubicBezTo>
                    <a:pt x="2420" y="4053"/>
                    <a:pt x="2723" y="3774"/>
                    <a:pt x="2747" y="3412"/>
                  </a:cubicBezTo>
                  <a:lnTo>
                    <a:pt x="2747" y="3412"/>
                  </a:lnTo>
                  <a:cubicBezTo>
                    <a:pt x="2746" y="3436"/>
                    <a:pt x="2745" y="3456"/>
                    <a:pt x="2744" y="3480"/>
                  </a:cubicBezTo>
                  <a:cubicBezTo>
                    <a:pt x="2748" y="3644"/>
                    <a:pt x="2813" y="3796"/>
                    <a:pt x="2915" y="3912"/>
                  </a:cubicBezTo>
                  <a:cubicBezTo>
                    <a:pt x="3031" y="4046"/>
                    <a:pt x="3196" y="4137"/>
                    <a:pt x="3385" y="4148"/>
                  </a:cubicBezTo>
                  <a:cubicBezTo>
                    <a:pt x="3402" y="4150"/>
                    <a:pt x="3419" y="4150"/>
                    <a:pt x="3436" y="4150"/>
                  </a:cubicBezTo>
                  <a:cubicBezTo>
                    <a:pt x="3719" y="4150"/>
                    <a:pt x="3967" y="3976"/>
                    <a:pt x="4071" y="3725"/>
                  </a:cubicBezTo>
                  <a:cubicBezTo>
                    <a:pt x="4094" y="3642"/>
                    <a:pt x="4107" y="3578"/>
                    <a:pt x="4114" y="3542"/>
                  </a:cubicBezTo>
                  <a:cubicBezTo>
                    <a:pt x="4116" y="3537"/>
                    <a:pt x="4117" y="3530"/>
                    <a:pt x="4119" y="3526"/>
                  </a:cubicBezTo>
                  <a:cubicBezTo>
                    <a:pt x="4119" y="3516"/>
                    <a:pt x="4121" y="3511"/>
                    <a:pt x="4121" y="3511"/>
                  </a:cubicBezTo>
                  <a:lnTo>
                    <a:pt x="31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736;p33">
              <a:extLst>
                <a:ext uri="{FF2B5EF4-FFF2-40B4-BE49-F238E27FC236}">
                  <a16:creationId xmlns:a16="http://schemas.microsoft.com/office/drawing/2014/main" id="{1FADD576-CFBB-C019-C1CD-AB1C75962105}"/>
                </a:ext>
              </a:extLst>
            </p:cNvPr>
            <p:cNvSpPr/>
            <p:nvPr/>
          </p:nvSpPr>
          <p:spPr>
            <a:xfrm rot="1131082">
              <a:off x="2545536" y="2334755"/>
              <a:ext cx="181890" cy="147289"/>
            </a:xfrm>
            <a:custGeom>
              <a:avLst/>
              <a:gdLst/>
              <a:ahLst/>
              <a:cxnLst/>
              <a:rect l="l" t="t" r="r" b="b"/>
              <a:pathLst>
                <a:path w="2313" h="1873" extrusionOk="0">
                  <a:moveTo>
                    <a:pt x="1330" y="1"/>
                  </a:moveTo>
                  <a:cubicBezTo>
                    <a:pt x="951" y="1"/>
                    <a:pt x="575" y="277"/>
                    <a:pt x="357" y="760"/>
                  </a:cubicBezTo>
                  <a:cubicBezTo>
                    <a:pt x="329" y="821"/>
                    <a:pt x="306" y="887"/>
                    <a:pt x="284" y="955"/>
                  </a:cubicBezTo>
                  <a:lnTo>
                    <a:pt x="0" y="1873"/>
                  </a:lnTo>
                  <a:lnTo>
                    <a:pt x="2313" y="1253"/>
                  </a:lnTo>
                  <a:lnTo>
                    <a:pt x="2066" y="389"/>
                  </a:lnTo>
                  <a:cubicBezTo>
                    <a:pt x="2066" y="389"/>
                    <a:pt x="2005" y="328"/>
                    <a:pt x="1902" y="235"/>
                  </a:cubicBezTo>
                  <a:cubicBezTo>
                    <a:pt x="1725" y="76"/>
                    <a:pt x="1527" y="1"/>
                    <a:pt x="13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737;p33">
              <a:extLst>
                <a:ext uri="{FF2B5EF4-FFF2-40B4-BE49-F238E27FC236}">
                  <a16:creationId xmlns:a16="http://schemas.microsoft.com/office/drawing/2014/main" id="{F5BF3012-CB49-D821-76EC-3EBC74C7C1C4}"/>
                </a:ext>
              </a:extLst>
            </p:cNvPr>
            <p:cNvSpPr/>
            <p:nvPr/>
          </p:nvSpPr>
          <p:spPr>
            <a:xfrm rot="1131119">
              <a:off x="2150259" y="2630528"/>
              <a:ext cx="207999" cy="1493737"/>
            </a:xfrm>
            <a:custGeom>
              <a:avLst/>
              <a:gdLst/>
              <a:ahLst/>
              <a:cxnLst/>
              <a:rect l="l" t="t" r="r" b="b"/>
              <a:pathLst>
                <a:path w="2645" h="18995" extrusionOk="0">
                  <a:moveTo>
                    <a:pt x="1269" y="0"/>
                  </a:moveTo>
                  <a:lnTo>
                    <a:pt x="0" y="18895"/>
                  </a:lnTo>
                  <a:lnTo>
                    <a:pt x="1374" y="18994"/>
                  </a:lnTo>
                  <a:lnTo>
                    <a:pt x="2641" y="97"/>
                  </a:lnTo>
                  <a:cubicBezTo>
                    <a:pt x="2642" y="73"/>
                    <a:pt x="2643" y="53"/>
                    <a:pt x="2644" y="29"/>
                  </a:cubicBezTo>
                  <a:lnTo>
                    <a:pt x="2644" y="29"/>
                  </a:lnTo>
                  <a:cubicBezTo>
                    <a:pt x="2620" y="391"/>
                    <a:pt x="2317" y="670"/>
                    <a:pt x="1960" y="670"/>
                  </a:cubicBezTo>
                  <a:cubicBezTo>
                    <a:pt x="1944" y="670"/>
                    <a:pt x="1927" y="670"/>
                    <a:pt x="1910" y="669"/>
                  </a:cubicBezTo>
                  <a:cubicBezTo>
                    <a:pt x="1722" y="657"/>
                    <a:pt x="1556" y="566"/>
                    <a:pt x="1438" y="432"/>
                  </a:cubicBezTo>
                  <a:cubicBezTo>
                    <a:pt x="1338" y="315"/>
                    <a:pt x="1272" y="163"/>
                    <a:pt x="1269" y="0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738;p33">
              <a:extLst>
                <a:ext uri="{FF2B5EF4-FFF2-40B4-BE49-F238E27FC236}">
                  <a16:creationId xmlns:a16="http://schemas.microsoft.com/office/drawing/2014/main" id="{16BED623-DFD8-5A15-13EB-319665372E71}"/>
                </a:ext>
              </a:extLst>
            </p:cNvPr>
            <p:cNvSpPr/>
            <p:nvPr/>
          </p:nvSpPr>
          <p:spPr>
            <a:xfrm rot="1131082">
              <a:off x="2122422" y="3047905"/>
              <a:ext cx="759878" cy="1383005"/>
            </a:xfrm>
            <a:custGeom>
              <a:avLst/>
              <a:gdLst/>
              <a:ahLst/>
              <a:cxnLst/>
              <a:rect l="l" t="t" r="r" b="b"/>
              <a:pathLst>
                <a:path w="9663" h="17587" extrusionOk="0">
                  <a:moveTo>
                    <a:pt x="8410" y="1"/>
                  </a:moveTo>
                  <a:lnTo>
                    <a:pt x="1" y="16970"/>
                  </a:lnTo>
                  <a:lnTo>
                    <a:pt x="1233" y="17587"/>
                  </a:lnTo>
                  <a:lnTo>
                    <a:pt x="9662" y="569"/>
                  </a:lnTo>
                  <a:lnTo>
                    <a:pt x="9662" y="569"/>
                  </a:lnTo>
                  <a:cubicBezTo>
                    <a:pt x="9658" y="573"/>
                    <a:pt x="9655" y="579"/>
                    <a:pt x="9652" y="583"/>
                  </a:cubicBezTo>
                  <a:cubicBezTo>
                    <a:pt x="9624" y="641"/>
                    <a:pt x="9585" y="692"/>
                    <a:pt x="9542" y="734"/>
                  </a:cubicBezTo>
                  <a:cubicBezTo>
                    <a:pt x="9412" y="865"/>
                    <a:pt x="9235" y="937"/>
                    <a:pt x="9053" y="937"/>
                  </a:cubicBezTo>
                  <a:cubicBezTo>
                    <a:pt x="8950" y="937"/>
                    <a:pt x="8845" y="913"/>
                    <a:pt x="8746" y="863"/>
                  </a:cubicBezTo>
                  <a:cubicBezTo>
                    <a:pt x="8577" y="780"/>
                    <a:pt x="8458" y="632"/>
                    <a:pt x="8402" y="466"/>
                  </a:cubicBezTo>
                  <a:cubicBezTo>
                    <a:pt x="8353" y="320"/>
                    <a:pt x="8352" y="154"/>
                    <a:pt x="84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739;p33">
              <a:extLst>
                <a:ext uri="{FF2B5EF4-FFF2-40B4-BE49-F238E27FC236}">
                  <a16:creationId xmlns:a16="http://schemas.microsoft.com/office/drawing/2014/main" id="{ADBCEC45-484B-565B-C0F6-99E0A69B49B4}"/>
                </a:ext>
              </a:extLst>
            </p:cNvPr>
            <p:cNvSpPr/>
            <p:nvPr/>
          </p:nvSpPr>
          <p:spPr>
            <a:xfrm rot="1131082">
              <a:off x="2827046" y="2904232"/>
              <a:ext cx="329807" cy="339873"/>
            </a:xfrm>
            <a:custGeom>
              <a:avLst/>
              <a:gdLst/>
              <a:ahLst/>
              <a:cxnLst/>
              <a:rect l="l" t="t" r="r" b="b"/>
              <a:pathLst>
                <a:path w="4194" h="4322" extrusionOk="0">
                  <a:moveTo>
                    <a:pt x="1820" y="0"/>
                  </a:moveTo>
                  <a:lnTo>
                    <a:pt x="85" y="2092"/>
                  </a:lnTo>
                  <a:cubicBezTo>
                    <a:pt x="85" y="2092"/>
                    <a:pt x="84" y="2096"/>
                    <a:pt x="82" y="2099"/>
                  </a:cubicBezTo>
                  <a:cubicBezTo>
                    <a:pt x="75" y="2113"/>
                    <a:pt x="61" y="2149"/>
                    <a:pt x="41" y="2202"/>
                  </a:cubicBezTo>
                  <a:cubicBezTo>
                    <a:pt x="41" y="2209"/>
                    <a:pt x="36" y="2216"/>
                    <a:pt x="35" y="2222"/>
                  </a:cubicBezTo>
                  <a:cubicBezTo>
                    <a:pt x="1" y="2354"/>
                    <a:pt x="6" y="2492"/>
                    <a:pt x="47" y="2619"/>
                  </a:cubicBezTo>
                  <a:cubicBezTo>
                    <a:pt x="104" y="2786"/>
                    <a:pt x="222" y="2933"/>
                    <a:pt x="392" y="3017"/>
                  </a:cubicBezTo>
                  <a:cubicBezTo>
                    <a:pt x="490" y="3066"/>
                    <a:pt x="594" y="3089"/>
                    <a:pt x="698" y="3089"/>
                  </a:cubicBezTo>
                  <a:cubicBezTo>
                    <a:pt x="944" y="3089"/>
                    <a:pt x="1182" y="2956"/>
                    <a:pt x="1306" y="2728"/>
                  </a:cubicBezTo>
                  <a:lnTo>
                    <a:pt x="1306" y="2728"/>
                  </a:lnTo>
                  <a:cubicBezTo>
                    <a:pt x="1300" y="2741"/>
                    <a:pt x="1294" y="2756"/>
                    <a:pt x="1287" y="2771"/>
                  </a:cubicBezTo>
                  <a:cubicBezTo>
                    <a:pt x="1228" y="2922"/>
                    <a:pt x="1230" y="3088"/>
                    <a:pt x="1278" y="3234"/>
                  </a:cubicBezTo>
                  <a:cubicBezTo>
                    <a:pt x="1335" y="3402"/>
                    <a:pt x="1453" y="3551"/>
                    <a:pt x="1624" y="3633"/>
                  </a:cubicBezTo>
                  <a:cubicBezTo>
                    <a:pt x="1721" y="3683"/>
                    <a:pt x="1826" y="3706"/>
                    <a:pt x="1929" y="3706"/>
                  </a:cubicBezTo>
                  <a:cubicBezTo>
                    <a:pt x="2182" y="3706"/>
                    <a:pt x="2427" y="3566"/>
                    <a:pt x="2546" y="3325"/>
                  </a:cubicBezTo>
                  <a:lnTo>
                    <a:pt x="2546" y="3325"/>
                  </a:lnTo>
                  <a:cubicBezTo>
                    <a:pt x="2536" y="3345"/>
                    <a:pt x="2528" y="3364"/>
                    <a:pt x="2517" y="3386"/>
                  </a:cubicBezTo>
                  <a:cubicBezTo>
                    <a:pt x="2459" y="3539"/>
                    <a:pt x="2460" y="3705"/>
                    <a:pt x="2509" y="3851"/>
                  </a:cubicBezTo>
                  <a:cubicBezTo>
                    <a:pt x="2565" y="4017"/>
                    <a:pt x="2684" y="4165"/>
                    <a:pt x="2853" y="4248"/>
                  </a:cubicBezTo>
                  <a:cubicBezTo>
                    <a:pt x="2952" y="4298"/>
                    <a:pt x="3057" y="4322"/>
                    <a:pt x="3160" y="4322"/>
                  </a:cubicBezTo>
                  <a:cubicBezTo>
                    <a:pt x="3342" y="4322"/>
                    <a:pt x="3519" y="4250"/>
                    <a:pt x="3649" y="4119"/>
                  </a:cubicBezTo>
                  <a:cubicBezTo>
                    <a:pt x="3702" y="4052"/>
                    <a:pt x="3739" y="3999"/>
                    <a:pt x="3759" y="3968"/>
                  </a:cubicBezTo>
                  <a:cubicBezTo>
                    <a:pt x="3763" y="3964"/>
                    <a:pt x="3765" y="3958"/>
                    <a:pt x="3769" y="3954"/>
                  </a:cubicBezTo>
                  <a:cubicBezTo>
                    <a:pt x="3774" y="3945"/>
                    <a:pt x="3778" y="3941"/>
                    <a:pt x="3778" y="3941"/>
                  </a:cubicBezTo>
                  <a:lnTo>
                    <a:pt x="4194" y="313"/>
                  </a:lnTo>
                  <a:lnTo>
                    <a:pt x="18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740;p33">
              <a:extLst>
                <a:ext uri="{FF2B5EF4-FFF2-40B4-BE49-F238E27FC236}">
                  <a16:creationId xmlns:a16="http://schemas.microsoft.com/office/drawing/2014/main" id="{A377D4DE-21FE-3032-E075-A9F916D63563}"/>
                </a:ext>
              </a:extLst>
            </p:cNvPr>
            <p:cNvSpPr/>
            <p:nvPr/>
          </p:nvSpPr>
          <p:spPr>
            <a:xfrm rot="1131082">
              <a:off x="1971277" y="2889569"/>
              <a:ext cx="760429" cy="1387252"/>
            </a:xfrm>
            <a:custGeom>
              <a:avLst/>
              <a:gdLst/>
              <a:ahLst/>
              <a:cxnLst/>
              <a:rect l="l" t="t" r="r" b="b"/>
              <a:pathLst>
                <a:path w="9670" h="17641" extrusionOk="0">
                  <a:moveTo>
                    <a:pt x="9670" y="612"/>
                  </a:moveTo>
                  <a:cubicBezTo>
                    <a:pt x="9666" y="618"/>
                    <a:pt x="9663" y="624"/>
                    <a:pt x="9660" y="630"/>
                  </a:cubicBezTo>
                  <a:lnTo>
                    <a:pt x="9660" y="630"/>
                  </a:lnTo>
                  <a:cubicBezTo>
                    <a:pt x="9663" y="624"/>
                    <a:pt x="9666" y="618"/>
                    <a:pt x="9670" y="612"/>
                  </a:cubicBezTo>
                  <a:close/>
                  <a:moveTo>
                    <a:pt x="8436" y="1"/>
                  </a:moveTo>
                  <a:lnTo>
                    <a:pt x="0" y="17025"/>
                  </a:lnTo>
                  <a:lnTo>
                    <a:pt x="1230" y="17640"/>
                  </a:lnTo>
                  <a:lnTo>
                    <a:pt x="9641" y="673"/>
                  </a:lnTo>
                  <a:cubicBezTo>
                    <a:pt x="9648" y="658"/>
                    <a:pt x="9654" y="643"/>
                    <a:pt x="9660" y="630"/>
                  </a:cubicBezTo>
                  <a:lnTo>
                    <a:pt x="9660" y="630"/>
                  </a:lnTo>
                  <a:cubicBezTo>
                    <a:pt x="9536" y="858"/>
                    <a:pt x="9298" y="991"/>
                    <a:pt x="9052" y="991"/>
                  </a:cubicBezTo>
                  <a:cubicBezTo>
                    <a:pt x="8948" y="991"/>
                    <a:pt x="8844" y="968"/>
                    <a:pt x="8746" y="919"/>
                  </a:cubicBezTo>
                  <a:cubicBezTo>
                    <a:pt x="8576" y="835"/>
                    <a:pt x="8458" y="688"/>
                    <a:pt x="8401" y="521"/>
                  </a:cubicBezTo>
                  <a:cubicBezTo>
                    <a:pt x="8360" y="394"/>
                    <a:pt x="8355" y="256"/>
                    <a:pt x="8389" y="124"/>
                  </a:cubicBezTo>
                  <a:cubicBezTo>
                    <a:pt x="8390" y="118"/>
                    <a:pt x="8395" y="111"/>
                    <a:pt x="8395" y="104"/>
                  </a:cubicBezTo>
                  <a:cubicBezTo>
                    <a:pt x="8415" y="51"/>
                    <a:pt x="8429" y="15"/>
                    <a:pt x="8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741;p33">
              <a:extLst>
                <a:ext uri="{FF2B5EF4-FFF2-40B4-BE49-F238E27FC236}">
                  <a16:creationId xmlns:a16="http://schemas.microsoft.com/office/drawing/2014/main" id="{2CDD9931-6720-AA27-C63F-D625DAE7E3CF}"/>
                </a:ext>
              </a:extLst>
            </p:cNvPr>
            <p:cNvSpPr/>
            <p:nvPr/>
          </p:nvSpPr>
          <p:spPr>
            <a:xfrm rot="1131082">
              <a:off x="2046358" y="2970949"/>
              <a:ext cx="760586" cy="1382927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31" name="Google Shape;742;p33">
              <a:extLst>
                <a:ext uri="{FF2B5EF4-FFF2-40B4-BE49-F238E27FC236}">
                  <a16:creationId xmlns:a16="http://schemas.microsoft.com/office/drawing/2014/main" id="{3F96A5BF-6550-86E3-4FF6-5DD22FBAB1B2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446849" y="1087124"/>
              <a:ext cx="1452725" cy="1268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743;p33">
              <a:extLst>
                <a:ext uri="{FF2B5EF4-FFF2-40B4-BE49-F238E27FC236}">
                  <a16:creationId xmlns:a16="http://schemas.microsoft.com/office/drawing/2014/main" id="{434FDC7B-3873-672D-4A1F-7F265E117D49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5400000">
              <a:off x="2902763" y="1000862"/>
              <a:ext cx="772475" cy="77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744;p33">
              <a:extLst>
                <a:ext uri="{FF2B5EF4-FFF2-40B4-BE49-F238E27FC236}">
                  <a16:creationId xmlns:a16="http://schemas.microsoft.com/office/drawing/2014/main" id="{5A5A3EC2-2292-12E2-E8EC-ACDD408B6E28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5400000">
              <a:off x="3395612" y="1457237"/>
              <a:ext cx="450800" cy="45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Google Shape;745;p33">
              <a:extLst>
                <a:ext uri="{FF2B5EF4-FFF2-40B4-BE49-F238E27FC236}">
                  <a16:creationId xmlns:a16="http://schemas.microsoft.com/office/drawing/2014/main" id="{7DBF0EF2-631B-1D74-9C07-38378B50C293}"/>
                </a:ext>
              </a:extLst>
            </p:cNvPr>
            <p:cNvSpPr/>
            <p:nvPr/>
          </p:nvSpPr>
          <p:spPr>
            <a:xfrm rot="1131082">
              <a:off x="3033242" y="2838995"/>
              <a:ext cx="194865" cy="125506"/>
            </a:xfrm>
            <a:custGeom>
              <a:avLst/>
              <a:gdLst/>
              <a:ahLst/>
              <a:cxnLst/>
              <a:rect l="l" t="t" r="r" b="b"/>
              <a:pathLst>
                <a:path w="2478" h="1596" extrusionOk="0">
                  <a:moveTo>
                    <a:pt x="1627" y="0"/>
                  </a:moveTo>
                  <a:cubicBezTo>
                    <a:pt x="1344" y="0"/>
                    <a:pt x="1034" y="131"/>
                    <a:pt x="758" y="390"/>
                  </a:cubicBezTo>
                  <a:cubicBezTo>
                    <a:pt x="708" y="436"/>
                    <a:pt x="662" y="488"/>
                    <a:pt x="615" y="543"/>
                  </a:cubicBezTo>
                  <a:lnTo>
                    <a:pt x="1" y="1282"/>
                  </a:lnTo>
                  <a:lnTo>
                    <a:pt x="2375" y="1595"/>
                  </a:lnTo>
                  <a:lnTo>
                    <a:pt x="2477" y="703"/>
                  </a:lnTo>
                  <a:cubicBezTo>
                    <a:pt x="2477" y="703"/>
                    <a:pt x="2444" y="623"/>
                    <a:pt x="2385" y="498"/>
                  </a:cubicBezTo>
                  <a:cubicBezTo>
                    <a:pt x="2227" y="165"/>
                    <a:pt x="1945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746;p33">
              <a:extLst>
                <a:ext uri="{FF2B5EF4-FFF2-40B4-BE49-F238E27FC236}">
                  <a16:creationId xmlns:a16="http://schemas.microsoft.com/office/drawing/2014/main" id="{4462F2FE-882D-AB1F-134A-FC85377D7590}"/>
                </a:ext>
              </a:extLst>
            </p:cNvPr>
            <p:cNvSpPr/>
            <p:nvPr/>
          </p:nvSpPr>
          <p:spPr>
            <a:xfrm rot="1131119">
              <a:off x="2046348" y="2970951"/>
              <a:ext cx="760591" cy="1382936"/>
            </a:xfrm>
            <a:custGeom>
              <a:avLst/>
              <a:gdLst/>
              <a:ahLst/>
              <a:cxnLst/>
              <a:rect l="l" t="t" r="r" b="b"/>
              <a:pathLst>
                <a:path w="9672" h="17586" extrusionOk="0">
                  <a:moveTo>
                    <a:pt x="8412" y="1"/>
                  </a:moveTo>
                  <a:lnTo>
                    <a:pt x="1" y="16968"/>
                  </a:lnTo>
                  <a:lnTo>
                    <a:pt x="1233" y="17585"/>
                  </a:lnTo>
                  <a:lnTo>
                    <a:pt x="9642" y="616"/>
                  </a:lnTo>
                  <a:cubicBezTo>
                    <a:pt x="9653" y="594"/>
                    <a:pt x="9661" y="575"/>
                    <a:pt x="9671" y="555"/>
                  </a:cubicBezTo>
                  <a:lnTo>
                    <a:pt x="9671" y="555"/>
                  </a:lnTo>
                  <a:cubicBezTo>
                    <a:pt x="9552" y="796"/>
                    <a:pt x="9307" y="936"/>
                    <a:pt x="9054" y="936"/>
                  </a:cubicBezTo>
                  <a:cubicBezTo>
                    <a:pt x="8951" y="936"/>
                    <a:pt x="8846" y="913"/>
                    <a:pt x="8749" y="863"/>
                  </a:cubicBezTo>
                  <a:cubicBezTo>
                    <a:pt x="8578" y="781"/>
                    <a:pt x="8460" y="632"/>
                    <a:pt x="8403" y="464"/>
                  </a:cubicBezTo>
                  <a:cubicBezTo>
                    <a:pt x="8355" y="318"/>
                    <a:pt x="8353" y="152"/>
                    <a:pt x="8412" y="1"/>
                  </a:cubicBezTo>
                  <a:close/>
                </a:path>
              </a:pathLst>
            </a:custGeom>
            <a:solidFill>
              <a:srgbClr val="000000">
                <a:alpha val="17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418930E-FCC2-260F-C079-97F4E9594698}"/>
              </a:ext>
            </a:extLst>
          </p:cNvPr>
          <p:cNvSpPr txBox="1"/>
          <p:nvPr/>
        </p:nvSpPr>
        <p:spPr>
          <a:xfrm>
            <a:off x="3413037" y="325725"/>
            <a:ext cx="47040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CHUẨN BỊ BÀI MỚI</a:t>
            </a:r>
          </a:p>
        </p:txBody>
      </p:sp>
    </p:spTree>
    <p:extLst>
      <p:ext uri="{BB962C8B-B14F-4D97-AF65-F5344CB8AC3E}">
        <p14:creationId xmlns:p14="http://schemas.microsoft.com/office/powerpoint/2010/main" val="2518207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5283165" y="381000"/>
            <a:ext cx="6929936" cy="6059170"/>
            <a:chOff x="7770" y="3574"/>
            <a:chExt cx="8822" cy="7144"/>
          </a:xfrm>
        </p:grpSpPr>
        <p:grpSp>
          <p:nvGrpSpPr>
            <p:cNvPr id="13" name="组合 12"/>
            <p:cNvGrpSpPr/>
            <p:nvPr/>
          </p:nvGrpSpPr>
          <p:grpSpPr>
            <a:xfrm>
              <a:off x="7770" y="3574"/>
              <a:ext cx="8377" cy="1603"/>
              <a:chOff x="7770" y="3574"/>
              <a:chExt cx="8377" cy="1603"/>
            </a:xfrm>
          </p:grpSpPr>
          <p:sp>
            <p:nvSpPr>
              <p:cNvPr id="9" name="云形 8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2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字体管家棉花糖" panose="00020600040101010101" charset="-122"/>
                    <a:ea typeface="字体管家棉花糖" panose="00020600040101010101" charset="-122"/>
                    <a:cs typeface="+mn-cs"/>
                  </a:rPr>
                  <a:t>14</a:t>
                </a: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7900" y="5421"/>
              <a:ext cx="8377" cy="1603"/>
              <a:chOff x="7770" y="3574"/>
              <a:chExt cx="8377" cy="1603"/>
            </a:xfrm>
          </p:grpSpPr>
          <p:sp>
            <p:nvSpPr>
              <p:cNvPr id="16" name="云形 15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rgbClr val="FFD05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>
                    <a:solidFill>
                      <a:srgbClr val="0070C0"/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15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字体管家棉花糖" panose="00020600040101010101" charset="-122"/>
                  <a:ea typeface="字体管家棉花糖" panose="00020600040101010101" charset="-122"/>
                  <a:cs typeface="+mn-cs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8073" y="7268"/>
              <a:ext cx="8377" cy="1603"/>
              <a:chOff x="7770" y="3574"/>
              <a:chExt cx="8377" cy="1603"/>
            </a:xfrm>
          </p:grpSpPr>
          <p:sp>
            <p:nvSpPr>
              <p:cNvPr id="21" name="云形 20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rgbClr val="A9D18E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>
                    <a:solidFill>
                      <a:srgbClr val="0070C0"/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16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字体管家棉花糖" panose="00020600040101010101" charset="-122"/>
                  <a:ea typeface="字体管家棉花糖" panose="00020600040101010101" charset="-122"/>
                  <a:cs typeface="+mn-cs"/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8215" y="9115"/>
              <a:ext cx="8377" cy="1603"/>
              <a:chOff x="7770" y="3574"/>
              <a:chExt cx="8377" cy="1603"/>
            </a:xfrm>
          </p:grpSpPr>
          <p:sp>
            <p:nvSpPr>
              <p:cNvPr id="26" name="云形 25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" name=" 212"/>
              <p:cNvSpPr/>
              <p:nvPr/>
            </p:nvSpPr>
            <p:spPr>
              <a:xfrm rot="20940000">
                <a:off x="14978" y="3676"/>
                <a:ext cx="1169" cy="1045"/>
              </a:xfrm>
              <a:prstGeom prst="heart">
                <a:avLst/>
              </a:prstGeom>
              <a:solidFill>
                <a:srgbClr val="FFD05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2800">
                    <a:solidFill>
                      <a:srgbClr val="0070C0"/>
                    </a:solidFill>
                    <a:latin typeface="字体管家棉花糖" panose="00020600040101010101" charset="-122"/>
                    <a:ea typeface="字体管家棉花糖" panose="00020600040101010101" charset="-122"/>
                  </a:rPr>
                  <a:t>17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字体管家棉花糖" panose="00020600040101010101" charset="-122"/>
                  <a:ea typeface="字体管家棉花糖" panose="00020600040101010101" charset="-122"/>
                  <a:cs typeface="+mn-cs"/>
                </a:endParaRPr>
              </a:p>
            </p:txBody>
          </p:sp>
        </p:grpSp>
      </p:grpSp>
      <p:sp>
        <p:nvSpPr>
          <p:cNvPr id="31" name="文本框 71690"/>
          <p:cNvSpPr txBox="1"/>
          <p:nvPr/>
        </p:nvSpPr>
        <p:spPr>
          <a:xfrm>
            <a:off x="5895262" y="903127"/>
            <a:ext cx="5193631" cy="419580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Hát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Lí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kéo</a:t>
            </a:r>
            <a:r>
              <a:rPr kumimoji="0" lang="en-US" altLang="zh-CN" sz="2400" b="1" i="1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chài</a:t>
            </a:r>
            <a:endParaRPr kumimoji="0" lang="zh-CN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sp>
        <p:nvSpPr>
          <p:cNvPr id="32" name="文本框 71691"/>
          <p:cNvSpPr txBox="1"/>
          <p:nvPr/>
        </p:nvSpPr>
        <p:spPr>
          <a:xfrm>
            <a:off x="5552181" y="2203866"/>
            <a:ext cx="5941796" cy="788912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- Đọc nhạc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Bài</a:t>
            </a:r>
            <a:r>
              <a:rPr kumimoji="0" lang="en-US" altLang="zh-CN" sz="2400" b="1" i="1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đọc nhạc số 3</a:t>
            </a:r>
            <a:endParaRPr kumimoji="0" lang="en-US" altLang="zh-CN" sz="2400" b="1" i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-  </a:t>
            </a:r>
            <a:r>
              <a:rPr kumimoji="0" lang="en-US" altLang="zh-CN" sz="2400" b="1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Nhạc</a:t>
            </a:r>
            <a:r>
              <a:rPr kumimoji="0" lang="en-US" altLang="zh-CN" sz="2400" b="1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cụ giai điệu:</a:t>
            </a:r>
            <a:r>
              <a:rPr kumimoji="0" lang="en-US" altLang="zh-CN" sz="2400" b="1" i="1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Kèn phím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sp>
        <p:nvSpPr>
          <p:cNvPr id="33" name="文本框 71692"/>
          <p:cNvSpPr txBox="1"/>
          <p:nvPr/>
        </p:nvSpPr>
        <p:spPr>
          <a:xfrm>
            <a:off x="5740377" y="3900743"/>
            <a:ext cx="5670678" cy="788912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TTÂN: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Dân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ca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một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số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vùng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miền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Việt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Nam</a:t>
            </a:r>
          </a:p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Ôn</a:t>
            </a:r>
            <a:r>
              <a:rPr lang="en-US" altLang="zh-CN" sz="2400" b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tập</a:t>
            </a:r>
            <a:r>
              <a:rPr lang="en-US" altLang="zh-CN" sz="2400" b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: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Bài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đọc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nhạc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số</a:t>
            </a:r>
            <a:r>
              <a:rPr lang="en-US" altLang="zh-CN" sz="2400" b="1" i="1" dirty="0">
                <a:solidFill>
                  <a:srgbClr val="0070C0"/>
                </a:solidFill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3</a:t>
            </a:r>
            <a:endParaRPr kumimoji="0" lang="zh-CN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sp>
        <p:nvSpPr>
          <p:cNvPr id="34" name="文本框 71693"/>
          <p:cNvSpPr txBox="1"/>
          <p:nvPr/>
        </p:nvSpPr>
        <p:spPr>
          <a:xfrm>
            <a:off x="6111133" y="5535293"/>
            <a:ext cx="5299922" cy="419580"/>
          </a:xfrm>
          <a:prstGeom prst="rect">
            <a:avLst/>
          </a:prstGeom>
          <a:noFill/>
          <a:ln w="9525">
            <a:noFill/>
          </a:ln>
        </p:spPr>
        <p:txBody>
          <a:bodyPr wrap="square" lIns="49762" tIns="24881" rIns="49762" bIns="24881">
            <a:spAutoFit/>
          </a:bodyPr>
          <a:lstStyle/>
          <a:p>
            <a:pPr marL="0" marR="0" lvl="0" indent="0" algn="ctr" defTabSz="81657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Vận</a:t>
            </a:r>
            <a:r>
              <a:rPr kumimoji="0" lang="en-US" altLang="zh-CN" sz="2400" b="1" i="0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黑体" panose="02010609060101010101" pitchFamily="2" charset="-122"/>
                <a:cs typeface="Times New Roman" pitchFamily="18" charset="0"/>
              </a:rPr>
              <a:t> dụng – Sáng tạo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黑体" panose="02010609060101010101" pitchFamily="2" charset="-122"/>
              <a:cs typeface="Times New Roman" pitchFamily="18" charset="0"/>
            </a:endParaRPr>
          </a:p>
        </p:txBody>
      </p:sp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163C6B92-771E-9F80-F7C0-90F9970EC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" y="0"/>
            <a:ext cx="5268844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8992" y="-502655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 descr="5c95d9be9ffa50fc92ed5552156a00c5">
            <a:extLst>
              <a:ext uri="{FF2B5EF4-FFF2-40B4-BE49-F238E27FC236}">
                <a16:creationId xmlns:a16="http://schemas.microsoft.com/office/drawing/2014/main" id="{CBC277FD-1B1A-B554-506B-DC91FE00740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0600" y="16458"/>
            <a:ext cx="9293590" cy="470634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18675ED4-AAD8-278B-E4B3-16C921CFC85F}"/>
              </a:ext>
            </a:extLst>
          </p:cNvPr>
          <p:cNvSpPr txBox="1"/>
          <p:nvPr/>
        </p:nvSpPr>
        <p:spPr>
          <a:xfrm>
            <a:off x="2057400" y="1595629"/>
            <a:ext cx="6835571" cy="204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Tiết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 14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Hát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Lí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kéo</a:t>
            </a:r>
            <a:r>
              <a:rPr kumimoji="0" lang="en-US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chài</a:t>
            </a:r>
            <a:endParaRPr kumimoji="0" lang="en-US" altLang="zh-CN" sz="36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                 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Dân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ca Nam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Bộ</a:t>
            </a:r>
            <a:endParaRPr kumimoji="0" lang="en-US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                                       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Đặt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lời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mới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: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Hoàng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迷你简丫丫" panose="02010604000101010101" pitchFamily="2" charset="-122"/>
                <a:cs typeface="Times New Roman" pitchFamily="18" charset="0"/>
              </a:rPr>
              <a:t>Lân</a:t>
            </a:r>
            <a:endParaRPr kumimoji="0" lang="en-US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迷你简丫丫" panose="02010604000101010101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532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3305" y="-481979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1854E9-5858-7EF2-431B-E96ED40EC1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4" t="10830" r="9684" b="81294"/>
          <a:stretch/>
        </p:blipFill>
        <p:spPr>
          <a:xfrm>
            <a:off x="786329" y="2286000"/>
            <a:ext cx="10619342" cy="18002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E93ED7-D4D0-8641-468E-2C586699ED3E}"/>
              </a:ext>
            </a:extLst>
          </p:cNvPr>
          <p:cNvSpPr txBox="1"/>
          <p:nvPr/>
        </p:nvSpPr>
        <p:spPr>
          <a:xfrm>
            <a:off x="4191000" y="386960"/>
            <a:ext cx="3581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E21863-DEED-946A-176F-A4D24635E516}"/>
              </a:ext>
            </a:extLst>
          </p:cNvPr>
          <p:cNvSpPr txBox="1"/>
          <p:nvPr/>
        </p:nvSpPr>
        <p:spPr>
          <a:xfrm>
            <a:off x="786329" y="1589852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tấu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662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6936" y="-506114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E8D23E-4E9B-C01C-2F3A-8E1D1CA3A0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27"/>
          <a:stretch/>
        </p:blipFill>
        <p:spPr>
          <a:xfrm>
            <a:off x="1661047" y="1315453"/>
            <a:ext cx="8778354" cy="47899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1B6BF81-2AA4-C19A-2A5A-3616CCDFE695}"/>
              </a:ext>
            </a:extLst>
          </p:cNvPr>
          <p:cNvSpPr/>
          <p:nvPr/>
        </p:nvSpPr>
        <p:spPr>
          <a:xfrm>
            <a:off x="4572000" y="665863"/>
            <a:ext cx="27398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endParaRPr lang="en-US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hlinkClick r:id="rId6"/>
            <a:extLst>
              <a:ext uri="{FF2B5EF4-FFF2-40B4-BE49-F238E27FC236}">
                <a16:creationId xmlns:a16="http://schemas.microsoft.com/office/drawing/2014/main" id="{CD48F570-D26D-CD3F-28D5-D5C7890BF9CE}"/>
              </a:ext>
            </a:extLst>
          </p:cNvPr>
          <p:cNvSpPr txBox="1"/>
          <p:nvPr/>
        </p:nvSpPr>
        <p:spPr>
          <a:xfrm>
            <a:off x="4742441" y="1447800"/>
            <a:ext cx="73511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Yt2NA-nFVqU&amp;t</a:t>
            </a:r>
            <a:r>
              <a:rPr lang="en-GB" dirty="0"/>
              <a:t>=</a:t>
            </a:r>
            <a:r>
              <a:rPr lang="en-GB" dirty="0" err="1"/>
              <a:t>13s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370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95800" y="-382197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B119BEB4-8955-C809-FC64-76F32B1B61C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03056" y="1410909"/>
            <a:ext cx="6249706" cy="28713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EEFE60-CBFD-AEF9-939A-FD563FE8B457}"/>
              </a:ext>
            </a:extLst>
          </p:cNvPr>
          <p:cNvSpPr txBox="1"/>
          <p:nvPr/>
        </p:nvSpPr>
        <p:spPr>
          <a:xfrm>
            <a:off x="7257137" y="2367390"/>
            <a:ext cx="4812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vỗ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endParaRPr lang="en-US" sz="2400" b="1" i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19B488-3B73-C5D3-A31F-D5B5D8613F55}"/>
              </a:ext>
            </a:extLst>
          </p:cNvPr>
          <p:cNvSpPr txBox="1"/>
          <p:nvPr/>
        </p:nvSpPr>
        <p:spPr>
          <a:xfrm>
            <a:off x="7980663" y="1138861"/>
            <a:ext cx="2494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Nghe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endParaRPr lang="en-US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C68391-0750-D1DE-AF44-3E6B7FDF1C97}"/>
              </a:ext>
            </a:extLst>
          </p:cNvPr>
          <p:cNvSpPr txBox="1"/>
          <p:nvPr/>
        </p:nvSpPr>
        <p:spPr>
          <a:xfrm>
            <a:off x="2743200" y="160462"/>
            <a:ext cx="63699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HÌNH THÀNH KIẾN THỨC MỚI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0FACA7-7E83-9741-A4CF-03B44231A2D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860" t="18056" r="28202" b="10281"/>
          <a:stretch/>
        </p:blipFill>
        <p:spPr>
          <a:xfrm>
            <a:off x="290747" y="1287896"/>
            <a:ext cx="6389349" cy="4914678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847DEB06-1194-04C5-6A73-1C3B238F6F11}"/>
              </a:ext>
            </a:extLst>
          </p:cNvPr>
          <p:cNvSpPr txBox="1"/>
          <p:nvPr/>
        </p:nvSpPr>
        <p:spPr>
          <a:xfrm>
            <a:off x="6884465" y="4763265"/>
            <a:ext cx="51612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tLLp4G1Xirk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8491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19600" y="-319925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" name="Google Shape;445;p40">
            <a:extLst>
              <a:ext uri="{FF2B5EF4-FFF2-40B4-BE49-F238E27FC236}">
                <a16:creationId xmlns:a16="http://schemas.microsoft.com/office/drawing/2014/main" id="{8E5A6AB8-A420-F7DC-3AB8-0569B4596009}"/>
              </a:ext>
            </a:extLst>
          </p:cNvPr>
          <p:cNvSpPr/>
          <p:nvPr/>
        </p:nvSpPr>
        <p:spPr>
          <a:xfrm>
            <a:off x="533400" y="342906"/>
            <a:ext cx="10301337" cy="5054483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DBF771EE-9E5F-2B5A-A7B8-713733630ABF}"/>
              </a:ext>
            </a:extLst>
          </p:cNvPr>
          <p:cNvSpPr txBox="1"/>
          <p:nvPr/>
        </p:nvSpPr>
        <p:spPr>
          <a:xfrm>
            <a:off x="1960890" y="1207218"/>
            <a:ext cx="7132336" cy="125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7663" marR="0" lvl="0" indent="-34290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763" marR="0" lvl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ca Nam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Lân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763" marR="0" lvl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khoắn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99C9E446-12BE-6C89-6B19-EA1B1428CF55}"/>
              </a:ext>
            </a:extLst>
          </p:cNvPr>
          <p:cNvSpPr txBox="1"/>
          <p:nvPr/>
        </p:nvSpPr>
        <p:spPr>
          <a:xfrm>
            <a:off x="1462137" y="2338129"/>
            <a:ext cx="9372600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hăng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say,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0AC59962-2ED6-1901-3914-8C1FA6603D3B}"/>
              </a:ext>
            </a:extLst>
          </p:cNvPr>
          <p:cNvSpPr txBox="1"/>
          <p:nvPr/>
        </p:nvSpPr>
        <p:spPr>
          <a:xfrm>
            <a:off x="2514853" y="3152248"/>
            <a:ext cx="6468752" cy="125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07000"/>
              </a:lnSpc>
              <a:buFontTx/>
              <a:buChar char="-"/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ctr">
              <a:lnSpc>
                <a:spcPct val="107000"/>
              </a:lnSpc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.....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.....ta</a:t>
            </a:r>
          </a:p>
          <a:p>
            <a:pPr algn="ctr">
              <a:lnSpc>
                <a:spcPct val="107000"/>
              </a:lnSpc>
              <a:defRPr/>
            </a:pP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Khoan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hỡi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.....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trào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4: Ơ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....ơ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E576806-91AC-C3B8-99C6-00101C409469}"/>
              </a:ext>
            </a:extLst>
          </p:cNvPr>
          <p:cNvGrpSpPr/>
          <p:nvPr/>
        </p:nvGrpSpPr>
        <p:grpSpPr>
          <a:xfrm>
            <a:off x="3429000" y="4629087"/>
            <a:ext cx="4419600" cy="1997093"/>
            <a:chOff x="1466697" y="2321428"/>
            <a:chExt cx="5697296" cy="2679965"/>
          </a:xfrm>
        </p:grpSpPr>
        <p:grpSp>
          <p:nvGrpSpPr>
            <p:cNvPr id="14" name="Google Shape;5950;p62">
              <a:extLst>
                <a:ext uri="{FF2B5EF4-FFF2-40B4-BE49-F238E27FC236}">
                  <a16:creationId xmlns:a16="http://schemas.microsoft.com/office/drawing/2014/main" id="{A65E2186-734D-266A-8718-4DEC6B2C603E}"/>
                </a:ext>
              </a:extLst>
            </p:cNvPr>
            <p:cNvGrpSpPr/>
            <p:nvPr/>
          </p:nvGrpSpPr>
          <p:grpSpPr>
            <a:xfrm>
              <a:off x="1466697" y="2693356"/>
              <a:ext cx="1091904" cy="2308037"/>
              <a:chOff x="3407561" y="1811690"/>
              <a:chExt cx="1028882" cy="2311309"/>
            </a:xfrm>
          </p:grpSpPr>
          <p:sp>
            <p:nvSpPr>
              <p:cNvPr id="179" name="Google Shape;5951;p62">
                <a:extLst>
                  <a:ext uri="{FF2B5EF4-FFF2-40B4-BE49-F238E27FC236}">
                    <a16:creationId xmlns:a16="http://schemas.microsoft.com/office/drawing/2014/main" id="{F35083FC-CCB9-0BE6-E5E1-8501DF9D463E}"/>
                  </a:ext>
                </a:extLst>
              </p:cNvPr>
              <p:cNvSpPr/>
              <p:nvPr/>
            </p:nvSpPr>
            <p:spPr>
              <a:xfrm>
                <a:off x="34075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5956;p62">
                <a:extLst>
                  <a:ext uri="{FF2B5EF4-FFF2-40B4-BE49-F238E27FC236}">
                    <a16:creationId xmlns:a16="http://schemas.microsoft.com/office/drawing/2014/main" id="{0521D471-D5E2-F61C-F29C-528B73F11F7A}"/>
                  </a:ext>
                </a:extLst>
              </p:cNvPr>
              <p:cNvSpPr/>
              <p:nvPr/>
            </p:nvSpPr>
            <p:spPr>
              <a:xfrm>
                <a:off x="4195334" y="3354085"/>
                <a:ext cx="204968" cy="128643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2631" extrusionOk="0">
                    <a:moveTo>
                      <a:pt x="3313" y="0"/>
                    </a:moveTo>
                    <a:cubicBezTo>
                      <a:pt x="2912" y="0"/>
                      <a:pt x="2402" y="129"/>
                      <a:pt x="1893" y="239"/>
                    </a:cubicBezTo>
                    <a:cubicBezTo>
                      <a:pt x="1215" y="370"/>
                      <a:pt x="464" y="549"/>
                      <a:pt x="226" y="834"/>
                    </a:cubicBezTo>
                    <a:cubicBezTo>
                      <a:pt x="0" y="1108"/>
                      <a:pt x="226" y="2525"/>
                      <a:pt x="322" y="2573"/>
                    </a:cubicBezTo>
                    <a:cubicBezTo>
                      <a:pt x="391" y="2612"/>
                      <a:pt x="498" y="2631"/>
                      <a:pt x="611" y="2631"/>
                    </a:cubicBezTo>
                    <a:cubicBezTo>
                      <a:pt x="805" y="2631"/>
                      <a:pt x="1016" y="2576"/>
                      <a:pt x="1084" y="2478"/>
                    </a:cubicBezTo>
                    <a:cubicBezTo>
                      <a:pt x="1143" y="2394"/>
                      <a:pt x="881" y="1513"/>
                      <a:pt x="1000" y="1346"/>
                    </a:cubicBezTo>
                    <a:cubicBezTo>
                      <a:pt x="1119" y="1192"/>
                      <a:pt x="1798" y="989"/>
                      <a:pt x="2072" y="930"/>
                    </a:cubicBezTo>
                    <a:cubicBezTo>
                      <a:pt x="2287" y="885"/>
                      <a:pt x="2773" y="766"/>
                      <a:pt x="3035" y="766"/>
                    </a:cubicBezTo>
                    <a:cubicBezTo>
                      <a:pt x="3121" y="766"/>
                      <a:pt x="3182" y="778"/>
                      <a:pt x="3203" y="811"/>
                    </a:cubicBezTo>
                    <a:cubicBezTo>
                      <a:pt x="3298" y="954"/>
                      <a:pt x="3298" y="1620"/>
                      <a:pt x="3322" y="1704"/>
                    </a:cubicBezTo>
                    <a:cubicBezTo>
                      <a:pt x="3346" y="1768"/>
                      <a:pt x="3518" y="1871"/>
                      <a:pt x="3738" y="1871"/>
                    </a:cubicBezTo>
                    <a:cubicBezTo>
                      <a:pt x="3842" y="1871"/>
                      <a:pt x="3957" y="1848"/>
                      <a:pt x="4072" y="1787"/>
                    </a:cubicBezTo>
                    <a:cubicBezTo>
                      <a:pt x="4191" y="1727"/>
                      <a:pt x="4036" y="203"/>
                      <a:pt x="3739" y="73"/>
                    </a:cubicBezTo>
                    <a:cubicBezTo>
                      <a:pt x="3619" y="21"/>
                      <a:pt x="3475" y="0"/>
                      <a:pt x="3313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5957;p62">
                <a:extLst>
                  <a:ext uri="{FF2B5EF4-FFF2-40B4-BE49-F238E27FC236}">
                    <a16:creationId xmlns:a16="http://schemas.microsoft.com/office/drawing/2014/main" id="{1DBECBA5-A19E-3136-64B0-D21778A12FEE}"/>
                  </a:ext>
                </a:extLst>
              </p:cNvPr>
              <p:cNvSpPr/>
              <p:nvPr/>
            </p:nvSpPr>
            <p:spPr>
              <a:xfrm>
                <a:off x="4188929" y="3217325"/>
                <a:ext cx="179347" cy="232594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757" extrusionOk="0">
                    <a:moveTo>
                      <a:pt x="2584" y="0"/>
                    </a:moveTo>
                    <a:lnTo>
                      <a:pt x="453" y="786"/>
                    </a:lnTo>
                    <a:cubicBezTo>
                      <a:pt x="941" y="1941"/>
                      <a:pt x="0" y="2989"/>
                      <a:pt x="619" y="3548"/>
                    </a:cubicBezTo>
                    <a:cubicBezTo>
                      <a:pt x="876" y="3384"/>
                      <a:pt x="958" y="3310"/>
                      <a:pt x="987" y="3310"/>
                    </a:cubicBezTo>
                    <a:cubicBezTo>
                      <a:pt x="1006" y="3310"/>
                      <a:pt x="1003" y="3343"/>
                      <a:pt x="1012" y="3405"/>
                    </a:cubicBezTo>
                    <a:cubicBezTo>
                      <a:pt x="1045" y="3537"/>
                      <a:pt x="1289" y="4756"/>
                      <a:pt x="1866" y="4756"/>
                    </a:cubicBezTo>
                    <a:cubicBezTo>
                      <a:pt x="1916" y="4756"/>
                      <a:pt x="1969" y="4747"/>
                      <a:pt x="2024" y="4727"/>
                    </a:cubicBezTo>
                    <a:cubicBezTo>
                      <a:pt x="2108" y="4691"/>
                      <a:pt x="2191" y="4667"/>
                      <a:pt x="2286" y="4608"/>
                    </a:cubicBezTo>
                    <a:cubicBezTo>
                      <a:pt x="2369" y="4536"/>
                      <a:pt x="2441" y="4465"/>
                      <a:pt x="2524" y="4370"/>
                    </a:cubicBezTo>
                    <a:cubicBezTo>
                      <a:pt x="2619" y="4239"/>
                      <a:pt x="2703" y="4108"/>
                      <a:pt x="2834" y="4001"/>
                    </a:cubicBezTo>
                    <a:cubicBezTo>
                      <a:pt x="2953" y="3929"/>
                      <a:pt x="3072" y="3893"/>
                      <a:pt x="3120" y="3751"/>
                    </a:cubicBezTo>
                    <a:cubicBezTo>
                      <a:pt x="3155" y="3631"/>
                      <a:pt x="3191" y="3501"/>
                      <a:pt x="3274" y="3405"/>
                    </a:cubicBezTo>
                    <a:cubicBezTo>
                      <a:pt x="3393" y="3286"/>
                      <a:pt x="3536" y="3227"/>
                      <a:pt x="3620" y="3072"/>
                    </a:cubicBezTo>
                    <a:cubicBezTo>
                      <a:pt x="3632" y="3048"/>
                      <a:pt x="3655" y="3036"/>
                      <a:pt x="3667" y="3000"/>
                    </a:cubicBezTo>
                    <a:lnTo>
                      <a:pt x="3667" y="2989"/>
                    </a:lnTo>
                    <a:cubicBezTo>
                      <a:pt x="3655" y="2941"/>
                      <a:pt x="3655" y="2893"/>
                      <a:pt x="3632" y="2858"/>
                    </a:cubicBezTo>
                    <a:cubicBezTo>
                      <a:pt x="3548" y="2453"/>
                      <a:pt x="3298" y="2108"/>
                      <a:pt x="3131" y="1750"/>
                    </a:cubicBezTo>
                    <a:cubicBezTo>
                      <a:pt x="2881" y="1191"/>
                      <a:pt x="2715" y="595"/>
                      <a:pt x="258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5958;p62">
                <a:extLst>
                  <a:ext uri="{FF2B5EF4-FFF2-40B4-BE49-F238E27FC236}">
                    <a16:creationId xmlns:a16="http://schemas.microsoft.com/office/drawing/2014/main" id="{9AC26CCB-3A0C-ADE5-6506-5CB9AAEBE64F}"/>
                  </a:ext>
                </a:extLst>
              </p:cNvPr>
              <p:cNvSpPr/>
              <p:nvPr/>
            </p:nvSpPr>
            <p:spPr>
              <a:xfrm>
                <a:off x="4065273" y="2657232"/>
                <a:ext cx="293566" cy="682379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13956" extrusionOk="0">
                    <a:moveTo>
                      <a:pt x="1194" y="1"/>
                    </a:moveTo>
                    <a:cubicBezTo>
                      <a:pt x="501" y="1"/>
                      <a:pt x="1" y="1486"/>
                      <a:pt x="29" y="2644"/>
                    </a:cubicBezTo>
                    <a:cubicBezTo>
                      <a:pt x="76" y="4097"/>
                      <a:pt x="981" y="4966"/>
                      <a:pt x="1719" y="8133"/>
                    </a:cubicBezTo>
                    <a:cubicBezTo>
                      <a:pt x="2196" y="10205"/>
                      <a:pt x="2589" y="12062"/>
                      <a:pt x="2815" y="13086"/>
                    </a:cubicBezTo>
                    <a:cubicBezTo>
                      <a:pt x="2815" y="13122"/>
                      <a:pt x="2827" y="13134"/>
                      <a:pt x="2827" y="13158"/>
                    </a:cubicBezTo>
                    <a:cubicBezTo>
                      <a:pt x="2934" y="13670"/>
                      <a:pt x="2993" y="13955"/>
                      <a:pt x="2993" y="13955"/>
                    </a:cubicBezTo>
                    <a:cubicBezTo>
                      <a:pt x="3013" y="13956"/>
                      <a:pt x="3034" y="13956"/>
                      <a:pt x="3055" y="13956"/>
                    </a:cubicBezTo>
                    <a:cubicBezTo>
                      <a:pt x="3970" y="13956"/>
                      <a:pt x="6004" y="13706"/>
                      <a:pt x="5922" y="13217"/>
                    </a:cubicBezTo>
                    <a:lnTo>
                      <a:pt x="5839" y="12646"/>
                    </a:lnTo>
                    <a:cubicBezTo>
                      <a:pt x="5839" y="12610"/>
                      <a:pt x="5827" y="12562"/>
                      <a:pt x="5827" y="12539"/>
                    </a:cubicBezTo>
                    <a:cubicBezTo>
                      <a:pt x="4827" y="6645"/>
                      <a:pt x="2565" y="1299"/>
                      <a:pt x="1779" y="347"/>
                    </a:cubicBezTo>
                    <a:cubicBezTo>
                      <a:pt x="1575" y="105"/>
                      <a:pt x="1378" y="1"/>
                      <a:pt x="1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5959;p62">
                <a:extLst>
                  <a:ext uri="{FF2B5EF4-FFF2-40B4-BE49-F238E27FC236}">
                    <a16:creationId xmlns:a16="http://schemas.microsoft.com/office/drawing/2014/main" id="{806A3739-FDA6-BD3B-C8F7-750B6F0E1396}"/>
                  </a:ext>
                </a:extLst>
              </p:cNvPr>
              <p:cNvSpPr/>
              <p:nvPr/>
            </p:nvSpPr>
            <p:spPr>
              <a:xfrm>
                <a:off x="4202277" y="3270866"/>
                <a:ext cx="148543" cy="29728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608" extrusionOk="0">
                    <a:moveTo>
                      <a:pt x="3001" y="0"/>
                    </a:moveTo>
                    <a:cubicBezTo>
                      <a:pt x="2787" y="72"/>
                      <a:pt x="2561" y="131"/>
                      <a:pt x="2335" y="191"/>
                    </a:cubicBezTo>
                    <a:cubicBezTo>
                      <a:pt x="1739" y="346"/>
                      <a:pt x="1132" y="453"/>
                      <a:pt x="525" y="512"/>
                    </a:cubicBezTo>
                    <a:cubicBezTo>
                      <a:pt x="358" y="524"/>
                      <a:pt x="180" y="524"/>
                      <a:pt x="1" y="536"/>
                    </a:cubicBezTo>
                    <a:cubicBezTo>
                      <a:pt x="1" y="572"/>
                      <a:pt x="13" y="584"/>
                      <a:pt x="13" y="608"/>
                    </a:cubicBezTo>
                    <a:cubicBezTo>
                      <a:pt x="1037" y="596"/>
                      <a:pt x="2073" y="405"/>
                      <a:pt x="3037" y="108"/>
                    </a:cubicBezTo>
                    <a:cubicBezTo>
                      <a:pt x="3037" y="60"/>
                      <a:pt x="3025" y="36"/>
                      <a:pt x="300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5962;p62">
                <a:extLst>
                  <a:ext uri="{FF2B5EF4-FFF2-40B4-BE49-F238E27FC236}">
                    <a16:creationId xmlns:a16="http://schemas.microsoft.com/office/drawing/2014/main" id="{33DC9212-A02D-DA4C-DCED-D0A4BED9DE7A}"/>
                  </a:ext>
                </a:extLst>
              </p:cNvPr>
              <p:cNvSpPr/>
              <p:nvPr/>
            </p:nvSpPr>
            <p:spPr>
              <a:xfrm>
                <a:off x="3607322" y="3203341"/>
                <a:ext cx="577548" cy="757432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1812" y="0"/>
                    </a:moveTo>
                    <a:lnTo>
                      <a:pt x="11812" y="0"/>
                    </a:lnTo>
                    <a:cubicBezTo>
                      <a:pt x="10681" y="298"/>
                      <a:pt x="9490" y="417"/>
                      <a:pt x="8323" y="477"/>
                    </a:cubicBezTo>
                    <a:cubicBezTo>
                      <a:pt x="7619" y="515"/>
                      <a:pt x="6912" y="535"/>
                      <a:pt x="6204" y="535"/>
                    </a:cubicBezTo>
                    <a:cubicBezTo>
                      <a:pt x="4913" y="535"/>
                      <a:pt x="3619" y="468"/>
                      <a:pt x="2334" y="322"/>
                    </a:cubicBezTo>
                    <a:cubicBezTo>
                      <a:pt x="2267" y="313"/>
                      <a:pt x="2206" y="305"/>
                      <a:pt x="2129" y="305"/>
                    </a:cubicBezTo>
                    <a:cubicBezTo>
                      <a:pt x="2097" y="305"/>
                      <a:pt x="2063" y="306"/>
                      <a:pt x="2025" y="310"/>
                    </a:cubicBezTo>
                    <a:cubicBezTo>
                      <a:pt x="1644" y="3322"/>
                      <a:pt x="310" y="12502"/>
                      <a:pt x="1" y="15490"/>
                    </a:cubicBezTo>
                    <a:lnTo>
                      <a:pt x="3418" y="15490"/>
                    </a:lnTo>
                    <a:cubicBezTo>
                      <a:pt x="3418" y="15490"/>
                      <a:pt x="5597" y="2894"/>
                      <a:pt x="6228" y="2560"/>
                    </a:cubicBezTo>
                    <a:cubicBezTo>
                      <a:pt x="6574" y="2361"/>
                      <a:pt x="6819" y="2300"/>
                      <a:pt x="7015" y="2300"/>
                    </a:cubicBezTo>
                    <a:cubicBezTo>
                      <a:pt x="7088" y="2300"/>
                      <a:pt x="7154" y="2309"/>
                      <a:pt x="7216" y="2322"/>
                    </a:cubicBezTo>
                    <a:cubicBezTo>
                      <a:pt x="7442" y="2358"/>
                      <a:pt x="6966" y="12752"/>
                      <a:pt x="6942" y="15490"/>
                    </a:cubicBezTo>
                    <a:lnTo>
                      <a:pt x="10395" y="15490"/>
                    </a:lnTo>
                    <a:cubicBezTo>
                      <a:pt x="10395" y="15490"/>
                      <a:pt x="11062" y="9049"/>
                      <a:pt x="11490" y="6096"/>
                    </a:cubicBezTo>
                    <a:cubicBezTo>
                      <a:pt x="11645" y="4977"/>
                      <a:pt x="11788" y="2620"/>
                      <a:pt x="118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5963;p62">
                <a:extLst>
                  <a:ext uri="{FF2B5EF4-FFF2-40B4-BE49-F238E27FC236}">
                    <a16:creationId xmlns:a16="http://schemas.microsoft.com/office/drawing/2014/main" id="{AC057995-9750-2082-31E9-A4A9AB27B1E9}"/>
                  </a:ext>
                </a:extLst>
              </p:cNvPr>
              <p:cNvSpPr/>
              <p:nvPr/>
            </p:nvSpPr>
            <p:spPr>
              <a:xfrm>
                <a:off x="3666729" y="3201581"/>
                <a:ext cx="518727" cy="334442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6840" extrusionOk="0">
                    <a:moveTo>
                      <a:pt x="10609" y="1"/>
                    </a:moveTo>
                    <a:cubicBezTo>
                      <a:pt x="9478" y="298"/>
                      <a:pt x="8287" y="417"/>
                      <a:pt x="7132" y="477"/>
                    </a:cubicBezTo>
                    <a:cubicBezTo>
                      <a:pt x="6364" y="518"/>
                      <a:pt x="5593" y="542"/>
                      <a:pt x="4823" y="542"/>
                    </a:cubicBezTo>
                    <a:cubicBezTo>
                      <a:pt x="3585" y="542"/>
                      <a:pt x="2349" y="481"/>
                      <a:pt x="1131" y="334"/>
                    </a:cubicBezTo>
                    <a:cubicBezTo>
                      <a:pt x="1036" y="322"/>
                      <a:pt x="953" y="322"/>
                      <a:pt x="846" y="298"/>
                    </a:cubicBezTo>
                    <a:cubicBezTo>
                      <a:pt x="679" y="1572"/>
                      <a:pt x="357" y="3930"/>
                      <a:pt x="0" y="6466"/>
                    </a:cubicBezTo>
                    <a:lnTo>
                      <a:pt x="179" y="6513"/>
                    </a:lnTo>
                    <a:cubicBezTo>
                      <a:pt x="977" y="6692"/>
                      <a:pt x="1810" y="6811"/>
                      <a:pt x="2631" y="6835"/>
                    </a:cubicBezTo>
                    <a:cubicBezTo>
                      <a:pt x="2743" y="6838"/>
                      <a:pt x="2854" y="6839"/>
                      <a:pt x="2964" y="6839"/>
                    </a:cubicBezTo>
                    <a:cubicBezTo>
                      <a:pt x="3266" y="6839"/>
                      <a:pt x="3565" y="6828"/>
                      <a:pt x="3870" y="6811"/>
                    </a:cubicBezTo>
                    <a:cubicBezTo>
                      <a:pt x="4346" y="4549"/>
                      <a:pt x="4787" y="2703"/>
                      <a:pt x="5025" y="2560"/>
                    </a:cubicBezTo>
                    <a:cubicBezTo>
                      <a:pt x="5384" y="2381"/>
                      <a:pt x="5627" y="2324"/>
                      <a:pt x="5819" y="2324"/>
                    </a:cubicBezTo>
                    <a:cubicBezTo>
                      <a:pt x="5894" y="2324"/>
                      <a:pt x="5961" y="2333"/>
                      <a:pt x="6025" y="2346"/>
                    </a:cubicBezTo>
                    <a:cubicBezTo>
                      <a:pt x="6120" y="2358"/>
                      <a:pt x="6084" y="4287"/>
                      <a:pt x="6013" y="6692"/>
                    </a:cubicBezTo>
                    <a:cubicBezTo>
                      <a:pt x="6453" y="6692"/>
                      <a:pt x="6894" y="6668"/>
                      <a:pt x="7334" y="6668"/>
                    </a:cubicBezTo>
                    <a:cubicBezTo>
                      <a:pt x="8299" y="6656"/>
                      <a:pt x="9287" y="6609"/>
                      <a:pt x="10240" y="6478"/>
                    </a:cubicBezTo>
                    <a:cubicBezTo>
                      <a:pt x="10251" y="6347"/>
                      <a:pt x="10263" y="6228"/>
                      <a:pt x="10287" y="6109"/>
                    </a:cubicBezTo>
                    <a:cubicBezTo>
                      <a:pt x="10442" y="5001"/>
                      <a:pt x="10573" y="2644"/>
                      <a:pt x="10609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5964;p62">
                <a:extLst>
                  <a:ext uri="{FF2B5EF4-FFF2-40B4-BE49-F238E27FC236}">
                    <a16:creationId xmlns:a16="http://schemas.microsoft.com/office/drawing/2014/main" id="{1CE85F0A-8039-C7B8-EA94-9A41A22CC8FD}"/>
                  </a:ext>
                </a:extLst>
              </p:cNvPr>
              <p:cNvSpPr/>
              <p:nvPr/>
            </p:nvSpPr>
            <p:spPr>
              <a:xfrm>
                <a:off x="3922842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80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311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5965;p62">
                <a:extLst>
                  <a:ext uri="{FF2B5EF4-FFF2-40B4-BE49-F238E27FC236}">
                    <a16:creationId xmlns:a16="http://schemas.microsoft.com/office/drawing/2014/main" id="{31130950-91EF-E65C-0EE3-D2A05991C5B9}"/>
                  </a:ext>
                </a:extLst>
              </p:cNvPr>
              <p:cNvSpPr/>
              <p:nvPr/>
            </p:nvSpPr>
            <p:spPr>
              <a:xfrm>
                <a:off x="3581701" y="3950752"/>
                <a:ext cx="303931" cy="9588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8" y="40"/>
                      <a:pt x="489" y="73"/>
                    </a:cubicBezTo>
                    <a:cubicBezTo>
                      <a:pt x="322" y="109"/>
                      <a:pt x="1" y="1514"/>
                      <a:pt x="179" y="1824"/>
                    </a:cubicBezTo>
                    <a:cubicBezTo>
                      <a:pt x="234" y="1927"/>
                      <a:pt x="919" y="1961"/>
                      <a:pt x="1812" y="1961"/>
                    </a:cubicBezTo>
                    <a:cubicBezTo>
                      <a:pt x="3279" y="1961"/>
                      <a:pt x="5306" y="1870"/>
                      <a:pt x="6002" y="1847"/>
                    </a:cubicBezTo>
                    <a:cubicBezTo>
                      <a:pt x="6133" y="1847"/>
                      <a:pt x="6216" y="1693"/>
                      <a:pt x="6156" y="1574"/>
                    </a:cubicBezTo>
                    <a:cubicBezTo>
                      <a:pt x="6037" y="1335"/>
                      <a:pt x="5764" y="990"/>
                      <a:pt x="5204" y="633"/>
                    </a:cubicBezTo>
                    <a:cubicBezTo>
                      <a:pt x="4299" y="61"/>
                      <a:pt x="4013" y="26"/>
                      <a:pt x="4013" y="26"/>
                    </a:cubicBezTo>
                    <a:cubicBezTo>
                      <a:pt x="3978" y="8"/>
                      <a:pt x="3662" y="1"/>
                      <a:pt x="3232" y="1"/>
                    </a:cubicBezTo>
                    <a:close/>
                  </a:path>
                </a:pathLst>
              </a:custGeom>
              <a:solidFill>
                <a:srgbClr val="C8D9AD">
                  <a:lumMod val="20000"/>
                  <a:lumOff val="8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5966;p62">
                <a:extLst>
                  <a:ext uri="{FF2B5EF4-FFF2-40B4-BE49-F238E27FC236}">
                    <a16:creationId xmlns:a16="http://schemas.microsoft.com/office/drawing/2014/main" id="{68848455-381E-1782-EAB9-EB4D7186B9CA}"/>
                  </a:ext>
                </a:extLst>
              </p:cNvPr>
              <p:cNvSpPr/>
              <p:nvPr/>
            </p:nvSpPr>
            <p:spPr>
              <a:xfrm>
                <a:off x="3625364" y="3121833"/>
                <a:ext cx="608400" cy="393703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8052" extrusionOk="0">
                    <a:moveTo>
                      <a:pt x="12050" y="0"/>
                    </a:moveTo>
                    <a:cubicBezTo>
                      <a:pt x="12026" y="0"/>
                      <a:pt x="11752" y="0"/>
                      <a:pt x="11336" y="12"/>
                    </a:cubicBezTo>
                    <a:lnTo>
                      <a:pt x="11240" y="12"/>
                    </a:lnTo>
                    <a:cubicBezTo>
                      <a:pt x="10490" y="24"/>
                      <a:pt x="9335" y="60"/>
                      <a:pt x="8049" y="108"/>
                    </a:cubicBezTo>
                    <a:lnTo>
                      <a:pt x="7978" y="108"/>
                    </a:lnTo>
                    <a:cubicBezTo>
                      <a:pt x="7859" y="108"/>
                      <a:pt x="7740" y="108"/>
                      <a:pt x="7621" y="120"/>
                    </a:cubicBezTo>
                    <a:lnTo>
                      <a:pt x="7526" y="120"/>
                    </a:lnTo>
                    <a:cubicBezTo>
                      <a:pt x="6478" y="143"/>
                      <a:pt x="5371" y="179"/>
                      <a:pt x="4406" y="203"/>
                    </a:cubicBezTo>
                    <a:lnTo>
                      <a:pt x="4299" y="203"/>
                    </a:lnTo>
                    <a:cubicBezTo>
                      <a:pt x="3323" y="239"/>
                      <a:pt x="2489" y="251"/>
                      <a:pt x="1989" y="262"/>
                    </a:cubicBezTo>
                    <a:lnTo>
                      <a:pt x="1858" y="262"/>
                    </a:lnTo>
                    <a:cubicBezTo>
                      <a:pt x="1632" y="262"/>
                      <a:pt x="1501" y="286"/>
                      <a:pt x="1501" y="286"/>
                    </a:cubicBezTo>
                    <a:cubicBezTo>
                      <a:pt x="1227" y="1060"/>
                      <a:pt x="1" y="7204"/>
                      <a:pt x="1" y="7204"/>
                    </a:cubicBezTo>
                    <a:cubicBezTo>
                      <a:pt x="1" y="7204"/>
                      <a:pt x="191" y="7501"/>
                      <a:pt x="787" y="7740"/>
                    </a:cubicBezTo>
                    <a:cubicBezTo>
                      <a:pt x="810" y="7751"/>
                      <a:pt x="846" y="7763"/>
                      <a:pt x="870" y="7763"/>
                    </a:cubicBezTo>
                    <a:cubicBezTo>
                      <a:pt x="1275" y="7918"/>
                      <a:pt x="1834" y="8037"/>
                      <a:pt x="2620" y="8049"/>
                    </a:cubicBezTo>
                    <a:cubicBezTo>
                      <a:pt x="2723" y="8051"/>
                      <a:pt x="2824" y="8052"/>
                      <a:pt x="2923" y="8052"/>
                    </a:cubicBezTo>
                    <a:cubicBezTo>
                      <a:pt x="4829" y="8052"/>
                      <a:pt x="5894" y="7740"/>
                      <a:pt x="5894" y="7740"/>
                    </a:cubicBezTo>
                    <a:cubicBezTo>
                      <a:pt x="5894" y="7740"/>
                      <a:pt x="6323" y="5680"/>
                      <a:pt x="6609" y="5311"/>
                    </a:cubicBezTo>
                    <a:cubicBezTo>
                      <a:pt x="6633" y="5287"/>
                      <a:pt x="6668" y="5251"/>
                      <a:pt x="6680" y="5251"/>
                    </a:cubicBezTo>
                    <a:cubicBezTo>
                      <a:pt x="6692" y="5251"/>
                      <a:pt x="6692" y="5251"/>
                      <a:pt x="6704" y="5263"/>
                    </a:cubicBezTo>
                    <a:cubicBezTo>
                      <a:pt x="6906" y="5477"/>
                      <a:pt x="6311" y="7787"/>
                      <a:pt x="6311" y="7787"/>
                    </a:cubicBezTo>
                    <a:cubicBezTo>
                      <a:pt x="6311" y="7787"/>
                      <a:pt x="6982" y="7898"/>
                      <a:pt x="7970" y="7898"/>
                    </a:cubicBezTo>
                    <a:cubicBezTo>
                      <a:pt x="8278" y="7898"/>
                      <a:pt x="8618" y="7887"/>
                      <a:pt x="8978" y="7859"/>
                    </a:cubicBezTo>
                    <a:cubicBezTo>
                      <a:pt x="10478" y="7740"/>
                      <a:pt x="12217" y="7442"/>
                      <a:pt x="12217" y="7442"/>
                    </a:cubicBezTo>
                    <a:cubicBezTo>
                      <a:pt x="12217" y="7442"/>
                      <a:pt x="12312" y="6989"/>
                      <a:pt x="12395" y="5311"/>
                    </a:cubicBezTo>
                    <a:cubicBezTo>
                      <a:pt x="12443" y="4453"/>
                      <a:pt x="12395" y="3084"/>
                      <a:pt x="12336" y="1929"/>
                    </a:cubicBezTo>
                    <a:lnTo>
                      <a:pt x="12336" y="1810"/>
                    </a:lnTo>
                    <a:cubicBezTo>
                      <a:pt x="12288" y="798"/>
                      <a:pt x="12229" y="0"/>
                      <a:pt x="12229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5967;p62">
                <a:extLst>
                  <a:ext uri="{FF2B5EF4-FFF2-40B4-BE49-F238E27FC236}">
                    <a16:creationId xmlns:a16="http://schemas.microsoft.com/office/drawing/2014/main" id="{5717A806-BA48-FA78-C359-40F0A0040EE7}"/>
                  </a:ext>
                </a:extLst>
              </p:cNvPr>
              <p:cNvSpPr/>
              <p:nvPr/>
            </p:nvSpPr>
            <p:spPr>
              <a:xfrm>
                <a:off x="3663796" y="3131710"/>
                <a:ext cx="177049" cy="369744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7562" extrusionOk="0">
                    <a:moveTo>
                      <a:pt x="3513" y="1"/>
                    </a:moveTo>
                    <a:cubicBezTo>
                      <a:pt x="3382" y="691"/>
                      <a:pt x="3061" y="1346"/>
                      <a:pt x="2584" y="1882"/>
                    </a:cubicBezTo>
                    <a:cubicBezTo>
                      <a:pt x="2108" y="2418"/>
                      <a:pt x="1489" y="2823"/>
                      <a:pt x="798" y="3097"/>
                    </a:cubicBezTo>
                    <a:cubicBezTo>
                      <a:pt x="822" y="2966"/>
                      <a:pt x="846" y="2835"/>
                      <a:pt x="858" y="2680"/>
                    </a:cubicBezTo>
                    <a:cubicBezTo>
                      <a:pt x="941" y="2108"/>
                      <a:pt x="1025" y="1525"/>
                      <a:pt x="1096" y="941"/>
                    </a:cubicBezTo>
                    <a:cubicBezTo>
                      <a:pt x="1144" y="644"/>
                      <a:pt x="1179" y="358"/>
                      <a:pt x="1203" y="60"/>
                    </a:cubicBezTo>
                    <a:lnTo>
                      <a:pt x="1203" y="49"/>
                    </a:lnTo>
                    <a:lnTo>
                      <a:pt x="1072" y="49"/>
                    </a:lnTo>
                    <a:cubicBezTo>
                      <a:pt x="1072" y="84"/>
                      <a:pt x="1060" y="120"/>
                      <a:pt x="1060" y="156"/>
                    </a:cubicBezTo>
                    <a:cubicBezTo>
                      <a:pt x="1013" y="477"/>
                      <a:pt x="977" y="799"/>
                      <a:pt x="941" y="1120"/>
                    </a:cubicBezTo>
                    <a:cubicBezTo>
                      <a:pt x="786" y="2287"/>
                      <a:pt x="620" y="3454"/>
                      <a:pt x="441" y="4621"/>
                    </a:cubicBezTo>
                    <a:lnTo>
                      <a:pt x="179" y="6359"/>
                    </a:lnTo>
                    <a:cubicBezTo>
                      <a:pt x="132" y="6645"/>
                      <a:pt x="84" y="6942"/>
                      <a:pt x="48" y="7228"/>
                    </a:cubicBezTo>
                    <a:cubicBezTo>
                      <a:pt x="24" y="7347"/>
                      <a:pt x="13" y="7442"/>
                      <a:pt x="1" y="7538"/>
                    </a:cubicBezTo>
                    <a:cubicBezTo>
                      <a:pt x="24" y="7549"/>
                      <a:pt x="60" y="7561"/>
                      <a:pt x="84" y="7561"/>
                    </a:cubicBezTo>
                    <a:cubicBezTo>
                      <a:pt x="120" y="7418"/>
                      <a:pt x="132" y="7264"/>
                      <a:pt x="167" y="7121"/>
                    </a:cubicBezTo>
                    <a:cubicBezTo>
                      <a:pt x="227" y="6787"/>
                      <a:pt x="286" y="6478"/>
                      <a:pt x="322" y="6156"/>
                    </a:cubicBezTo>
                    <a:cubicBezTo>
                      <a:pt x="489" y="5156"/>
                      <a:pt x="656" y="4156"/>
                      <a:pt x="786" y="3156"/>
                    </a:cubicBezTo>
                    <a:cubicBezTo>
                      <a:pt x="1203" y="3025"/>
                      <a:pt x="1596" y="2835"/>
                      <a:pt x="1929" y="2596"/>
                    </a:cubicBezTo>
                    <a:cubicBezTo>
                      <a:pt x="2822" y="1965"/>
                      <a:pt x="3442" y="1013"/>
                      <a:pt x="3620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5968;p62">
                <a:extLst>
                  <a:ext uri="{FF2B5EF4-FFF2-40B4-BE49-F238E27FC236}">
                    <a16:creationId xmlns:a16="http://schemas.microsoft.com/office/drawing/2014/main" id="{700C1CA8-36E9-E627-2E6C-B803E308B2B6}"/>
                  </a:ext>
                </a:extLst>
              </p:cNvPr>
              <p:cNvSpPr/>
              <p:nvPr/>
            </p:nvSpPr>
            <p:spPr>
              <a:xfrm>
                <a:off x="3993300" y="3127065"/>
                <a:ext cx="33249" cy="15724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16" extrusionOk="0">
                    <a:moveTo>
                      <a:pt x="1" y="1"/>
                    </a:moveTo>
                    <a:cubicBezTo>
                      <a:pt x="179" y="1048"/>
                      <a:pt x="191" y="2096"/>
                      <a:pt x="60" y="3120"/>
                    </a:cubicBezTo>
                    <a:cubicBezTo>
                      <a:pt x="60" y="3156"/>
                      <a:pt x="96" y="3168"/>
                      <a:pt x="108" y="3168"/>
                    </a:cubicBezTo>
                    <a:cubicBezTo>
                      <a:pt x="239" y="3180"/>
                      <a:pt x="394" y="3192"/>
                      <a:pt x="524" y="3215"/>
                    </a:cubicBezTo>
                    <a:cubicBezTo>
                      <a:pt x="560" y="3215"/>
                      <a:pt x="572" y="3192"/>
                      <a:pt x="572" y="3168"/>
                    </a:cubicBezTo>
                    <a:cubicBezTo>
                      <a:pt x="644" y="2560"/>
                      <a:pt x="679" y="1929"/>
                      <a:pt x="655" y="1310"/>
                    </a:cubicBezTo>
                    <a:cubicBezTo>
                      <a:pt x="644" y="870"/>
                      <a:pt x="620" y="429"/>
                      <a:pt x="536" y="1"/>
                    </a:cubicBezTo>
                    <a:lnTo>
                      <a:pt x="465" y="1"/>
                    </a:lnTo>
                    <a:cubicBezTo>
                      <a:pt x="524" y="441"/>
                      <a:pt x="572" y="894"/>
                      <a:pt x="584" y="1334"/>
                    </a:cubicBezTo>
                    <a:cubicBezTo>
                      <a:pt x="596" y="1929"/>
                      <a:pt x="572" y="2525"/>
                      <a:pt x="501" y="3120"/>
                    </a:cubicBezTo>
                    <a:cubicBezTo>
                      <a:pt x="394" y="3108"/>
                      <a:pt x="274" y="3096"/>
                      <a:pt x="167" y="3072"/>
                    </a:cubicBezTo>
                    <a:cubicBezTo>
                      <a:pt x="215" y="2763"/>
                      <a:pt x="227" y="2441"/>
                      <a:pt x="239" y="2108"/>
                    </a:cubicBezTo>
                    <a:cubicBezTo>
                      <a:pt x="263" y="1525"/>
                      <a:pt x="227" y="929"/>
                      <a:pt x="155" y="358"/>
                    </a:cubicBezTo>
                    <a:cubicBezTo>
                      <a:pt x="143" y="239"/>
                      <a:pt x="120" y="120"/>
                      <a:pt x="96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5969;p62">
                <a:extLst>
                  <a:ext uri="{FF2B5EF4-FFF2-40B4-BE49-F238E27FC236}">
                    <a16:creationId xmlns:a16="http://schemas.microsoft.com/office/drawing/2014/main" id="{4C4E74A0-2857-1B84-99D4-3D541821C9AA}"/>
                  </a:ext>
                </a:extLst>
              </p:cNvPr>
              <p:cNvSpPr/>
              <p:nvPr/>
            </p:nvSpPr>
            <p:spPr>
              <a:xfrm>
                <a:off x="4175531" y="3123007"/>
                <a:ext cx="53589" cy="94367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930" extrusionOk="0">
                    <a:moveTo>
                      <a:pt x="0" y="0"/>
                    </a:moveTo>
                    <a:cubicBezTo>
                      <a:pt x="191" y="715"/>
                      <a:pt x="560" y="1393"/>
                      <a:pt x="1096" y="1929"/>
                    </a:cubicBezTo>
                    <a:lnTo>
                      <a:pt x="1096" y="1810"/>
                    </a:lnTo>
                    <a:cubicBezTo>
                      <a:pt x="1048" y="1751"/>
                      <a:pt x="1000" y="1703"/>
                      <a:pt x="953" y="1643"/>
                    </a:cubicBezTo>
                    <a:cubicBezTo>
                      <a:pt x="560" y="1179"/>
                      <a:pt x="274" y="643"/>
                      <a:pt x="119" y="84"/>
                    </a:cubicBezTo>
                    <a:cubicBezTo>
                      <a:pt x="119" y="60"/>
                      <a:pt x="107" y="36"/>
                      <a:pt x="10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5970;p62">
                <a:extLst>
                  <a:ext uri="{FF2B5EF4-FFF2-40B4-BE49-F238E27FC236}">
                    <a16:creationId xmlns:a16="http://schemas.microsoft.com/office/drawing/2014/main" id="{C9F8694C-A1B0-2F1D-3A27-AF2A0EC7F15D}"/>
                  </a:ext>
                </a:extLst>
              </p:cNvPr>
              <p:cNvSpPr/>
              <p:nvPr/>
            </p:nvSpPr>
            <p:spPr>
              <a:xfrm>
                <a:off x="3941080" y="3354134"/>
                <a:ext cx="99404" cy="29826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10" extrusionOk="0">
                    <a:moveTo>
                      <a:pt x="1997" y="0"/>
                    </a:moveTo>
                    <a:cubicBezTo>
                      <a:pt x="1307" y="83"/>
                      <a:pt x="640" y="274"/>
                      <a:pt x="33" y="560"/>
                    </a:cubicBezTo>
                    <a:cubicBezTo>
                      <a:pt x="1" y="570"/>
                      <a:pt x="7" y="609"/>
                      <a:pt x="42" y="609"/>
                    </a:cubicBezTo>
                    <a:cubicBezTo>
                      <a:pt x="47" y="609"/>
                      <a:pt x="51" y="609"/>
                      <a:pt x="57" y="607"/>
                    </a:cubicBezTo>
                    <a:cubicBezTo>
                      <a:pt x="688" y="369"/>
                      <a:pt x="1342" y="179"/>
                      <a:pt x="2009" y="36"/>
                    </a:cubicBezTo>
                    <a:cubicBezTo>
                      <a:pt x="2033" y="24"/>
                      <a:pt x="2021" y="0"/>
                      <a:pt x="1997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5971;p62">
                <a:extLst>
                  <a:ext uri="{FF2B5EF4-FFF2-40B4-BE49-F238E27FC236}">
                    <a16:creationId xmlns:a16="http://schemas.microsoft.com/office/drawing/2014/main" id="{6DFAE16F-43AD-3A98-C1B0-EF9DA2CA2464}"/>
                  </a:ext>
                </a:extLst>
              </p:cNvPr>
              <p:cNvSpPr/>
              <p:nvPr/>
            </p:nvSpPr>
            <p:spPr>
              <a:xfrm>
                <a:off x="3646340" y="2610635"/>
                <a:ext cx="606054" cy="570605"/>
              </a:xfrm>
              <a:custGeom>
                <a:avLst/>
                <a:gdLst/>
                <a:ahLst/>
                <a:cxnLst/>
                <a:rect l="l" t="t" r="r" b="b"/>
                <a:pathLst>
                  <a:path w="12395" h="11670" extrusionOk="0">
                    <a:moveTo>
                      <a:pt x="4835" y="0"/>
                    </a:moveTo>
                    <a:cubicBezTo>
                      <a:pt x="4774" y="0"/>
                      <a:pt x="4715" y="1"/>
                      <a:pt x="4656" y="2"/>
                    </a:cubicBezTo>
                    <a:cubicBezTo>
                      <a:pt x="4239" y="26"/>
                      <a:pt x="3858" y="49"/>
                      <a:pt x="3501" y="109"/>
                    </a:cubicBezTo>
                    <a:cubicBezTo>
                      <a:pt x="3453" y="109"/>
                      <a:pt x="3406" y="121"/>
                      <a:pt x="3358" y="145"/>
                    </a:cubicBezTo>
                    <a:cubicBezTo>
                      <a:pt x="1977" y="359"/>
                      <a:pt x="1060" y="883"/>
                      <a:pt x="893" y="1240"/>
                    </a:cubicBezTo>
                    <a:cubicBezTo>
                      <a:pt x="762" y="1526"/>
                      <a:pt x="143" y="6348"/>
                      <a:pt x="0" y="9491"/>
                    </a:cubicBezTo>
                    <a:cubicBezTo>
                      <a:pt x="0" y="9634"/>
                      <a:pt x="143" y="9801"/>
                      <a:pt x="239" y="9920"/>
                    </a:cubicBezTo>
                    <a:cubicBezTo>
                      <a:pt x="358" y="10086"/>
                      <a:pt x="465" y="10229"/>
                      <a:pt x="596" y="10384"/>
                    </a:cubicBezTo>
                    <a:cubicBezTo>
                      <a:pt x="822" y="10586"/>
                      <a:pt x="1060" y="10765"/>
                      <a:pt x="1310" y="10896"/>
                    </a:cubicBezTo>
                    <a:cubicBezTo>
                      <a:pt x="1382" y="10944"/>
                      <a:pt x="1453" y="10979"/>
                      <a:pt x="1548" y="11003"/>
                    </a:cubicBezTo>
                    <a:cubicBezTo>
                      <a:pt x="2263" y="11301"/>
                      <a:pt x="3048" y="11348"/>
                      <a:pt x="3822" y="11408"/>
                    </a:cubicBezTo>
                    <a:cubicBezTo>
                      <a:pt x="4656" y="11468"/>
                      <a:pt x="5489" y="11575"/>
                      <a:pt x="6323" y="11610"/>
                    </a:cubicBezTo>
                    <a:cubicBezTo>
                      <a:pt x="6763" y="11634"/>
                      <a:pt x="7418" y="11670"/>
                      <a:pt x="8070" y="11670"/>
                    </a:cubicBezTo>
                    <a:cubicBezTo>
                      <a:pt x="8722" y="11670"/>
                      <a:pt x="9371" y="11634"/>
                      <a:pt x="9799" y="11515"/>
                    </a:cubicBezTo>
                    <a:cubicBezTo>
                      <a:pt x="10359" y="11360"/>
                      <a:pt x="10942" y="11170"/>
                      <a:pt x="11419" y="10825"/>
                    </a:cubicBezTo>
                    <a:cubicBezTo>
                      <a:pt x="11740" y="10598"/>
                      <a:pt x="12014" y="10289"/>
                      <a:pt x="12157" y="9920"/>
                    </a:cubicBezTo>
                    <a:cubicBezTo>
                      <a:pt x="12395" y="9277"/>
                      <a:pt x="12192" y="8670"/>
                      <a:pt x="12062" y="8039"/>
                    </a:cubicBezTo>
                    <a:cubicBezTo>
                      <a:pt x="11954" y="7538"/>
                      <a:pt x="11823" y="7015"/>
                      <a:pt x="11716" y="6491"/>
                    </a:cubicBezTo>
                    <a:cubicBezTo>
                      <a:pt x="11609" y="5931"/>
                      <a:pt x="11526" y="5360"/>
                      <a:pt x="11383" y="4800"/>
                    </a:cubicBezTo>
                    <a:cubicBezTo>
                      <a:pt x="11192" y="3919"/>
                      <a:pt x="10990" y="3038"/>
                      <a:pt x="10668" y="2204"/>
                    </a:cubicBezTo>
                    <a:cubicBezTo>
                      <a:pt x="10526" y="1823"/>
                      <a:pt x="10371" y="1395"/>
                      <a:pt x="10097" y="1073"/>
                    </a:cubicBezTo>
                    <a:cubicBezTo>
                      <a:pt x="9954" y="919"/>
                      <a:pt x="9299" y="692"/>
                      <a:pt x="8454" y="478"/>
                    </a:cubicBezTo>
                    <a:cubicBezTo>
                      <a:pt x="8430" y="466"/>
                      <a:pt x="8382" y="466"/>
                      <a:pt x="8347" y="454"/>
                    </a:cubicBezTo>
                    <a:cubicBezTo>
                      <a:pt x="7296" y="206"/>
                      <a:pt x="5956" y="0"/>
                      <a:pt x="48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5972;p62">
                <a:extLst>
                  <a:ext uri="{FF2B5EF4-FFF2-40B4-BE49-F238E27FC236}">
                    <a16:creationId xmlns:a16="http://schemas.microsoft.com/office/drawing/2014/main" id="{EBA1354E-9195-3CAD-ABFC-C6E6F452C708}"/>
                  </a:ext>
                </a:extLst>
              </p:cNvPr>
              <p:cNvSpPr/>
              <p:nvPr/>
            </p:nvSpPr>
            <p:spPr>
              <a:xfrm>
                <a:off x="3853020" y="2548979"/>
                <a:ext cx="207266" cy="134021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2741" extrusionOk="0">
                    <a:moveTo>
                      <a:pt x="548" y="1"/>
                    </a:moveTo>
                    <a:lnTo>
                      <a:pt x="167" y="1310"/>
                    </a:lnTo>
                    <a:cubicBezTo>
                      <a:pt x="167" y="1310"/>
                      <a:pt x="0" y="2120"/>
                      <a:pt x="1667" y="2561"/>
                    </a:cubicBezTo>
                    <a:cubicBezTo>
                      <a:pt x="2165" y="2693"/>
                      <a:pt x="2551" y="2740"/>
                      <a:pt x="2847" y="2740"/>
                    </a:cubicBezTo>
                    <a:cubicBezTo>
                      <a:pt x="3592" y="2740"/>
                      <a:pt x="3774" y="2442"/>
                      <a:pt x="3774" y="2442"/>
                    </a:cubicBezTo>
                    <a:lnTo>
                      <a:pt x="4239" y="787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5973;p62">
                <a:extLst>
                  <a:ext uri="{FF2B5EF4-FFF2-40B4-BE49-F238E27FC236}">
                    <a16:creationId xmlns:a16="http://schemas.microsoft.com/office/drawing/2014/main" id="{86953514-22F7-3705-0263-692F530F42FE}"/>
                  </a:ext>
                </a:extLst>
              </p:cNvPr>
              <p:cNvSpPr/>
              <p:nvPr/>
            </p:nvSpPr>
            <p:spPr>
              <a:xfrm>
                <a:off x="3859425" y="2522575"/>
                <a:ext cx="199604" cy="1057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164" extrusionOk="0">
                    <a:moveTo>
                      <a:pt x="982" y="0"/>
                    </a:moveTo>
                    <a:cubicBezTo>
                      <a:pt x="821" y="0"/>
                      <a:pt x="663" y="9"/>
                      <a:pt x="512" y="29"/>
                    </a:cubicBezTo>
                    <a:cubicBezTo>
                      <a:pt x="357" y="65"/>
                      <a:pt x="191" y="112"/>
                      <a:pt x="107" y="207"/>
                    </a:cubicBezTo>
                    <a:cubicBezTo>
                      <a:pt x="0" y="315"/>
                      <a:pt x="0" y="481"/>
                      <a:pt x="48" y="612"/>
                    </a:cubicBezTo>
                    <a:cubicBezTo>
                      <a:pt x="167" y="1029"/>
                      <a:pt x="488" y="1374"/>
                      <a:pt x="905" y="1612"/>
                    </a:cubicBezTo>
                    <a:cubicBezTo>
                      <a:pt x="1322" y="1850"/>
                      <a:pt x="1822" y="1981"/>
                      <a:pt x="2310" y="2077"/>
                    </a:cubicBezTo>
                    <a:cubicBezTo>
                      <a:pt x="2587" y="2125"/>
                      <a:pt x="2869" y="2163"/>
                      <a:pt x="3145" y="2163"/>
                    </a:cubicBezTo>
                    <a:cubicBezTo>
                      <a:pt x="3273" y="2163"/>
                      <a:pt x="3400" y="2155"/>
                      <a:pt x="3524" y="2136"/>
                    </a:cubicBezTo>
                    <a:cubicBezTo>
                      <a:pt x="3870" y="2077"/>
                      <a:pt x="4334" y="1922"/>
                      <a:pt x="4501" y="1684"/>
                    </a:cubicBezTo>
                    <a:cubicBezTo>
                      <a:pt x="4632" y="1481"/>
                      <a:pt x="4596" y="1065"/>
                      <a:pt x="4465" y="862"/>
                    </a:cubicBezTo>
                    <a:cubicBezTo>
                      <a:pt x="4358" y="707"/>
                      <a:pt x="4155" y="624"/>
                      <a:pt x="3941" y="565"/>
                    </a:cubicBezTo>
                    <a:cubicBezTo>
                      <a:pt x="3108" y="315"/>
                      <a:pt x="2262" y="88"/>
                      <a:pt x="1381" y="17"/>
                    </a:cubicBezTo>
                    <a:cubicBezTo>
                      <a:pt x="1248" y="6"/>
                      <a:pt x="1114" y="0"/>
                      <a:pt x="9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5974;p62">
                <a:extLst>
                  <a:ext uri="{FF2B5EF4-FFF2-40B4-BE49-F238E27FC236}">
                    <a16:creationId xmlns:a16="http://schemas.microsoft.com/office/drawing/2014/main" id="{30ABF491-4701-357C-F453-66EA6B16B39B}"/>
                  </a:ext>
                </a:extLst>
              </p:cNvPr>
              <p:cNvSpPr/>
              <p:nvPr/>
            </p:nvSpPr>
            <p:spPr>
              <a:xfrm>
                <a:off x="3655630" y="2611858"/>
                <a:ext cx="227117" cy="527968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10798" extrusionOk="0">
                    <a:moveTo>
                      <a:pt x="3740" y="1"/>
                    </a:moveTo>
                    <a:cubicBezTo>
                      <a:pt x="3382" y="24"/>
                      <a:pt x="2680" y="179"/>
                      <a:pt x="2335" y="358"/>
                    </a:cubicBezTo>
                    <a:cubicBezTo>
                      <a:pt x="2275" y="382"/>
                      <a:pt x="2275" y="441"/>
                      <a:pt x="2299" y="501"/>
                    </a:cubicBezTo>
                    <a:cubicBezTo>
                      <a:pt x="2668" y="1489"/>
                      <a:pt x="3204" y="3191"/>
                      <a:pt x="2656" y="5311"/>
                    </a:cubicBezTo>
                    <a:cubicBezTo>
                      <a:pt x="2096" y="7418"/>
                      <a:pt x="834" y="9133"/>
                      <a:pt x="358" y="9776"/>
                    </a:cubicBezTo>
                    <a:cubicBezTo>
                      <a:pt x="180" y="10014"/>
                      <a:pt x="1" y="10335"/>
                      <a:pt x="108" y="10597"/>
                    </a:cubicBezTo>
                    <a:cubicBezTo>
                      <a:pt x="161" y="10727"/>
                      <a:pt x="288" y="10798"/>
                      <a:pt x="422" y="10798"/>
                    </a:cubicBezTo>
                    <a:cubicBezTo>
                      <a:pt x="498" y="10798"/>
                      <a:pt x="575" y="10775"/>
                      <a:pt x="644" y="10728"/>
                    </a:cubicBezTo>
                    <a:cubicBezTo>
                      <a:pt x="2275" y="9657"/>
                      <a:pt x="3573" y="7847"/>
                      <a:pt x="4109" y="5858"/>
                    </a:cubicBezTo>
                    <a:cubicBezTo>
                      <a:pt x="4644" y="3906"/>
                      <a:pt x="4644" y="1715"/>
                      <a:pt x="3811" y="36"/>
                    </a:cubicBezTo>
                    <a:cubicBezTo>
                      <a:pt x="3799" y="13"/>
                      <a:pt x="3763" y="1"/>
                      <a:pt x="3740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5975;p62">
                <a:extLst>
                  <a:ext uri="{FF2B5EF4-FFF2-40B4-BE49-F238E27FC236}">
                    <a16:creationId xmlns:a16="http://schemas.microsoft.com/office/drawing/2014/main" id="{DC39B871-33E9-5759-A1E7-6B0840A4A9F2}"/>
                  </a:ext>
                </a:extLst>
              </p:cNvPr>
              <p:cNvSpPr/>
              <p:nvPr/>
            </p:nvSpPr>
            <p:spPr>
              <a:xfrm>
                <a:off x="4071336" y="2632394"/>
                <a:ext cx="215431" cy="440299"/>
              </a:xfrm>
              <a:custGeom>
                <a:avLst/>
                <a:gdLst/>
                <a:ahLst/>
                <a:cxnLst/>
                <a:rect l="l" t="t" r="r" b="b"/>
                <a:pathLst>
                  <a:path w="4406" h="9005" extrusionOk="0">
                    <a:moveTo>
                      <a:pt x="127" y="0"/>
                    </a:moveTo>
                    <a:cubicBezTo>
                      <a:pt x="51" y="0"/>
                      <a:pt x="0" y="19"/>
                      <a:pt x="0" y="69"/>
                    </a:cubicBezTo>
                    <a:cubicBezTo>
                      <a:pt x="0" y="152"/>
                      <a:pt x="143" y="271"/>
                      <a:pt x="191" y="331"/>
                    </a:cubicBezTo>
                    <a:cubicBezTo>
                      <a:pt x="357" y="509"/>
                      <a:pt x="524" y="688"/>
                      <a:pt x="679" y="890"/>
                    </a:cubicBezTo>
                    <a:cubicBezTo>
                      <a:pt x="1000" y="1259"/>
                      <a:pt x="1262" y="1676"/>
                      <a:pt x="1512" y="2105"/>
                    </a:cubicBezTo>
                    <a:cubicBezTo>
                      <a:pt x="2072" y="3069"/>
                      <a:pt x="2858" y="5022"/>
                      <a:pt x="3477" y="8606"/>
                    </a:cubicBezTo>
                    <a:cubicBezTo>
                      <a:pt x="3497" y="8675"/>
                      <a:pt x="3642" y="9004"/>
                      <a:pt x="3765" y="9004"/>
                    </a:cubicBezTo>
                    <a:cubicBezTo>
                      <a:pt x="3789" y="9004"/>
                      <a:pt x="3813" y="8992"/>
                      <a:pt x="3834" y="8963"/>
                    </a:cubicBezTo>
                    <a:cubicBezTo>
                      <a:pt x="3941" y="8820"/>
                      <a:pt x="4405" y="5141"/>
                      <a:pt x="2346" y="1450"/>
                    </a:cubicBezTo>
                    <a:cubicBezTo>
                      <a:pt x="2036" y="866"/>
                      <a:pt x="1548" y="486"/>
                      <a:pt x="976" y="235"/>
                    </a:cubicBezTo>
                    <a:cubicBezTo>
                      <a:pt x="917" y="200"/>
                      <a:pt x="857" y="188"/>
                      <a:pt x="833" y="176"/>
                    </a:cubicBezTo>
                    <a:cubicBezTo>
                      <a:pt x="763" y="150"/>
                      <a:pt x="343" y="0"/>
                      <a:pt x="127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5976;p62">
                <a:extLst>
                  <a:ext uri="{FF2B5EF4-FFF2-40B4-BE49-F238E27FC236}">
                    <a16:creationId xmlns:a16="http://schemas.microsoft.com/office/drawing/2014/main" id="{5DC92034-02D5-F6FD-DC63-9C805E31AF17}"/>
                  </a:ext>
                </a:extLst>
              </p:cNvPr>
              <p:cNvSpPr/>
              <p:nvPr/>
            </p:nvSpPr>
            <p:spPr>
              <a:xfrm>
                <a:off x="3448413" y="3235954"/>
                <a:ext cx="198563" cy="282466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5777" extrusionOk="0">
                    <a:moveTo>
                      <a:pt x="1560" y="0"/>
                    </a:moveTo>
                    <a:cubicBezTo>
                      <a:pt x="1560" y="12"/>
                      <a:pt x="1203" y="1476"/>
                      <a:pt x="977" y="2072"/>
                    </a:cubicBezTo>
                    <a:cubicBezTo>
                      <a:pt x="762" y="2667"/>
                      <a:pt x="0" y="4167"/>
                      <a:pt x="179" y="4263"/>
                    </a:cubicBezTo>
                    <a:cubicBezTo>
                      <a:pt x="187" y="4266"/>
                      <a:pt x="195" y="4268"/>
                      <a:pt x="204" y="4268"/>
                    </a:cubicBezTo>
                    <a:cubicBezTo>
                      <a:pt x="408" y="4268"/>
                      <a:pt x="964" y="3406"/>
                      <a:pt x="965" y="3405"/>
                    </a:cubicBezTo>
                    <a:lnTo>
                      <a:pt x="965" y="3405"/>
                    </a:lnTo>
                    <a:cubicBezTo>
                      <a:pt x="965" y="3406"/>
                      <a:pt x="322" y="5120"/>
                      <a:pt x="584" y="5215"/>
                    </a:cubicBezTo>
                    <a:cubicBezTo>
                      <a:pt x="591" y="5217"/>
                      <a:pt x="598" y="5218"/>
                      <a:pt x="605" y="5218"/>
                    </a:cubicBezTo>
                    <a:cubicBezTo>
                      <a:pt x="876" y="5218"/>
                      <a:pt x="1619" y="3811"/>
                      <a:pt x="1620" y="3810"/>
                    </a:cubicBezTo>
                    <a:lnTo>
                      <a:pt x="1620" y="3810"/>
                    </a:lnTo>
                    <a:cubicBezTo>
                      <a:pt x="1619" y="3811"/>
                      <a:pt x="1132" y="5703"/>
                      <a:pt x="1489" y="5775"/>
                    </a:cubicBezTo>
                    <a:cubicBezTo>
                      <a:pt x="1495" y="5776"/>
                      <a:pt x="1502" y="5777"/>
                      <a:pt x="1509" y="5777"/>
                    </a:cubicBezTo>
                    <a:cubicBezTo>
                      <a:pt x="1863" y="5777"/>
                      <a:pt x="2310" y="3978"/>
                      <a:pt x="2310" y="3977"/>
                    </a:cubicBezTo>
                    <a:lnTo>
                      <a:pt x="2310" y="3977"/>
                    </a:lnTo>
                    <a:cubicBezTo>
                      <a:pt x="2310" y="3978"/>
                      <a:pt x="2144" y="5477"/>
                      <a:pt x="2453" y="5477"/>
                    </a:cubicBezTo>
                    <a:cubicBezTo>
                      <a:pt x="2763" y="5477"/>
                      <a:pt x="3203" y="3453"/>
                      <a:pt x="3203" y="3453"/>
                    </a:cubicBezTo>
                    <a:cubicBezTo>
                      <a:pt x="3203" y="3453"/>
                      <a:pt x="3504" y="4445"/>
                      <a:pt x="3772" y="4445"/>
                    </a:cubicBezTo>
                    <a:cubicBezTo>
                      <a:pt x="3781" y="4445"/>
                      <a:pt x="3790" y="4443"/>
                      <a:pt x="3798" y="4441"/>
                    </a:cubicBezTo>
                    <a:cubicBezTo>
                      <a:pt x="4060" y="4358"/>
                      <a:pt x="3572" y="2191"/>
                      <a:pt x="3560" y="1762"/>
                    </a:cubicBezTo>
                    <a:cubicBezTo>
                      <a:pt x="3537" y="1322"/>
                      <a:pt x="3739" y="298"/>
                      <a:pt x="3739" y="29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5977;p62">
                <a:extLst>
                  <a:ext uri="{FF2B5EF4-FFF2-40B4-BE49-F238E27FC236}">
                    <a16:creationId xmlns:a16="http://schemas.microsoft.com/office/drawing/2014/main" id="{B49C4BF3-0E23-17B1-D194-21C3339BCAFB}"/>
                  </a:ext>
                </a:extLst>
              </p:cNvPr>
              <p:cNvSpPr/>
              <p:nvPr/>
            </p:nvSpPr>
            <p:spPr>
              <a:xfrm>
                <a:off x="3478826" y="2661535"/>
                <a:ext cx="300851" cy="725944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14847" extrusionOk="0">
                    <a:moveTo>
                      <a:pt x="4769" y="1"/>
                    </a:moveTo>
                    <a:cubicBezTo>
                      <a:pt x="4564" y="1"/>
                      <a:pt x="4347" y="114"/>
                      <a:pt x="4129" y="378"/>
                    </a:cubicBezTo>
                    <a:cubicBezTo>
                      <a:pt x="3296" y="1390"/>
                      <a:pt x="1010" y="7057"/>
                      <a:pt x="152" y="13332"/>
                    </a:cubicBezTo>
                    <a:cubicBezTo>
                      <a:pt x="152" y="13379"/>
                      <a:pt x="152" y="13427"/>
                      <a:pt x="140" y="13475"/>
                    </a:cubicBezTo>
                    <a:cubicBezTo>
                      <a:pt x="105" y="13665"/>
                      <a:pt x="93" y="13879"/>
                      <a:pt x="57" y="14082"/>
                    </a:cubicBezTo>
                    <a:cubicBezTo>
                      <a:pt x="1" y="14575"/>
                      <a:pt x="2090" y="14847"/>
                      <a:pt x="3138" y="14847"/>
                    </a:cubicBezTo>
                    <a:cubicBezTo>
                      <a:pt x="3203" y="14847"/>
                      <a:pt x="3263" y="14846"/>
                      <a:pt x="3319" y="14844"/>
                    </a:cubicBezTo>
                    <a:cubicBezTo>
                      <a:pt x="3319" y="14844"/>
                      <a:pt x="3367" y="14594"/>
                      <a:pt x="3438" y="14165"/>
                    </a:cubicBezTo>
                    <a:cubicBezTo>
                      <a:pt x="3438" y="14129"/>
                      <a:pt x="3450" y="14106"/>
                      <a:pt x="3450" y="14070"/>
                    </a:cubicBezTo>
                    <a:cubicBezTo>
                      <a:pt x="3665" y="13010"/>
                      <a:pt x="4034" y="10962"/>
                      <a:pt x="4510" y="8652"/>
                    </a:cubicBezTo>
                    <a:cubicBezTo>
                      <a:pt x="5201" y="5295"/>
                      <a:pt x="6153" y="4354"/>
                      <a:pt x="6153" y="2807"/>
                    </a:cubicBezTo>
                    <a:cubicBezTo>
                      <a:pt x="6153" y="1585"/>
                      <a:pt x="5538" y="1"/>
                      <a:pt x="47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5978;p62">
                <a:extLst>
                  <a:ext uri="{FF2B5EF4-FFF2-40B4-BE49-F238E27FC236}">
                    <a16:creationId xmlns:a16="http://schemas.microsoft.com/office/drawing/2014/main" id="{D9369534-DA9B-0F69-4FD6-D6283BE3F9FB}"/>
                  </a:ext>
                </a:extLst>
              </p:cNvPr>
              <p:cNvSpPr/>
              <p:nvPr/>
            </p:nvSpPr>
            <p:spPr>
              <a:xfrm>
                <a:off x="3485671" y="3311595"/>
                <a:ext cx="161891" cy="42588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871" extrusionOk="0">
                    <a:moveTo>
                      <a:pt x="12" y="1"/>
                    </a:moveTo>
                    <a:cubicBezTo>
                      <a:pt x="12" y="60"/>
                      <a:pt x="12" y="108"/>
                      <a:pt x="0" y="156"/>
                    </a:cubicBezTo>
                    <a:cubicBezTo>
                      <a:pt x="84" y="191"/>
                      <a:pt x="179" y="227"/>
                      <a:pt x="262" y="251"/>
                    </a:cubicBezTo>
                    <a:cubicBezTo>
                      <a:pt x="977" y="525"/>
                      <a:pt x="1715" y="703"/>
                      <a:pt x="2453" y="787"/>
                    </a:cubicBezTo>
                    <a:cubicBezTo>
                      <a:pt x="2739" y="834"/>
                      <a:pt x="3013" y="870"/>
                      <a:pt x="3298" y="870"/>
                    </a:cubicBezTo>
                    <a:cubicBezTo>
                      <a:pt x="3298" y="834"/>
                      <a:pt x="3310" y="811"/>
                      <a:pt x="3310" y="775"/>
                    </a:cubicBezTo>
                    <a:cubicBezTo>
                      <a:pt x="2715" y="715"/>
                      <a:pt x="2108" y="644"/>
                      <a:pt x="1501" y="477"/>
                    </a:cubicBezTo>
                    <a:cubicBezTo>
                      <a:pt x="989" y="358"/>
                      <a:pt x="489" y="191"/>
                      <a:pt x="1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5979;p62">
                <a:extLst>
                  <a:ext uri="{FF2B5EF4-FFF2-40B4-BE49-F238E27FC236}">
                    <a16:creationId xmlns:a16="http://schemas.microsoft.com/office/drawing/2014/main" id="{3A54309D-D65B-51E0-6D4F-216781E505C1}"/>
                  </a:ext>
                </a:extLst>
              </p:cNvPr>
              <p:cNvSpPr/>
              <p:nvPr/>
            </p:nvSpPr>
            <p:spPr>
              <a:xfrm>
                <a:off x="3663209" y="2865672"/>
                <a:ext cx="104831" cy="404655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8276" extrusionOk="0">
                    <a:moveTo>
                      <a:pt x="2144" y="1"/>
                    </a:moveTo>
                    <a:cubicBezTo>
                      <a:pt x="2025" y="322"/>
                      <a:pt x="1882" y="667"/>
                      <a:pt x="1751" y="1001"/>
                    </a:cubicBezTo>
                    <a:cubicBezTo>
                      <a:pt x="1620" y="1322"/>
                      <a:pt x="1501" y="1668"/>
                      <a:pt x="1382" y="1989"/>
                    </a:cubicBezTo>
                    <a:cubicBezTo>
                      <a:pt x="1144" y="2668"/>
                      <a:pt x="953" y="3358"/>
                      <a:pt x="798" y="4061"/>
                    </a:cubicBezTo>
                    <a:cubicBezTo>
                      <a:pt x="727" y="4418"/>
                      <a:pt x="668" y="4763"/>
                      <a:pt x="596" y="5120"/>
                    </a:cubicBezTo>
                    <a:cubicBezTo>
                      <a:pt x="537" y="5478"/>
                      <a:pt x="453" y="5823"/>
                      <a:pt x="394" y="6180"/>
                    </a:cubicBezTo>
                    <a:cubicBezTo>
                      <a:pt x="239" y="6871"/>
                      <a:pt x="96" y="7573"/>
                      <a:pt x="1" y="8276"/>
                    </a:cubicBezTo>
                    <a:cubicBezTo>
                      <a:pt x="156" y="7573"/>
                      <a:pt x="310" y="6871"/>
                      <a:pt x="453" y="6180"/>
                    </a:cubicBezTo>
                    <a:cubicBezTo>
                      <a:pt x="608" y="5478"/>
                      <a:pt x="739" y="4775"/>
                      <a:pt x="894" y="4073"/>
                    </a:cubicBezTo>
                    <a:cubicBezTo>
                      <a:pt x="1037" y="3370"/>
                      <a:pt x="1227" y="2692"/>
                      <a:pt x="1453" y="2025"/>
                    </a:cubicBezTo>
                    <a:cubicBezTo>
                      <a:pt x="1668" y="1334"/>
                      <a:pt x="1953" y="679"/>
                      <a:pt x="2144" y="1"/>
                    </a:cubicBezTo>
                    <a:close/>
                  </a:path>
                </a:pathLst>
              </a:custGeom>
              <a:solidFill>
                <a:srgbClr val="ACC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5980;p62">
                <a:extLst>
                  <a:ext uri="{FF2B5EF4-FFF2-40B4-BE49-F238E27FC236}">
                    <a16:creationId xmlns:a16="http://schemas.microsoft.com/office/drawing/2014/main" id="{A45CC91D-8A5A-87A2-EAEA-686E72DBC568}"/>
                  </a:ext>
                </a:extLst>
              </p:cNvPr>
              <p:cNvSpPr/>
              <p:nvPr/>
            </p:nvSpPr>
            <p:spPr>
              <a:xfrm>
                <a:off x="4100429" y="1918379"/>
                <a:ext cx="183405" cy="285547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5840" extrusionOk="0">
                    <a:moveTo>
                      <a:pt x="823" y="1"/>
                    </a:moveTo>
                    <a:cubicBezTo>
                      <a:pt x="621" y="1"/>
                      <a:pt x="439" y="73"/>
                      <a:pt x="322" y="265"/>
                    </a:cubicBezTo>
                    <a:cubicBezTo>
                      <a:pt x="0" y="825"/>
                      <a:pt x="179" y="1873"/>
                      <a:pt x="310" y="2480"/>
                    </a:cubicBezTo>
                    <a:cubicBezTo>
                      <a:pt x="500" y="3313"/>
                      <a:pt x="846" y="4087"/>
                      <a:pt x="1203" y="4849"/>
                    </a:cubicBezTo>
                    <a:cubicBezTo>
                      <a:pt x="1417" y="5290"/>
                      <a:pt x="1715" y="5802"/>
                      <a:pt x="2203" y="5837"/>
                    </a:cubicBezTo>
                    <a:cubicBezTo>
                      <a:pt x="2222" y="5839"/>
                      <a:pt x="2241" y="5840"/>
                      <a:pt x="2261" y="5840"/>
                    </a:cubicBezTo>
                    <a:cubicBezTo>
                      <a:pt x="2505" y="5840"/>
                      <a:pt x="2752" y="5703"/>
                      <a:pt x="2917" y="5516"/>
                    </a:cubicBezTo>
                    <a:cubicBezTo>
                      <a:pt x="3108" y="5302"/>
                      <a:pt x="3215" y="5052"/>
                      <a:pt x="3286" y="4790"/>
                    </a:cubicBezTo>
                    <a:cubicBezTo>
                      <a:pt x="3751" y="3218"/>
                      <a:pt x="3167" y="1408"/>
                      <a:pt x="1870" y="432"/>
                    </a:cubicBezTo>
                    <a:cubicBezTo>
                      <a:pt x="1638" y="247"/>
                      <a:pt x="1196" y="1"/>
                      <a:pt x="82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5981;p62">
                <a:extLst>
                  <a:ext uri="{FF2B5EF4-FFF2-40B4-BE49-F238E27FC236}">
                    <a16:creationId xmlns:a16="http://schemas.microsoft.com/office/drawing/2014/main" id="{804754FE-1BA6-C800-EFA8-F6F1FF04FC0B}"/>
                  </a:ext>
                </a:extLst>
              </p:cNvPr>
              <p:cNvSpPr/>
              <p:nvPr/>
            </p:nvSpPr>
            <p:spPr>
              <a:xfrm>
                <a:off x="3686532" y="1927865"/>
                <a:ext cx="594417" cy="678809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3" extrusionOk="0">
                    <a:moveTo>
                      <a:pt x="6280" y="0"/>
                    </a:moveTo>
                    <a:cubicBezTo>
                      <a:pt x="6157" y="0"/>
                      <a:pt x="6032" y="4"/>
                      <a:pt x="5906" y="12"/>
                    </a:cubicBezTo>
                    <a:cubicBezTo>
                      <a:pt x="2405" y="238"/>
                      <a:pt x="0" y="3846"/>
                      <a:pt x="417" y="7763"/>
                    </a:cubicBezTo>
                    <a:cubicBezTo>
                      <a:pt x="512" y="8715"/>
                      <a:pt x="774" y="9584"/>
                      <a:pt x="1143" y="10358"/>
                    </a:cubicBezTo>
                    <a:cubicBezTo>
                      <a:pt x="1214" y="10513"/>
                      <a:pt x="1286" y="10656"/>
                      <a:pt x="1381" y="10799"/>
                    </a:cubicBezTo>
                    <a:cubicBezTo>
                      <a:pt x="1393" y="10811"/>
                      <a:pt x="1393" y="10834"/>
                      <a:pt x="1405" y="10846"/>
                    </a:cubicBezTo>
                    <a:cubicBezTo>
                      <a:pt x="2441" y="12585"/>
                      <a:pt x="4120" y="13728"/>
                      <a:pt x="6013" y="13871"/>
                    </a:cubicBezTo>
                    <a:cubicBezTo>
                      <a:pt x="6167" y="13882"/>
                      <a:pt x="6322" y="13882"/>
                      <a:pt x="6465" y="13882"/>
                    </a:cubicBezTo>
                    <a:lnTo>
                      <a:pt x="6858" y="13882"/>
                    </a:lnTo>
                    <a:cubicBezTo>
                      <a:pt x="8180" y="13811"/>
                      <a:pt x="9192" y="13490"/>
                      <a:pt x="9954" y="13001"/>
                    </a:cubicBezTo>
                    <a:cubicBezTo>
                      <a:pt x="10132" y="12882"/>
                      <a:pt x="10311" y="12751"/>
                      <a:pt x="10454" y="12620"/>
                    </a:cubicBezTo>
                    <a:lnTo>
                      <a:pt x="10478" y="12597"/>
                    </a:lnTo>
                    <a:cubicBezTo>
                      <a:pt x="11347" y="11811"/>
                      <a:pt x="11811" y="10680"/>
                      <a:pt x="12025" y="9358"/>
                    </a:cubicBezTo>
                    <a:cubicBezTo>
                      <a:pt x="12037" y="9191"/>
                      <a:pt x="12061" y="9049"/>
                      <a:pt x="12085" y="8882"/>
                    </a:cubicBezTo>
                    <a:lnTo>
                      <a:pt x="12085" y="8846"/>
                    </a:lnTo>
                    <a:cubicBezTo>
                      <a:pt x="12144" y="8334"/>
                      <a:pt x="12156" y="7798"/>
                      <a:pt x="12156" y="7227"/>
                    </a:cubicBezTo>
                    <a:cubicBezTo>
                      <a:pt x="12110" y="2794"/>
                      <a:pt x="9649" y="0"/>
                      <a:pt x="628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5982;p62">
                <a:extLst>
                  <a:ext uri="{FF2B5EF4-FFF2-40B4-BE49-F238E27FC236}">
                    <a16:creationId xmlns:a16="http://schemas.microsoft.com/office/drawing/2014/main" id="{0A1F8786-A573-6269-F2E7-748D20A7B589}"/>
                  </a:ext>
                </a:extLst>
              </p:cNvPr>
              <p:cNvSpPr/>
              <p:nvPr/>
            </p:nvSpPr>
            <p:spPr>
              <a:xfrm>
                <a:off x="3588106" y="1811690"/>
                <a:ext cx="776648" cy="509730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10425" extrusionOk="0">
                    <a:moveTo>
                      <a:pt x="11593" y="0"/>
                    </a:moveTo>
                    <a:cubicBezTo>
                      <a:pt x="11534" y="0"/>
                      <a:pt x="11476" y="2"/>
                      <a:pt x="11419" y="6"/>
                    </a:cubicBezTo>
                    <a:cubicBezTo>
                      <a:pt x="10847" y="54"/>
                      <a:pt x="10300" y="173"/>
                      <a:pt x="9776" y="376"/>
                    </a:cubicBezTo>
                    <a:cubicBezTo>
                      <a:pt x="9478" y="495"/>
                      <a:pt x="9192" y="626"/>
                      <a:pt x="8942" y="804"/>
                    </a:cubicBezTo>
                    <a:cubicBezTo>
                      <a:pt x="8811" y="888"/>
                      <a:pt x="8692" y="971"/>
                      <a:pt x="8561" y="1078"/>
                    </a:cubicBezTo>
                    <a:cubicBezTo>
                      <a:pt x="8526" y="1102"/>
                      <a:pt x="8478" y="1138"/>
                      <a:pt x="8454" y="1161"/>
                    </a:cubicBezTo>
                    <a:cubicBezTo>
                      <a:pt x="8124" y="1155"/>
                      <a:pt x="7775" y="1148"/>
                      <a:pt x="7409" y="1148"/>
                    </a:cubicBezTo>
                    <a:cubicBezTo>
                      <a:pt x="7142" y="1148"/>
                      <a:pt x="6867" y="1151"/>
                      <a:pt x="6585" y="1161"/>
                    </a:cubicBezTo>
                    <a:cubicBezTo>
                      <a:pt x="6002" y="1197"/>
                      <a:pt x="5394" y="1245"/>
                      <a:pt x="4775" y="1328"/>
                    </a:cubicBezTo>
                    <a:cubicBezTo>
                      <a:pt x="3966" y="1459"/>
                      <a:pt x="3168" y="1661"/>
                      <a:pt x="2489" y="1971"/>
                    </a:cubicBezTo>
                    <a:lnTo>
                      <a:pt x="2394" y="2019"/>
                    </a:lnTo>
                    <a:cubicBezTo>
                      <a:pt x="2358" y="1959"/>
                      <a:pt x="2323" y="1900"/>
                      <a:pt x="2275" y="1840"/>
                    </a:cubicBezTo>
                    <a:cubicBezTo>
                      <a:pt x="2132" y="1638"/>
                      <a:pt x="1965" y="1399"/>
                      <a:pt x="1739" y="1304"/>
                    </a:cubicBezTo>
                    <a:cubicBezTo>
                      <a:pt x="1668" y="1266"/>
                      <a:pt x="1585" y="1245"/>
                      <a:pt x="1503" y="1245"/>
                    </a:cubicBezTo>
                    <a:cubicBezTo>
                      <a:pt x="1380" y="1245"/>
                      <a:pt x="1258" y="1292"/>
                      <a:pt x="1180" y="1399"/>
                    </a:cubicBezTo>
                    <a:cubicBezTo>
                      <a:pt x="1037" y="1614"/>
                      <a:pt x="1168" y="1900"/>
                      <a:pt x="1263" y="2090"/>
                    </a:cubicBezTo>
                    <a:cubicBezTo>
                      <a:pt x="1322" y="2209"/>
                      <a:pt x="1406" y="2316"/>
                      <a:pt x="1477" y="2412"/>
                    </a:cubicBezTo>
                    <a:cubicBezTo>
                      <a:pt x="1299" y="2352"/>
                      <a:pt x="1120" y="2316"/>
                      <a:pt x="941" y="2316"/>
                    </a:cubicBezTo>
                    <a:cubicBezTo>
                      <a:pt x="727" y="2316"/>
                      <a:pt x="191" y="2388"/>
                      <a:pt x="418" y="2697"/>
                    </a:cubicBezTo>
                    <a:cubicBezTo>
                      <a:pt x="572" y="2888"/>
                      <a:pt x="775" y="3043"/>
                      <a:pt x="1013" y="3102"/>
                    </a:cubicBezTo>
                    <a:cubicBezTo>
                      <a:pt x="418" y="3840"/>
                      <a:pt x="168" y="4769"/>
                      <a:pt x="96" y="5674"/>
                    </a:cubicBezTo>
                    <a:cubicBezTo>
                      <a:pt x="1" y="6781"/>
                      <a:pt x="179" y="7829"/>
                      <a:pt x="394" y="8519"/>
                    </a:cubicBezTo>
                    <a:cubicBezTo>
                      <a:pt x="465" y="8817"/>
                      <a:pt x="608" y="9055"/>
                      <a:pt x="775" y="9281"/>
                    </a:cubicBezTo>
                    <a:cubicBezTo>
                      <a:pt x="846" y="9341"/>
                      <a:pt x="930" y="9377"/>
                      <a:pt x="1013" y="9424"/>
                    </a:cubicBezTo>
                    <a:cubicBezTo>
                      <a:pt x="1382" y="9603"/>
                      <a:pt x="1787" y="9651"/>
                      <a:pt x="2192" y="9651"/>
                    </a:cubicBezTo>
                    <a:cubicBezTo>
                      <a:pt x="2358" y="9651"/>
                      <a:pt x="2537" y="9651"/>
                      <a:pt x="2680" y="9722"/>
                    </a:cubicBezTo>
                    <a:cubicBezTo>
                      <a:pt x="2954" y="9853"/>
                      <a:pt x="3049" y="10174"/>
                      <a:pt x="3287" y="10353"/>
                    </a:cubicBezTo>
                    <a:cubicBezTo>
                      <a:pt x="3323" y="10377"/>
                      <a:pt x="3370" y="10389"/>
                      <a:pt x="3394" y="10413"/>
                    </a:cubicBezTo>
                    <a:cubicBezTo>
                      <a:pt x="3418" y="10424"/>
                      <a:pt x="3454" y="10424"/>
                      <a:pt x="3489" y="10424"/>
                    </a:cubicBezTo>
                    <a:cubicBezTo>
                      <a:pt x="3739" y="10424"/>
                      <a:pt x="3954" y="10293"/>
                      <a:pt x="4085" y="10079"/>
                    </a:cubicBezTo>
                    <a:cubicBezTo>
                      <a:pt x="4228" y="9817"/>
                      <a:pt x="4251" y="9472"/>
                      <a:pt x="4228" y="9186"/>
                    </a:cubicBezTo>
                    <a:cubicBezTo>
                      <a:pt x="4216" y="8996"/>
                      <a:pt x="4168" y="8805"/>
                      <a:pt x="4109" y="8603"/>
                    </a:cubicBezTo>
                    <a:lnTo>
                      <a:pt x="4109" y="8591"/>
                    </a:lnTo>
                    <a:cubicBezTo>
                      <a:pt x="4239" y="8591"/>
                      <a:pt x="4394" y="8531"/>
                      <a:pt x="4525" y="8472"/>
                    </a:cubicBezTo>
                    <a:cubicBezTo>
                      <a:pt x="4716" y="8388"/>
                      <a:pt x="4906" y="8281"/>
                      <a:pt x="5049" y="8127"/>
                    </a:cubicBezTo>
                    <a:cubicBezTo>
                      <a:pt x="5287" y="7865"/>
                      <a:pt x="5371" y="7507"/>
                      <a:pt x="5371" y="7150"/>
                    </a:cubicBezTo>
                    <a:cubicBezTo>
                      <a:pt x="5371" y="6698"/>
                      <a:pt x="5240" y="6281"/>
                      <a:pt x="5252" y="5841"/>
                    </a:cubicBezTo>
                    <a:cubicBezTo>
                      <a:pt x="5263" y="5436"/>
                      <a:pt x="5430" y="5079"/>
                      <a:pt x="5656" y="4757"/>
                    </a:cubicBezTo>
                    <a:cubicBezTo>
                      <a:pt x="5716" y="4662"/>
                      <a:pt x="5787" y="4555"/>
                      <a:pt x="5859" y="4471"/>
                    </a:cubicBezTo>
                    <a:cubicBezTo>
                      <a:pt x="5918" y="4531"/>
                      <a:pt x="6002" y="4590"/>
                      <a:pt x="6061" y="4638"/>
                    </a:cubicBezTo>
                    <a:cubicBezTo>
                      <a:pt x="6335" y="4840"/>
                      <a:pt x="6680" y="4971"/>
                      <a:pt x="7026" y="5031"/>
                    </a:cubicBezTo>
                    <a:cubicBezTo>
                      <a:pt x="7119" y="5045"/>
                      <a:pt x="7215" y="5053"/>
                      <a:pt x="7310" y="5053"/>
                    </a:cubicBezTo>
                    <a:cubicBezTo>
                      <a:pt x="7544" y="5053"/>
                      <a:pt x="7779" y="5006"/>
                      <a:pt x="7990" y="4888"/>
                    </a:cubicBezTo>
                    <a:cubicBezTo>
                      <a:pt x="8204" y="4769"/>
                      <a:pt x="8359" y="4578"/>
                      <a:pt x="8442" y="4364"/>
                    </a:cubicBezTo>
                    <a:cubicBezTo>
                      <a:pt x="8692" y="4555"/>
                      <a:pt x="8978" y="4674"/>
                      <a:pt x="9288" y="4721"/>
                    </a:cubicBezTo>
                    <a:cubicBezTo>
                      <a:pt x="9343" y="4729"/>
                      <a:pt x="9401" y="4732"/>
                      <a:pt x="9460" y="4732"/>
                    </a:cubicBezTo>
                    <a:cubicBezTo>
                      <a:pt x="9784" y="4732"/>
                      <a:pt x="10150" y="4623"/>
                      <a:pt x="10371" y="4412"/>
                    </a:cubicBezTo>
                    <a:cubicBezTo>
                      <a:pt x="10490" y="4531"/>
                      <a:pt x="10609" y="4650"/>
                      <a:pt x="10740" y="4757"/>
                    </a:cubicBezTo>
                    <a:cubicBezTo>
                      <a:pt x="11145" y="5055"/>
                      <a:pt x="11633" y="5233"/>
                      <a:pt x="12133" y="5257"/>
                    </a:cubicBezTo>
                    <a:cubicBezTo>
                      <a:pt x="12169" y="5258"/>
                      <a:pt x="12207" y="5259"/>
                      <a:pt x="12245" y="5259"/>
                    </a:cubicBezTo>
                    <a:cubicBezTo>
                      <a:pt x="12547" y="5259"/>
                      <a:pt x="12906" y="5213"/>
                      <a:pt x="13181" y="5055"/>
                    </a:cubicBezTo>
                    <a:cubicBezTo>
                      <a:pt x="13253" y="5061"/>
                      <a:pt x="13321" y="5064"/>
                      <a:pt x="13388" y="5064"/>
                    </a:cubicBezTo>
                    <a:cubicBezTo>
                      <a:pt x="13455" y="5064"/>
                      <a:pt x="13520" y="5061"/>
                      <a:pt x="13586" y="5055"/>
                    </a:cubicBezTo>
                    <a:cubicBezTo>
                      <a:pt x="13919" y="5019"/>
                      <a:pt x="14241" y="4912"/>
                      <a:pt x="14479" y="4674"/>
                    </a:cubicBezTo>
                    <a:cubicBezTo>
                      <a:pt x="14657" y="4495"/>
                      <a:pt x="14753" y="4281"/>
                      <a:pt x="14753" y="4043"/>
                    </a:cubicBezTo>
                    <a:cubicBezTo>
                      <a:pt x="14872" y="3959"/>
                      <a:pt x="14967" y="3888"/>
                      <a:pt x="15074" y="3805"/>
                    </a:cubicBezTo>
                    <a:cubicBezTo>
                      <a:pt x="15598" y="3400"/>
                      <a:pt x="15884" y="2697"/>
                      <a:pt x="15658" y="2054"/>
                    </a:cubicBezTo>
                    <a:cubicBezTo>
                      <a:pt x="15550" y="1757"/>
                      <a:pt x="15348" y="1519"/>
                      <a:pt x="15086" y="1340"/>
                    </a:cubicBezTo>
                    <a:cubicBezTo>
                      <a:pt x="14788" y="1149"/>
                      <a:pt x="14431" y="1090"/>
                      <a:pt x="14098" y="1078"/>
                    </a:cubicBezTo>
                    <a:cubicBezTo>
                      <a:pt x="14046" y="1076"/>
                      <a:pt x="13993" y="1076"/>
                      <a:pt x="13940" y="1076"/>
                    </a:cubicBezTo>
                    <a:cubicBezTo>
                      <a:pt x="13586" y="1076"/>
                      <a:pt x="13224" y="1110"/>
                      <a:pt x="12872" y="1161"/>
                    </a:cubicBezTo>
                    <a:cubicBezTo>
                      <a:pt x="12907" y="971"/>
                      <a:pt x="12883" y="780"/>
                      <a:pt x="12800" y="590"/>
                    </a:cubicBezTo>
                    <a:cubicBezTo>
                      <a:pt x="12578" y="136"/>
                      <a:pt x="12057" y="0"/>
                      <a:pt x="1159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5983;p62">
                <a:extLst>
                  <a:ext uri="{FF2B5EF4-FFF2-40B4-BE49-F238E27FC236}">
                    <a16:creationId xmlns:a16="http://schemas.microsoft.com/office/drawing/2014/main" id="{D2DDBC09-F552-FC13-D296-9700EF566D7A}"/>
                  </a:ext>
                </a:extLst>
              </p:cNvPr>
              <p:cNvSpPr/>
              <p:nvPr/>
            </p:nvSpPr>
            <p:spPr>
              <a:xfrm>
                <a:off x="3593925" y="1868457"/>
                <a:ext cx="318502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4800" extrusionOk="0">
                    <a:moveTo>
                      <a:pt x="6502" y="0"/>
                    </a:moveTo>
                    <a:cubicBezTo>
                      <a:pt x="5906" y="24"/>
                      <a:pt x="5299" y="84"/>
                      <a:pt x="4704" y="167"/>
                    </a:cubicBezTo>
                    <a:cubicBezTo>
                      <a:pt x="4621" y="346"/>
                      <a:pt x="4537" y="524"/>
                      <a:pt x="4394" y="655"/>
                    </a:cubicBezTo>
                    <a:cubicBezTo>
                      <a:pt x="3966" y="1060"/>
                      <a:pt x="3156" y="858"/>
                      <a:pt x="2680" y="1215"/>
                    </a:cubicBezTo>
                    <a:cubicBezTo>
                      <a:pt x="2501" y="1334"/>
                      <a:pt x="2394" y="1536"/>
                      <a:pt x="2263" y="1703"/>
                    </a:cubicBezTo>
                    <a:cubicBezTo>
                      <a:pt x="2072" y="1947"/>
                      <a:pt x="1886" y="2035"/>
                      <a:pt x="1664" y="2035"/>
                    </a:cubicBezTo>
                    <a:cubicBezTo>
                      <a:pt x="1540" y="2035"/>
                      <a:pt x="1405" y="2008"/>
                      <a:pt x="1251" y="1965"/>
                    </a:cubicBezTo>
                    <a:cubicBezTo>
                      <a:pt x="1144" y="1941"/>
                      <a:pt x="1061" y="1929"/>
                      <a:pt x="953" y="1905"/>
                    </a:cubicBezTo>
                    <a:cubicBezTo>
                      <a:pt x="346" y="2655"/>
                      <a:pt x="72" y="3608"/>
                      <a:pt x="1" y="4513"/>
                    </a:cubicBezTo>
                    <a:cubicBezTo>
                      <a:pt x="1" y="4549"/>
                      <a:pt x="13" y="4560"/>
                      <a:pt x="25" y="4584"/>
                    </a:cubicBezTo>
                    <a:cubicBezTo>
                      <a:pt x="103" y="4718"/>
                      <a:pt x="244" y="4800"/>
                      <a:pt x="398" y="4800"/>
                    </a:cubicBezTo>
                    <a:cubicBezTo>
                      <a:pt x="409" y="4800"/>
                      <a:pt x="419" y="4799"/>
                      <a:pt x="430" y="4799"/>
                    </a:cubicBezTo>
                    <a:cubicBezTo>
                      <a:pt x="680" y="4763"/>
                      <a:pt x="799" y="4477"/>
                      <a:pt x="882" y="4239"/>
                    </a:cubicBezTo>
                    <a:cubicBezTo>
                      <a:pt x="965" y="3977"/>
                      <a:pt x="1037" y="3727"/>
                      <a:pt x="1120" y="3453"/>
                    </a:cubicBezTo>
                    <a:cubicBezTo>
                      <a:pt x="1156" y="3275"/>
                      <a:pt x="1251" y="3072"/>
                      <a:pt x="1442" y="3036"/>
                    </a:cubicBezTo>
                    <a:cubicBezTo>
                      <a:pt x="1453" y="3035"/>
                      <a:pt x="1464" y="3035"/>
                      <a:pt x="1475" y="3035"/>
                    </a:cubicBezTo>
                    <a:cubicBezTo>
                      <a:pt x="1573" y="3035"/>
                      <a:pt x="1676" y="3078"/>
                      <a:pt x="1751" y="3132"/>
                    </a:cubicBezTo>
                    <a:cubicBezTo>
                      <a:pt x="1965" y="3251"/>
                      <a:pt x="2156" y="3394"/>
                      <a:pt x="2382" y="3489"/>
                    </a:cubicBezTo>
                    <a:cubicBezTo>
                      <a:pt x="2466" y="3518"/>
                      <a:pt x="2558" y="3534"/>
                      <a:pt x="2647" y="3534"/>
                    </a:cubicBezTo>
                    <a:cubicBezTo>
                      <a:pt x="2810" y="3534"/>
                      <a:pt x="2964" y="3481"/>
                      <a:pt x="3049" y="3358"/>
                    </a:cubicBezTo>
                    <a:cubicBezTo>
                      <a:pt x="3216" y="3096"/>
                      <a:pt x="3001" y="2763"/>
                      <a:pt x="3120" y="2489"/>
                    </a:cubicBezTo>
                    <a:cubicBezTo>
                      <a:pt x="3221" y="2265"/>
                      <a:pt x="3521" y="2178"/>
                      <a:pt x="3784" y="2178"/>
                    </a:cubicBezTo>
                    <a:cubicBezTo>
                      <a:pt x="3801" y="2178"/>
                      <a:pt x="3818" y="2178"/>
                      <a:pt x="3835" y="2179"/>
                    </a:cubicBezTo>
                    <a:cubicBezTo>
                      <a:pt x="4120" y="2203"/>
                      <a:pt x="4406" y="2298"/>
                      <a:pt x="4692" y="2298"/>
                    </a:cubicBezTo>
                    <a:cubicBezTo>
                      <a:pt x="4990" y="2286"/>
                      <a:pt x="5299" y="2132"/>
                      <a:pt x="5323" y="1870"/>
                    </a:cubicBezTo>
                    <a:cubicBezTo>
                      <a:pt x="5347" y="1751"/>
                      <a:pt x="5287" y="1608"/>
                      <a:pt x="5252" y="1489"/>
                    </a:cubicBezTo>
                    <a:cubicBezTo>
                      <a:pt x="5228" y="1370"/>
                      <a:pt x="5228" y="1215"/>
                      <a:pt x="5323" y="1131"/>
                    </a:cubicBezTo>
                    <a:cubicBezTo>
                      <a:pt x="5371" y="1108"/>
                      <a:pt x="5442" y="1072"/>
                      <a:pt x="5525" y="1060"/>
                    </a:cubicBezTo>
                    <a:cubicBezTo>
                      <a:pt x="5942" y="953"/>
                      <a:pt x="6383" y="762"/>
                      <a:pt x="6490" y="381"/>
                    </a:cubicBezTo>
                    <a:cubicBezTo>
                      <a:pt x="6514" y="262"/>
                      <a:pt x="6502" y="119"/>
                      <a:pt x="6502" y="0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5984;p62">
                <a:extLst>
                  <a:ext uri="{FF2B5EF4-FFF2-40B4-BE49-F238E27FC236}">
                    <a16:creationId xmlns:a16="http://schemas.microsoft.com/office/drawing/2014/main" id="{876029F6-7CEB-3852-96B3-ADC8AB8C8698}"/>
                  </a:ext>
                </a:extLst>
              </p:cNvPr>
              <p:cNvSpPr/>
              <p:nvPr/>
            </p:nvSpPr>
            <p:spPr>
              <a:xfrm>
                <a:off x="3580576" y="2238886"/>
                <a:ext cx="182232" cy="218463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4468" extrusionOk="0">
                    <a:moveTo>
                      <a:pt x="1408" y="1"/>
                    </a:moveTo>
                    <a:cubicBezTo>
                      <a:pt x="1300" y="1"/>
                      <a:pt x="1188" y="11"/>
                      <a:pt x="1072" y="32"/>
                    </a:cubicBezTo>
                    <a:cubicBezTo>
                      <a:pt x="798" y="92"/>
                      <a:pt x="524" y="247"/>
                      <a:pt x="322" y="521"/>
                    </a:cubicBezTo>
                    <a:cubicBezTo>
                      <a:pt x="95" y="842"/>
                      <a:pt x="0" y="1235"/>
                      <a:pt x="24" y="1604"/>
                    </a:cubicBezTo>
                    <a:cubicBezTo>
                      <a:pt x="24" y="2426"/>
                      <a:pt x="405" y="3211"/>
                      <a:pt x="1036" y="3771"/>
                    </a:cubicBezTo>
                    <a:cubicBezTo>
                      <a:pt x="1417" y="4104"/>
                      <a:pt x="1929" y="4426"/>
                      <a:pt x="2453" y="4462"/>
                    </a:cubicBezTo>
                    <a:cubicBezTo>
                      <a:pt x="2495" y="4466"/>
                      <a:pt x="2536" y="4468"/>
                      <a:pt x="2577" y="4468"/>
                    </a:cubicBezTo>
                    <a:cubicBezTo>
                      <a:pt x="3112" y="4468"/>
                      <a:pt x="3523" y="4111"/>
                      <a:pt x="3655" y="3569"/>
                    </a:cubicBezTo>
                    <a:cubicBezTo>
                      <a:pt x="3727" y="3295"/>
                      <a:pt x="3703" y="2973"/>
                      <a:pt x="3655" y="2699"/>
                    </a:cubicBezTo>
                    <a:cubicBezTo>
                      <a:pt x="3501" y="1554"/>
                      <a:pt x="2746" y="1"/>
                      <a:pt x="140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5985;p62">
                <a:extLst>
                  <a:ext uri="{FF2B5EF4-FFF2-40B4-BE49-F238E27FC236}">
                    <a16:creationId xmlns:a16="http://schemas.microsoft.com/office/drawing/2014/main" id="{48B74934-CAB0-4415-7D3D-C7EA5B3E4772}"/>
                  </a:ext>
                </a:extLst>
              </p:cNvPr>
              <p:cNvSpPr/>
              <p:nvPr/>
            </p:nvSpPr>
            <p:spPr>
              <a:xfrm>
                <a:off x="3615487" y="2297511"/>
                <a:ext cx="89673" cy="103657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2120" extrusionOk="0">
                    <a:moveTo>
                      <a:pt x="560" y="0"/>
                    </a:moveTo>
                    <a:cubicBezTo>
                      <a:pt x="358" y="0"/>
                      <a:pt x="0" y="143"/>
                      <a:pt x="0" y="369"/>
                    </a:cubicBezTo>
                    <a:cubicBezTo>
                      <a:pt x="18" y="414"/>
                      <a:pt x="62" y="438"/>
                      <a:pt x="103" y="438"/>
                    </a:cubicBezTo>
                    <a:cubicBezTo>
                      <a:pt x="117" y="438"/>
                      <a:pt x="131" y="435"/>
                      <a:pt x="143" y="429"/>
                    </a:cubicBezTo>
                    <a:cubicBezTo>
                      <a:pt x="227" y="381"/>
                      <a:pt x="274" y="286"/>
                      <a:pt x="358" y="250"/>
                    </a:cubicBezTo>
                    <a:cubicBezTo>
                      <a:pt x="413" y="230"/>
                      <a:pt x="472" y="217"/>
                      <a:pt x="529" y="217"/>
                    </a:cubicBezTo>
                    <a:cubicBezTo>
                      <a:pt x="569" y="217"/>
                      <a:pt x="608" y="223"/>
                      <a:pt x="643" y="238"/>
                    </a:cubicBezTo>
                    <a:cubicBezTo>
                      <a:pt x="703" y="250"/>
                      <a:pt x="751" y="262"/>
                      <a:pt x="798" y="286"/>
                    </a:cubicBezTo>
                    <a:cubicBezTo>
                      <a:pt x="691" y="417"/>
                      <a:pt x="620" y="548"/>
                      <a:pt x="572" y="691"/>
                    </a:cubicBezTo>
                    <a:cubicBezTo>
                      <a:pt x="536" y="786"/>
                      <a:pt x="524" y="881"/>
                      <a:pt x="536" y="977"/>
                    </a:cubicBezTo>
                    <a:cubicBezTo>
                      <a:pt x="560" y="1084"/>
                      <a:pt x="572" y="1203"/>
                      <a:pt x="643" y="1274"/>
                    </a:cubicBezTo>
                    <a:cubicBezTo>
                      <a:pt x="662" y="1293"/>
                      <a:pt x="685" y="1301"/>
                      <a:pt x="707" y="1301"/>
                    </a:cubicBezTo>
                    <a:cubicBezTo>
                      <a:pt x="754" y="1301"/>
                      <a:pt x="798" y="1264"/>
                      <a:pt x="798" y="1215"/>
                    </a:cubicBezTo>
                    <a:cubicBezTo>
                      <a:pt x="810" y="1167"/>
                      <a:pt x="798" y="1131"/>
                      <a:pt x="774" y="1084"/>
                    </a:cubicBezTo>
                    <a:lnTo>
                      <a:pt x="774" y="1048"/>
                    </a:lnTo>
                    <a:lnTo>
                      <a:pt x="774" y="1036"/>
                    </a:lnTo>
                    <a:lnTo>
                      <a:pt x="774" y="977"/>
                    </a:lnTo>
                    <a:cubicBezTo>
                      <a:pt x="774" y="881"/>
                      <a:pt x="774" y="834"/>
                      <a:pt x="798" y="750"/>
                    </a:cubicBezTo>
                    <a:cubicBezTo>
                      <a:pt x="822" y="631"/>
                      <a:pt x="882" y="512"/>
                      <a:pt x="977" y="417"/>
                    </a:cubicBezTo>
                    <a:cubicBezTo>
                      <a:pt x="1060" y="488"/>
                      <a:pt x="1132" y="572"/>
                      <a:pt x="1191" y="667"/>
                    </a:cubicBezTo>
                    <a:cubicBezTo>
                      <a:pt x="1489" y="1048"/>
                      <a:pt x="1655" y="1560"/>
                      <a:pt x="1632" y="2048"/>
                    </a:cubicBezTo>
                    <a:cubicBezTo>
                      <a:pt x="1632" y="2096"/>
                      <a:pt x="1664" y="2120"/>
                      <a:pt x="1699" y="2120"/>
                    </a:cubicBezTo>
                    <a:cubicBezTo>
                      <a:pt x="1733" y="2120"/>
                      <a:pt x="1769" y="2096"/>
                      <a:pt x="1774" y="2048"/>
                    </a:cubicBezTo>
                    <a:cubicBezTo>
                      <a:pt x="1834" y="1441"/>
                      <a:pt x="1655" y="834"/>
                      <a:pt x="1251" y="369"/>
                    </a:cubicBezTo>
                    <a:cubicBezTo>
                      <a:pt x="1072" y="179"/>
                      <a:pt x="834" y="0"/>
                      <a:pt x="56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5986;p62">
                <a:extLst>
                  <a:ext uri="{FF2B5EF4-FFF2-40B4-BE49-F238E27FC236}">
                    <a16:creationId xmlns:a16="http://schemas.microsoft.com/office/drawing/2014/main" id="{63CE2A85-832C-46A3-786A-48B19AA1851A}"/>
                  </a:ext>
                </a:extLst>
              </p:cNvPr>
              <p:cNvSpPr/>
              <p:nvPr/>
            </p:nvSpPr>
            <p:spPr>
              <a:xfrm>
                <a:off x="4003763" y="2375890"/>
                <a:ext cx="174702" cy="71289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1458" extrusionOk="0">
                    <a:moveTo>
                      <a:pt x="676" y="1"/>
                    </a:moveTo>
                    <a:cubicBezTo>
                      <a:pt x="594" y="1"/>
                      <a:pt x="514" y="12"/>
                      <a:pt x="430" y="40"/>
                    </a:cubicBezTo>
                    <a:cubicBezTo>
                      <a:pt x="1" y="195"/>
                      <a:pt x="620" y="1457"/>
                      <a:pt x="1727" y="1457"/>
                    </a:cubicBezTo>
                    <a:cubicBezTo>
                      <a:pt x="2811" y="1457"/>
                      <a:pt x="3573" y="624"/>
                      <a:pt x="3347" y="267"/>
                    </a:cubicBezTo>
                    <a:cubicBezTo>
                      <a:pt x="3318" y="224"/>
                      <a:pt x="3252" y="210"/>
                      <a:pt x="3154" y="210"/>
                    </a:cubicBezTo>
                    <a:cubicBezTo>
                      <a:pt x="2975" y="210"/>
                      <a:pt x="2687" y="255"/>
                      <a:pt x="2311" y="255"/>
                    </a:cubicBezTo>
                    <a:cubicBezTo>
                      <a:pt x="2207" y="255"/>
                      <a:pt x="2095" y="252"/>
                      <a:pt x="1977" y="243"/>
                    </a:cubicBezTo>
                    <a:cubicBezTo>
                      <a:pt x="1355" y="195"/>
                      <a:pt x="1010" y="1"/>
                      <a:pt x="6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5989;p62">
                <a:extLst>
                  <a:ext uri="{FF2B5EF4-FFF2-40B4-BE49-F238E27FC236}">
                    <a16:creationId xmlns:a16="http://schemas.microsoft.com/office/drawing/2014/main" id="{8234B741-E7B5-9800-C21B-EF889BC6025E}"/>
                  </a:ext>
                </a:extLst>
              </p:cNvPr>
              <p:cNvSpPr/>
              <p:nvPr/>
            </p:nvSpPr>
            <p:spPr>
              <a:xfrm>
                <a:off x="3981076" y="2259618"/>
                <a:ext cx="41365" cy="62390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30" y="0"/>
                    </a:moveTo>
                    <a:cubicBezTo>
                      <a:pt x="422" y="0"/>
                      <a:pt x="413" y="0"/>
                      <a:pt x="405" y="1"/>
                    </a:cubicBezTo>
                    <a:cubicBezTo>
                      <a:pt x="179" y="13"/>
                      <a:pt x="1" y="299"/>
                      <a:pt x="12" y="656"/>
                    </a:cubicBezTo>
                    <a:cubicBezTo>
                      <a:pt x="24" y="1006"/>
                      <a:pt x="218" y="1276"/>
                      <a:pt x="428" y="1276"/>
                    </a:cubicBezTo>
                    <a:cubicBezTo>
                      <a:pt x="432" y="1276"/>
                      <a:pt x="437" y="1276"/>
                      <a:pt x="441" y="1275"/>
                    </a:cubicBezTo>
                    <a:cubicBezTo>
                      <a:pt x="667" y="1263"/>
                      <a:pt x="846" y="978"/>
                      <a:pt x="834" y="620"/>
                    </a:cubicBezTo>
                    <a:cubicBezTo>
                      <a:pt x="834" y="288"/>
                      <a:pt x="636" y="0"/>
                      <a:pt x="43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5990;p62">
                <a:extLst>
                  <a:ext uri="{FF2B5EF4-FFF2-40B4-BE49-F238E27FC236}">
                    <a16:creationId xmlns:a16="http://schemas.microsoft.com/office/drawing/2014/main" id="{E89680D6-9F82-2A6C-E37F-C178044F47B7}"/>
                  </a:ext>
                </a:extLst>
              </p:cNvPr>
              <p:cNvSpPr/>
              <p:nvPr/>
            </p:nvSpPr>
            <p:spPr>
              <a:xfrm>
                <a:off x="4176118" y="2255022"/>
                <a:ext cx="33200" cy="51829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060" extrusionOk="0">
                    <a:moveTo>
                      <a:pt x="322" y="0"/>
                    </a:moveTo>
                    <a:cubicBezTo>
                      <a:pt x="143" y="0"/>
                      <a:pt x="0" y="238"/>
                      <a:pt x="12" y="536"/>
                    </a:cubicBezTo>
                    <a:cubicBezTo>
                      <a:pt x="12" y="834"/>
                      <a:pt x="179" y="1060"/>
                      <a:pt x="357" y="1060"/>
                    </a:cubicBezTo>
                    <a:cubicBezTo>
                      <a:pt x="536" y="1060"/>
                      <a:pt x="679" y="822"/>
                      <a:pt x="667" y="524"/>
                    </a:cubicBezTo>
                    <a:cubicBezTo>
                      <a:pt x="655" y="226"/>
                      <a:pt x="500" y="0"/>
                      <a:pt x="322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5991;p62">
                <a:extLst>
                  <a:ext uri="{FF2B5EF4-FFF2-40B4-BE49-F238E27FC236}">
                    <a16:creationId xmlns:a16="http://schemas.microsoft.com/office/drawing/2014/main" id="{8FA860DF-7E11-AC66-F752-9E5E4A07CA7E}"/>
                  </a:ext>
                </a:extLst>
              </p:cNvPr>
              <p:cNvSpPr/>
              <p:nvPr/>
            </p:nvSpPr>
            <p:spPr>
              <a:xfrm>
                <a:off x="3958046" y="2117529"/>
                <a:ext cx="102826" cy="83513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1708" extrusionOk="0">
                    <a:moveTo>
                      <a:pt x="1640" y="0"/>
                    </a:moveTo>
                    <a:cubicBezTo>
                      <a:pt x="1570" y="0"/>
                      <a:pt x="1501" y="15"/>
                      <a:pt x="1436" y="38"/>
                    </a:cubicBezTo>
                    <a:cubicBezTo>
                      <a:pt x="960" y="205"/>
                      <a:pt x="543" y="657"/>
                      <a:pt x="245" y="1098"/>
                    </a:cubicBezTo>
                    <a:lnTo>
                      <a:pt x="67" y="1419"/>
                    </a:lnTo>
                    <a:cubicBezTo>
                      <a:pt x="43" y="1455"/>
                      <a:pt x="19" y="1502"/>
                      <a:pt x="7" y="1562"/>
                    </a:cubicBezTo>
                    <a:cubicBezTo>
                      <a:pt x="0" y="1669"/>
                      <a:pt x="51" y="1708"/>
                      <a:pt x="130" y="1708"/>
                    </a:cubicBezTo>
                    <a:cubicBezTo>
                      <a:pt x="323" y="1708"/>
                      <a:pt x="681" y="1473"/>
                      <a:pt x="757" y="1431"/>
                    </a:cubicBezTo>
                    <a:cubicBezTo>
                      <a:pt x="948" y="1336"/>
                      <a:pt x="1138" y="1252"/>
                      <a:pt x="1329" y="1169"/>
                    </a:cubicBezTo>
                    <a:cubicBezTo>
                      <a:pt x="1650" y="1062"/>
                      <a:pt x="2007" y="919"/>
                      <a:pt x="2079" y="550"/>
                    </a:cubicBezTo>
                    <a:cubicBezTo>
                      <a:pt x="2103" y="395"/>
                      <a:pt x="2067" y="217"/>
                      <a:pt x="1948" y="121"/>
                    </a:cubicBezTo>
                    <a:cubicBezTo>
                      <a:pt x="1854" y="34"/>
                      <a:pt x="1747" y="0"/>
                      <a:pt x="1640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5992;p62">
                <a:extLst>
                  <a:ext uri="{FF2B5EF4-FFF2-40B4-BE49-F238E27FC236}">
                    <a16:creationId xmlns:a16="http://schemas.microsoft.com/office/drawing/2014/main" id="{7FB924F5-2FC0-C113-647C-27596FDD57F2}"/>
                  </a:ext>
                </a:extLst>
              </p:cNvPr>
              <p:cNvSpPr/>
              <p:nvPr/>
            </p:nvSpPr>
            <p:spPr>
              <a:xfrm>
                <a:off x="4139985" y="2108239"/>
                <a:ext cx="88549" cy="62683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282" extrusionOk="0">
                    <a:moveTo>
                      <a:pt x="533" y="0"/>
                    </a:moveTo>
                    <a:cubicBezTo>
                      <a:pt x="415" y="0"/>
                      <a:pt x="285" y="43"/>
                      <a:pt x="168" y="133"/>
                    </a:cubicBezTo>
                    <a:cubicBezTo>
                      <a:pt x="49" y="228"/>
                      <a:pt x="1" y="383"/>
                      <a:pt x="13" y="514"/>
                    </a:cubicBezTo>
                    <a:cubicBezTo>
                      <a:pt x="37" y="823"/>
                      <a:pt x="358" y="907"/>
                      <a:pt x="620" y="966"/>
                    </a:cubicBezTo>
                    <a:cubicBezTo>
                      <a:pt x="799" y="1002"/>
                      <a:pt x="965" y="1049"/>
                      <a:pt x="1144" y="1109"/>
                    </a:cubicBezTo>
                    <a:cubicBezTo>
                      <a:pt x="1200" y="1133"/>
                      <a:pt x="1477" y="1281"/>
                      <a:pt x="1656" y="1281"/>
                    </a:cubicBezTo>
                    <a:cubicBezTo>
                      <a:pt x="1743" y="1281"/>
                      <a:pt x="1807" y="1246"/>
                      <a:pt x="1811" y="1145"/>
                    </a:cubicBezTo>
                    <a:cubicBezTo>
                      <a:pt x="1811" y="1097"/>
                      <a:pt x="1799" y="1049"/>
                      <a:pt x="1787" y="1026"/>
                    </a:cubicBezTo>
                    <a:cubicBezTo>
                      <a:pt x="1739" y="954"/>
                      <a:pt x="1692" y="859"/>
                      <a:pt x="1632" y="764"/>
                    </a:cubicBezTo>
                    <a:cubicBezTo>
                      <a:pt x="1406" y="430"/>
                      <a:pt x="1084" y="85"/>
                      <a:pt x="644" y="14"/>
                    </a:cubicBezTo>
                    <a:cubicBezTo>
                      <a:pt x="609" y="5"/>
                      <a:pt x="572" y="0"/>
                      <a:pt x="533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5993;p62">
                <a:extLst>
                  <a:ext uri="{FF2B5EF4-FFF2-40B4-BE49-F238E27FC236}">
                    <a16:creationId xmlns:a16="http://schemas.microsoft.com/office/drawing/2014/main" id="{E7440322-9B63-7398-0E08-3777E18BCF0D}"/>
                  </a:ext>
                </a:extLst>
              </p:cNvPr>
              <p:cNvSpPr/>
              <p:nvPr/>
            </p:nvSpPr>
            <p:spPr>
              <a:xfrm>
                <a:off x="4123116" y="2250914"/>
                <a:ext cx="64688" cy="110552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261" extrusionOk="0">
                    <a:moveTo>
                      <a:pt x="536" y="1"/>
                    </a:moveTo>
                    <a:cubicBezTo>
                      <a:pt x="522" y="1"/>
                      <a:pt x="506" y="4"/>
                      <a:pt x="489" y="13"/>
                    </a:cubicBezTo>
                    <a:cubicBezTo>
                      <a:pt x="417" y="36"/>
                      <a:pt x="370" y="120"/>
                      <a:pt x="322" y="179"/>
                    </a:cubicBezTo>
                    <a:cubicBezTo>
                      <a:pt x="298" y="239"/>
                      <a:pt x="251" y="298"/>
                      <a:pt x="215" y="358"/>
                    </a:cubicBezTo>
                    <a:cubicBezTo>
                      <a:pt x="155" y="489"/>
                      <a:pt x="96" y="620"/>
                      <a:pt x="72" y="751"/>
                    </a:cubicBezTo>
                    <a:cubicBezTo>
                      <a:pt x="36" y="906"/>
                      <a:pt x="13" y="1037"/>
                      <a:pt x="13" y="1191"/>
                    </a:cubicBezTo>
                    <a:cubicBezTo>
                      <a:pt x="13" y="1322"/>
                      <a:pt x="1" y="1489"/>
                      <a:pt x="72" y="1584"/>
                    </a:cubicBezTo>
                    <a:cubicBezTo>
                      <a:pt x="124" y="1680"/>
                      <a:pt x="221" y="1718"/>
                      <a:pt x="320" y="1718"/>
                    </a:cubicBezTo>
                    <a:cubicBezTo>
                      <a:pt x="357" y="1718"/>
                      <a:pt x="394" y="1713"/>
                      <a:pt x="429" y="1703"/>
                    </a:cubicBezTo>
                    <a:cubicBezTo>
                      <a:pt x="542" y="1681"/>
                      <a:pt x="655" y="1583"/>
                      <a:pt x="778" y="1583"/>
                    </a:cubicBezTo>
                    <a:cubicBezTo>
                      <a:pt x="785" y="1583"/>
                      <a:pt x="792" y="1584"/>
                      <a:pt x="798" y="1584"/>
                    </a:cubicBezTo>
                    <a:cubicBezTo>
                      <a:pt x="1084" y="1620"/>
                      <a:pt x="1156" y="1977"/>
                      <a:pt x="965" y="2168"/>
                    </a:cubicBezTo>
                    <a:cubicBezTo>
                      <a:pt x="926" y="2206"/>
                      <a:pt x="958" y="2261"/>
                      <a:pt x="997" y="2261"/>
                    </a:cubicBezTo>
                    <a:cubicBezTo>
                      <a:pt x="1006" y="2261"/>
                      <a:pt x="1016" y="2258"/>
                      <a:pt x="1025" y="2251"/>
                    </a:cubicBezTo>
                    <a:cubicBezTo>
                      <a:pt x="1239" y="2120"/>
                      <a:pt x="1322" y="1834"/>
                      <a:pt x="1191" y="1620"/>
                    </a:cubicBezTo>
                    <a:cubicBezTo>
                      <a:pt x="1096" y="1461"/>
                      <a:pt x="932" y="1387"/>
                      <a:pt x="763" y="1387"/>
                    </a:cubicBezTo>
                    <a:cubicBezTo>
                      <a:pt x="678" y="1387"/>
                      <a:pt x="592" y="1406"/>
                      <a:pt x="513" y="1441"/>
                    </a:cubicBezTo>
                    <a:cubicBezTo>
                      <a:pt x="453" y="1465"/>
                      <a:pt x="382" y="1513"/>
                      <a:pt x="310" y="1513"/>
                    </a:cubicBezTo>
                    <a:cubicBezTo>
                      <a:pt x="215" y="1513"/>
                      <a:pt x="215" y="1441"/>
                      <a:pt x="215" y="1382"/>
                    </a:cubicBezTo>
                    <a:cubicBezTo>
                      <a:pt x="215" y="1227"/>
                      <a:pt x="239" y="1060"/>
                      <a:pt x="263" y="918"/>
                    </a:cubicBezTo>
                    <a:cubicBezTo>
                      <a:pt x="298" y="763"/>
                      <a:pt x="346" y="632"/>
                      <a:pt x="406" y="501"/>
                    </a:cubicBezTo>
                    <a:cubicBezTo>
                      <a:pt x="429" y="429"/>
                      <a:pt x="477" y="370"/>
                      <a:pt x="501" y="310"/>
                    </a:cubicBezTo>
                    <a:cubicBezTo>
                      <a:pt x="536" y="251"/>
                      <a:pt x="596" y="179"/>
                      <a:pt x="608" y="96"/>
                    </a:cubicBezTo>
                    <a:cubicBezTo>
                      <a:pt x="617" y="41"/>
                      <a:pt x="584" y="1"/>
                      <a:pt x="53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A511603-47AE-6FAC-C981-17385564C478}"/>
                </a:ext>
              </a:extLst>
            </p:cNvPr>
            <p:cNvGrpSpPr/>
            <p:nvPr/>
          </p:nvGrpSpPr>
          <p:grpSpPr>
            <a:xfrm>
              <a:off x="2957763" y="2450935"/>
              <a:ext cx="1061739" cy="2303731"/>
              <a:chOff x="1902225" y="1826942"/>
              <a:chExt cx="1074085" cy="2296057"/>
            </a:xfrm>
          </p:grpSpPr>
          <p:sp>
            <p:nvSpPr>
              <p:cNvPr id="123" name="Google Shape;5833;p62">
                <a:extLst>
                  <a:ext uri="{FF2B5EF4-FFF2-40B4-BE49-F238E27FC236}">
                    <a16:creationId xmlns:a16="http://schemas.microsoft.com/office/drawing/2014/main" id="{9B9AD9DC-8263-FDBC-ABA4-1BD22FE9FAF6}"/>
                  </a:ext>
                </a:extLst>
              </p:cNvPr>
              <p:cNvSpPr/>
              <p:nvPr/>
            </p:nvSpPr>
            <p:spPr>
              <a:xfrm>
                <a:off x="2773176" y="3250222"/>
                <a:ext cx="203134" cy="270024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5478" extrusionOk="0">
                    <a:moveTo>
                      <a:pt x="1918" y="1"/>
                    </a:moveTo>
                    <a:cubicBezTo>
                      <a:pt x="1275" y="286"/>
                      <a:pt x="644" y="536"/>
                      <a:pt x="1" y="763"/>
                    </a:cubicBezTo>
                    <a:cubicBezTo>
                      <a:pt x="132" y="1048"/>
                      <a:pt x="501" y="1941"/>
                      <a:pt x="536" y="2382"/>
                    </a:cubicBezTo>
                    <a:cubicBezTo>
                      <a:pt x="655" y="2929"/>
                      <a:pt x="382" y="4334"/>
                      <a:pt x="525" y="4358"/>
                    </a:cubicBezTo>
                    <a:cubicBezTo>
                      <a:pt x="529" y="4359"/>
                      <a:pt x="534" y="4360"/>
                      <a:pt x="539" y="4360"/>
                    </a:cubicBezTo>
                    <a:cubicBezTo>
                      <a:pt x="730" y="4360"/>
                      <a:pt x="1024" y="3453"/>
                      <a:pt x="1013" y="3453"/>
                    </a:cubicBezTo>
                    <a:lnTo>
                      <a:pt x="1013" y="3453"/>
                    </a:lnTo>
                    <a:cubicBezTo>
                      <a:pt x="1060" y="3453"/>
                      <a:pt x="870" y="5061"/>
                      <a:pt x="1060" y="5108"/>
                    </a:cubicBezTo>
                    <a:cubicBezTo>
                      <a:pt x="1066" y="5109"/>
                      <a:pt x="1071" y="5110"/>
                      <a:pt x="1077" y="5110"/>
                    </a:cubicBezTo>
                    <a:cubicBezTo>
                      <a:pt x="1362" y="5110"/>
                      <a:pt x="1762" y="3620"/>
                      <a:pt x="1727" y="3608"/>
                    </a:cubicBezTo>
                    <a:lnTo>
                      <a:pt x="1727" y="3608"/>
                    </a:lnTo>
                    <a:cubicBezTo>
                      <a:pt x="1787" y="3608"/>
                      <a:pt x="1703" y="5465"/>
                      <a:pt x="1965" y="5477"/>
                    </a:cubicBezTo>
                    <a:cubicBezTo>
                      <a:pt x="1966" y="5477"/>
                      <a:pt x="1968" y="5477"/>
                      <a:pt x="1969" y="5477"/>
                    </a:cubicBezTo>
                    <a:cubicBezTo>
                      <a:pt x="2359" y="5477"/>
                      <a:pt x="2429" y="3703"/>
                      <a:pt x="2382" y="3549"/>
                    </a:cubicBezTo>
                    <a:lnTo>
                      <a:pt x="2382" y="3549"/>
                    </a:lnTo>
                    <a:cubicBezTo>
                      <a:pt x="2428" y="3688"/>
                      <a:pt x="2600" y="4979"/>
                      <a:pt x="2831" y="4979"/>
                    </a:cubicBezTo>
                    <a:cubicBezTo>
                      <a:pt x="2836" y="4979"/>
                      <a:pt x="2841" y="4979"/>
                      <a:pt x="2846" y="4977"/>
                    </a:cubicBezTo>
                    <a:cubicBezTo>
                      <a:pt x="3203" y="4894"/>
                      <a:pt x="3072" y="2834"/>
                      <a:pt x="2989" y="2691"/>
                    </a:cubicBezTo>
                    <a:lnTo>
                      <a:pt x="2989" y="2691"/>
                    </a:lnTo>
                    <a:cubicBezTo>
                      <a:pt x="3065" y="2767"/>
                      <a:pt x="3546" y="3475"/>
                      <a:pt x="3784" y="3475"/>
                    </a:cubicBezTo>
                    <a:cubicBezTo>
                      <a:pt x="3807" y="3475"/>
                      <a:pt x="3828" y="3468"/>
                      <a:pt x="3846" y="3453"/>
                    </a:cubicBezTo>
                    <a:cubicBezTo>
                      <a:pt x="4120" y="3215"/>
                      <a:pt x="2799" y="1239"/>
                      <a:pt x="2477" y="929"/>
                    </a:cubicBezTo>
                    <a:cubicBezTo>
                      <a:pt x="2334" y="703"/>
                      <a:pt x="2096" y="298"/>
                      <a:pt x="191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5834;p62">
                <a:extLst>
                  <a:ext uri="{FF2B5EF4-FFF2-40B4-BE49-F238E27FC236}">
                    <a16:creationId xmlns:a16="http://schemas.microsoft.com/office/drawing/2014/main" id="{C1139CB7-FC75-8268-BF0A-D7EB30AAA711}"/>
                  </a:ext>
                </a:extLst>
              </p:cNvPr>
              <p:cNvSpPr/>
              <p:nvPr/>
            </p:nvSpPr>
            <p:spPr>
              <a:xfrm>
                <a:off x="2588871" y="2673496"/>
                <a:ext cx="358652" cy="723515"/>
              </a:xfrm>
              <a:custGeom>
                <a:avLst/>
                <a:gdLst/>
                <a:ahLst/>
                <a:cxnLst/>
                <a:rect l="l" t="t" r="r" b="b"/>
                <a:pathLst>
                  <a:path w="7276" h="14678" extrusionOk="0">
                    <a:moveTo>
                      <a:pt x="1293" y="0"/>
                    </a:moveTo>
                    <a:cubicBezTo>
                      <a:pt x="500" y="0"/>
                      <a:pt x="1" y="1758"/>
                      <a:pt x="108" y="3045"/>
                    </a:cubicBezTo>
                    <a:cubicBezTo>
                      <a:pt x="251" y="4592"/>
                      <a:pt x="1263" y="5378"/>
                      <a:pt x="2263" y="8653"/>
                    </a:cubicBezTo>
                    <a:cubicBezTo>
                      <a:pt x="2954" y="10915"/>
                      <a:pt x="3525" y="12939"/>
                      <a:pt x="3811" y="13963"/>
                    </a:cubicBezTo>
                    <a:cubicBezTo>
                      <a:pt x="3823" y="13998"/>
                      <a:pt x="3823" y="14034"/>
                      <a:pt x="3847" y="14070"/>
                    </a:cubicBezTo>
                    <a:cubicBezTo>
                      <a:pt x="3942" y="14475"/>
                      <a:pt x="4025" y="14677"/>
                      <a:pt x="4025" y="14677"/>
                    </a:cubicBezTo>
                    <a:cubicBezTo>
                      <a:pt x="4978" y="14558"/>
                      <a:pt x="7276" y="13939"/>
                      <a:pt x="7157" y="13427"/>
                    </a:cubicBezTo>
                    <a:lnTo>
                      <a:pt x="7026" y="12844"/>
                    </a:lnTo>
                    <a:cubicBezTo>
                      <a:pt x="7026" y="12820"/>
                      <a:pt x="7014" y="12784"/>
                      <a:pt x="7014" y="12760"/>
                    </a:cubicBezTo>
                    <a:cubicBezTo>
                      <a:pt x="5573" y="6581"/>
                      <a:pt x="2775" y="1175"/>
                      <a:pt x="1858" y="282"/>
                    </a:cubicBezTo>
                    <a:cubicBezTo>
                      <a:pt x="1658" y="86"/>
                      <a:pt x="1468" y="0"/>
                      <a:pt x="1293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5835;p62">
                <a:extLst>
                  <a:ext uri="{FF2B5EF4-FFF2-40B4-BE49-F238E27FC236}">
                    <a16:creationId xmlns:a16="http://schemas.microsoft.com/office/drawing/2014/main" id="{95CC5AB6-379C-2DC4-A21E-308D64D47798}"/>
                  </a:ext>
                </a:extLst>
              </p:cNvPr>
              <p:cNvSpPr/>
              <p:nvPr/>
            </p:nvSpPr>
            <p:spPr>
              <a:xfrm>
                <a:off x="2777268" y="3302472"/>
                <a:ext cx="158525" cy="64573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310" extrusionOk="0">
                    <a:moveTo>
                      <a:pt x="3204" y="0"/>
                    </a:moveTo>
                    <a:cubicBezTo>
                      <a:pt x="2644" y="203"/>
                      <a:pt x="2061" y="429"/>
                      <a:pt x="1489" y="643"/>
                    </a:cubicBezTo>
                    <a:cubicBezTo>
                      <a:pt x="989" y="822"/>
                      <a:pt x="477" y="1000"/>
                      <a:pt x="1" y="1203"/>
                    </a:cubicBezTo>
                    <a:cubicBezTo>
                      <a:pt x="25" y="1238"/>
                      <a:pt x="25" y="1274"/>
                      <a:pt x="37" y="1310"/>
                    </a:cubicBezTo>
                    <a:cubicBezTo>
                      <a:pt x="537" y="1143"/>
                      <a:pt x="1037" y="941"/>
                      <a:pt x="1525" y="738"/>
                    </a:cubicBezTo>
                    <a:cubicBezTo>
                      <a:pt x="2085" y="524"/>
                      <a:pt x="2656" y="310"/>
                      <a:pt x="3216" y="84"/>
                    </a:cubicBezTo>
                    <a:cubicBezTo>
                      <a:pt x="3216" y="60"/>
                      <a:pt x="3204" y="24"/>
                      <a:pt x="320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5838;p62">
                <a:extLst>
                  <a:ext uri="{FF2B5EF4-FFF2-40B4-BE49-F238E27FC236}">
                    <a16:creationId xmlns:a16="http://schemas.microsoft.com/office/drawing/2014/main" id="{D7897823-4DF0-72AF-04DE-BA9825F703BD}"/>
                  </a:ext>
                </a:extLst>
              </p:cNvPr>
              <p:cNvSpPr/>
              <p:nvPr/>
            </p:nvSpPr>
            <p:spPr>
              <a:xfrm>
                <a:off x="1902225" y="2064681"/>
                <a:ext cx="522402" cy="1033319"/>
              </a:xfrm>
              <a:custGeom>
                <a:avLst/>
                <a:gdLst/>
                <a:ahLst/>
                <a:cxnLst/>
                <a:rect l="l" t="t" r="r" b="b"/>
                <a:pathLst>
                  <a:path w="10598" h="20963" extrusionOk="0">
                    <a:moveTo>
                      <a:pt x="3836" y="1"/>
                    </a:moveTo>
                    <a:cubicBezTo>
                      <a:pt x="3434" y="1"/>
                      <a:pt x="3034" y="160"/>
                      <a:pt x="2715" y="418"/>
                    </a:cubicBezTo>
                    <a:cubicBezTo>
                      <a:pt x="2263" y="787"/>
                      <a:pt x="1965" y="1311"/>
                      <a:pt x="1787" y="1858"/>
                    </a:cubicBezTo>
                    <a:cubicBezTo>
                      <a:pt x="1525" y="2692"/>
                      <a:pt x="1477" y="3632"/>
                      <a:pt x="1799" y="4454"/>
                    </a:cubicBezTo>
                    <a:cubicBezTo>
                      <a:pt x="2084" y="5144"/>
                      <a:pt x="2608" y="5716"/>
                      <a:pt x="3025" y="6359"/>
                    </a:cubicBezTo>
                    <a:cubicBezTo>
                      <a:pt x="3442" y="6990"/>
                      <a:pt x="3739" y="7764"/>
                      <a:pt x="3501" y="8478"/>
                    </a:cubicBezTo>
                    <a:cubicBezTo>
                      <a:pt x="3370" y="8883"/>
                      <a:pt x="3073" y="9216"/>
                      <a:pt x="2775" y="9526"/>
                    </a:cubicBezTo>
                    <a:cubicBezTo>
                      <a:pt x="2203" y="10097"/>
                      <a:pt x="1549" y="10609"/>
                      <a:pt x="1179" y="11324"/>
                    </a:cubicBezTo>
                    <a:cubicBezTo>
                      <a:pt x="810" y="12038"/>
                      <a:pt x="810" y="13038"/>
                      <a:pt x="1430" y="13526"/>
                    </a:cubicBezTo>
                    <a:cubicBezTo>
                      <a:pt x="1727" y="13765"/>
                      <a:pt x="2156" y="13907"/>
                      <a:pt x="2299" y="14276"/>
                    </a:cubicBezTo>
                    <a:cubicBezTo>
                      <a:pt x="2394" y="14586"/>
                      <a:pt x="2215" y="14919"/>
                      <a:pt x="2025" y="15181"/>
                    </a:cubicBezTo>
                    <a:cubicBezTo>
                      <a:pt x="1620" y="15717"/>
                      <a:pt x="1084" y="16146"/>
                      <a:pt x="691" y="16670"/>
                    </a:cubicBezTo>
                    <a:cubicBezTo>
                      <a:pt x="287" y="17205"/>
                      <a:pt x="1" y="17896"/>
                      <a:pt x="191" y="18527"/>
                    </a:cubicBezTo>
                    <a:cubicBezTo>
                      <a:pt x="394" y="19170"/>
                      <a:pt x="1001" y="19599"/>
                      <a:pt x="1620" y="19837"/>
                    </a:cubicBezTo>
                    <a:cubicBezTo>
                      <a:pt x="2027" y="20002"/>
                      <a:pt x="2467" y="20111"/>
                      <a:pt x="2902" y="20111"/>
                    </a:cubicBezTo>
                    <a:cubicBezTo>
                      <a:pt x="3154" y="20111"/>
                      <a:pt x="3404" y="20075"/>
                      <a:pt x="3644" y="19991"/>
                    </a:cubicBezTo>
                    <a:cubicBezTo>
                      <a:pt x="3788" y="19940"/>
                      <a:pt x="3941" y="19880"/>
                      <a:pt x="4088" y="19880"/>
                    </a:cubicBezTo>
                    <a:cubicBezTo>
                      <a:pt x="4111" y="19880"/>
                      <a:pt x="4133" y="19881"/>
                      <a:pt x="4156" y="19884"/>
                    </a:cubicBezTo>
                    <a:cubicBezTo>
                      <a:pt x="4382" y="19920"/>
                      <a:pt x="4525" y="20122"/>
                      <a:pt x="4692" y="20289"/>
                    </a:cubicBezTo>
                    <a:cubicBezTo>
                      <a:pt x="5144" y="20741"/>
                      <a:pt x="5787" y="20962"/>
                      <a:pt x="6430" y="20962"/>
                    </a:cubicBezTo>
                    <a:cubicBezTo>
                      <a:pt x="6651" y="20962"/>
                      <a:pt x="6872" y="20936"/>
                      <a:pt x="7085" y="20884"/>
                    </a:cubicBezTo>
                    <a:cubicBezTo>
                      <a:pt x="7918" y="20670"/>
                      <a:pt x="8633" y="20099"/>
                      <a:pt x="9121" y="19396"/>
                    </a:cubicBezTo>
                    <a:cubicBezTo>
                      <a:pt x="9740" y="18551"/>
                      <a:pt x="10050" y="17444"/>
                      <a:pt x="9823" y="16432"/>
                    </a:cubicBezTo>
                    <a:cubicBezTo>
                      <a:pt x="9597" y="15408"/>
                      <a:pt x="8788" y="14503"/>
                      <a:pt x="7740" y="14336"/>
                    </a:cubicBezTo>
                    <a:lnTo>
                      <a:pt x="7740" y="14336"/>
                    </a:lnTo>
                    <a:cubicBezTo>
                      <a:pt x="7806" y="14347"/>
                      <a:pt x="7873" y="14352"/>
                      <a:pt x="7939" y="14352"/>
                    </a:cubicBezTo>
                    <a:cubicBezTo>
                      <a:pt x="8397" y="14352"/>
                      <a:pt x="8851" y="14112"/>
                      <a:pt x="9204" y="13800"/>
                    </a:cubicBezTo>
                    <a:cubicBezTo>
                      <a:pt x="10109" y="13014"/>
                      <a:pt x="10597" y="11645"/>
                      <a:pt x="10073" y="10574"/>
                    </a:cubicBezTo>
                    <a:cubicBezTo>
                      <a:pt x="9526" y="9419"/>
                      <a:pt x="8145" y="9002"/>
                      <a:pt x="6906" y="8704"/>
                    </a:cubicBezTo>
                    <a:cubicBezTo>
                      <a:pt x="7371" y="8335"/>
                      <a:pt x="7835" y="7954"/>
                      <a:pt x="8157" y="7454"/>
                    </a:cubicBezTo>
                    <a:cubicBezTo>
                      <a:pt x="9002" y="6180"/>
                      <a:pt x="8692" y="4406"/>
                      <a:pt x="7847" y="3144"/>
                    </a:cubicBezTo>
                    <a:cubicBezTo>
                      <a:pt x="7359" y="2418"/>
                      <a:pt x="6704" y="1799"/>
                      <a:pt x="6013" y="1263"/>
                    </a:cubicBezTo>
                    <a:cubicBezTo>
                      <a:pt x="5656" y="989"/>
                      <a:pt x="5299" y="727"/>
                      <a:pt x="4930" y="477"/>
                    </a:cubicBezTo>
                    <a:cubicBezTo>
                      <a:pt x="4644" y="287"/>
                      <a:pt x="4382" y="49"/>
                      <a:pt x="4025" y="13"/>
                    </a:cubicBezTo>
                    <a:cubicBezTo>
                      <a:pt x="3962" y="5"/>
                      <a:pt x="3899" y="1"/>
                      <a:pt x="3836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5839;p62">
                <a:extLst>
                  <a:ext uri="{FF2B5EF4-FFF2-40B4-BE49-F238E27FC236}">
                    <a16:creationId xmlns:a16="http://schemas.microsoft.com/office/drawing/2014/main" id="{5AB234F9-07EA-D0FC-8349-20AAF9AE4E3D}"/>
                  </a:ext>
                </a:extLst>
              </p:cNvPr>
              <p:cNvSpPr/>
              <p:nvPr/>
            </p:nvSpPr>
            <p:spPr>
              <a:xfrm>
                <a:off x="2020182" y="2065174"/>
                <a:ext cx="404445" cy="1033417"/>
              </a:xfrm>
              <a:custGeom>
                <a:avLst/>
                <a:gdLst/>
                <a:ahLst/>
                <a:cxnLst/>
                <a:rect l="l" t="t" r="r" b="b"/>
                <a:pathLst>
                  <a:path w="8205" h="20965" extrusionOk="0">
                    <a:moveTo>
                      <a:pt x="1540" y="1"/>
                    </a:moveTo>
                    <a:cubicBezTo>
                      <a:pt x="1328" y="1"/>
                      <a:pt x="1105" y="36"/>
                      <a:pt x="918" y="98"/>
                    </a:cubicBezTo>
                    <a:cubicBezTo>
                      <a:pt x="870" y="158"/>
                      <a:pt x="822" y="229"/>
                      <a:pt x="775" y="289"/>
                    </a:cubicBezTo>
                    <a:cubicBezTo>
                      <a:pt x="287" y="1074"/>
                      <a:pt x="84" y="2051"/>
                      <a:pt x="37" y="2967"/>
                    </a:cubicBezTo>
                    <a:cubicBezTo>
                      <a:pt x="1" y="3860"/>
                      <a:pt x="299" y="4765"/>
                      <a:pt x="739" y="5539"/>
                    </a:cubicBezTo>
                    <a:cubicBezTo>
                      <a:pt x="930" y="5896"/>
                      <a:pt x="1156" y="6242"/>
                      <a:pt x="1418" y="6551"/>
                    </a:cubicBezTo>
                    <a:cubicBezTo>
                      <a:pt x="1632" y="6813"/>
                      <a:pt x="1846" y="7028"/>
                      <a:pt x="2049" y="7301"/>
                    </a:cubicBezTo>
                    <a:cubicBezTo>
                      <a:pt x="2227" y="7551"/>
                      <a:pt x="2370" y="7825"/>
                      <a:pt x="2418" y="8123"/>
                    </a:cubicBezTo>
                    <a:cubicBezTo>
                      <a:pt x="2477" y="8492"/>
                      <a:pt x="2418" y="8861"/>
                      <a:pt x="2323" y="9218"/>
                    </a:cubicBezTo>
                    <a:cubicBezTo>
                      <a:pt x="2085" y="10052"/>
                      <a:pt x="1596" y="10814"/>
                      <a:pt x="1418" y="11659"/>
                    </a:cubicBezTo>
                    <a:cubicBezTo>
                      <a:pt x="1227" y="12492"/>
                      <a:pt x="1287" y="13493"/>
                      <a:pt x="1823" y="14207"/>
                    </a:cubicBezTo>
                    <a:cubicBezTo>
                      <a:pt x="2025" y="14481"/>
                      <a:pt x="2311" y="14755"/>
                      <a:pt x="2358" y="15124"/>
                    </a:cubicBezTo>
                    <a:cubicBezTo>
                      <a:pt x="2406" y="15540"/>
                      <a:pt x="2192" y="15933"/>
                      <a:pt x="2001" y="16291"/>
                    </a:cubicBezTo>
                    <a:cubicBezTo>
                      <a:pt x="1775" y="16672"/>
                      <a:pt x="1549" y="17064"/>
                      <a:pt x="1418" y="17493"/>
                    </a:cubicBezTo>
                    <a:cubicBezTo>
                      <a:pt x="1287" y="17910"/>
                      <a:pt x="1239" y="18338"/>
                      <a:pt x="1287" y="18791"/>
                    </a:cubicBezTo>
                    <a:cubicBezTo>
                      <a:pt x="1311" y="19172"/>
                      <a:pt x="1418" y="19553"/>
                      <a:pt x="1596" y="19886"/>
                    </a:cubicBezTo>
                    <a:cubicBezTo>
                      <a:pt x="1626" y="19880"/>
                      <a:pt x="1653" y="19877"/>
                      <a:pt x="1680" y="19877"/>
                    </a:cubicBezTo>
                    <a:cubicBezTo>
                      <a:pt x="1706" y="19877"/>
                      <a:pt x="1733" y="19880"/>
                      <a:pt x="1763" y="19886"/>
                    </a:cubicBezTo>
                    <a:cubicBezTo>
                      <a:pt x="1989" y="19922"/>
                      <a:pt x="2132" y="20124"/>
                      <a:pt x="2299" y="20291"/>
                    </a:cubicBezTo>
                    <a:cubicBezTo>
                      <a:pt x="2751" y="20743"/>
                      <a:pt x="3394" y="20964"/>
                      <a:pt x="4037" y="20964"/>
                    </a:cubicBezTo>
                    <a:cubicBezTo>
                      <a:pt x="4258" y="20964"/>
                      <a:pt x="4479" y="20938"/>
                      <a:pt x="4692" y="20886"/>
                    </a:cubicBezTo>
                    <a:cubicBezTo>
                      <a:pt x="5525" y="20684"/>
                      <a:pt x="6240" y="20101"/>
                      <a:pt x="6728" y="19398"/>
                    </a:cubicBezTo>
                    <a:cubicBezTo>
                      <a:pt x="7347" y="18553"/>
                      <a:pt x="7657" y="17445"/>
                      <a:pt x="7430" y="16433"/>
                    </a:cubicBezTo>
                    <a:cubicBezTo>
                      <a:pt x="7204" y="15421"/>
                      <a:pt x="6395" y="14493"/>
                      <a:pt x="5347" y="14326"/>
                    </a:cubicBezTo>
                    <a:lnTo>
                      <a:pt x="5347" y="14326"/>
                    </a:lnTo>
                    <a:cubicBezTo>
                      <a:pt x="5413" y="14337"/>
                      <a:pt x="5480" y="14342"/>
                      <a:pt x="5546" y="14342"/>
                    </a:cubicBezTo>
                    <a:cubicBezTo>
                      <a:pt x="6004" y="14342"/>
                      <a:pt x="6458" y="14102"/>
                      <a:pt x="6811" y="13790"/>
                    </a:cubicBezTo>
                    <a:cubicBezTo>
                      <a:pt x="7716" y="12993"/>
                      <a:pt x="8204" y="11623"/>
                      <a:pt x="7680" y="10552"/>
                    </a:cubicBezTo>
                    <a:cubicBezTo>
                      <a:pt x="7133" y="9409"/>
                      <a:pt x="5752" y="8992"/>
                      <a:pt x="4513" y="8694"/>
                    </a:cubicBezTo>
                    <a:cubicBezTo>
                      <a:pt x="4978" y="8325"/>
                      <a:pt x="5442" y="7932"/>
                      <a:pt x="5764" y="7444"/>
                    </a:cubicBezTo>
                    <a:cubicBezTo>
                      <a:pt x="6609" y="6170"/>
                      <a:pt x="6299" y="4396"/>
                      <a:pt x="5454" y="3134"/>
                    </a:cubicBezTo>
                    <a:cubicBezTo>
                      <a:pt x="4966" y="2408"/>
                      <a:pt x="4311" y="1789"/>
                      <a:pt x="3620" y="1253"/>
                    </a:cubicBezTo>
                    <a:cubicBezTo>
                      <a:pt x="3263" y="979"/>
                      <a:pt x="2906" y="717"/>
                      <a:pt x="2537" y="467"/>
                    </a:cubicBezTo>
                    <a:cubicBezTo>
                      <a:pt x="2251" y="277"/>
                      <a:pt x="1989" y="39"/>
                      <a:pt x="1632" y="3"/>
                    </a:cubicBezTo>
                    <a:cubicBezTo>
                      <a:pt x="1602" y="1"/>
                      <a:pt x="1571" y="1"/>
                      <a:pt x="1540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5840;p62">
                <a:extLst>
                  <a:ext uri="{FF2B5EF4-FFF2-40B4-BE49-F238E27FC236}">
                    <a16:creationId xmlns:a16="http://schemas.microsoft.com/office/drawing/2014/main" id="{A63A83D1-1738-2FBC-1D98-5B070065D5F8}"/>
                  </a:ext>
                </a:extLst>
              </p:cNvPr>
              <p:cNvSpPr/>
              <p:nvPr/>
            </p:nvSpPr>
            <p:spPr>
              <a:xfrm>
                <a:off x="1910457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72" y="1869"/>
                      <a:pt x="20872" y="1203"/>
                    </a:cubicBezTo>
                    <a:cubicBezTo>
                      <a:pt x="20872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5841;p62">
                <a:extLst>
                  <a:ext uri="{FF2B5EF4-FFF2-40B4-BE49-F238E27FC236}">
                    <a16:creationId xmlns:a16="http://schemas.microsoft.com/office/drawing/2014/main" id="{FF7E20A5-AE46-F7DB-C813-EBDFDBCD175F}"/>
                  </a:ext>
                </a:extLst>
              </p:cNvPr>
              <p:cNvSpPr/>
              <p:nvPr/>
            </p:nvSpPr>
            <p:spPr>
              <a:xfrm>
                <a:off x="2468597" y="3407515"/>
                <a:ext cx="1775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6" h="13" extrusionOk="0">
                    <a:moveTo>
                      <a:pt x="12" y="0"/>
                    </a:moveTo>
                    <a:cubicBezTo>
                      <a:pt x="0" y="0"/>
                      <a:pt x="0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5842;p62">
                <a:extLst>
                  <a:ext uri="{FF2B5EF4-FFF2-40B4-BE49-F238E27FC236}">
                    <a16:creationId xmlns:a16="http://schemas.microsoft.com/office/drawing/2014/main" id="{1358EAE8-AC3C-87AC-CA93-40C5DE966468}"/>
                  </a:ext>
                </a:extLst>
              </p:cNvPr>
              <p:cNvSpPr/>
              <p:nvPr/>
            </p:nvSpPr>
            <p:spPr>
              <a:xfrm>
                <a:off x="2465048" y="3338259"/>
                <a:ext cx="236012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88" h="12943" extrusionOk="0">
                    <a:moveTo>
                      <a:pt x="4763" y="0"/>
                    </a:moveTo>
                    <a:cubicBezTo>
                      <a:pt x="3942" y="179"/>
                      <a:pt x="3096" y="262"/>
                      <a:pt x="2251" y="310"/>
                    </a:cubicBezTo>
                    <a:cubicBezTo>
                      <a:pt x="1608" y="346"/>
                      <a:pt x="965" y="358"/>
                      <a:pt x="322" y="358"/>
                    </a:cubicBezTo>
                    <a:cubicBezTo>
                      <a:pt x="370" y="2572"/>
                      <a:pt x="13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120" y="6501"/>
                      <a:pt x="4537" y="3560"/>
                    </a:cubicBezTo>
                    <a:cubicBezTo>
                      <a:pt x="4644" y="2822"/>
                      <a:pt x="4728" y="1548"/>
                      <a:pt x="4787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5843;p62">
                <a:extLst>
                  <a:ext uri="{FF2B5EF4-FFF2-40B4-BE49-F238E27FC236}">
                    <a16:creationId xmlns:a16="http://schemas.microsoft.com/office/drawing/2014/main" id="{DA068EBD-352D-FB83-939D-EC3D3D03B38D}"/>
                  </a:ext>
                </a:extLst>
              </p:cNvPr>
              <p:cNvSpPr/>
              <p:nvPr/>
            </p:nvSpPr>
            <p:spPr>
              <a:xfrm>
                <a:off x="2479737" y="3338259"/>
                <a:ext cx="222457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3347" extrusionOk="0">
                    <a:moveTo>
                      <a:pt x="4477" y="0"/>
                    </a:moveTo>
                    <a:cubicBezTo>
                      <a:pt x="3656" y="179"/>
                      <a:pt x="2810" y="274"/>
                      <a:pt x="1965" y="310"/>
                    </a:cubicBezTo>
                    <a:cubicBezTo>
                      <a:pt x="1322" y="346"/>
                      <a:pt x="679" y="358"/>
                      <a:pt x="48" y="358"/>
                    </a:cubicBezTo>
                    <a:cubicBezTo>
                      <a:pt x="60" y="989"/>
                      <a:pt x="24" y="2072"/>
                      <a:pt x="1" y="3346"/>
                    </a:cubicBezTo>
                    <a:cubicBezTo>
                      <a:pt x="655" y="3334"/>
                      <a:pt x="1322" y="3322"/>
                      <a:pt x="1977" y="3263"/>
                    </a:cubicBezTo>
                    <a:cubicBezTo>
                      <a:pt x="2620" y="3203"/>
                      <a:pt x="3263" y="3132"/>
                      <a:pt x="3882" y="3025"/>
                    </a:cubicBezTo>
                    <a:cubicBezTo>
                      <a:pt x="4037" y="3013"/>
                      <a:pt x="4180" y="2977"/>
                      <a:pt x="4334" y="2953"/>
                    </a:cubicBezTo>
                    <a:cubicBezTo>
                      <a:pt x="4406" y="2203"/>
                      <a:pt x="4465" y="1179"/>
                      <a:pt x="4513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5844;p62">
                <a:extLst>
                  <a:ext uri="{FF2B5EF4-FFF2-40B4-BE49-F238E27FC236}">
                    <a16:creationId xmlns:a16="http://schemas.microsoft.com/office/drawing/2014/main" id="{2597C30C-1FD5-CAD3-CCC7-6FBB9496C072}"/>
                  </a:ext>
                </a:extLst>
              </p:cNvPr>
              <p:cNvSpPr/>
              <p:nvPr/>
            </p:nvSpPr>
            <p:spPr>
              <a:xfrm>
                <a:off x="2465048" y="3714461"/>
                <a:ext cx="199585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5323" extrusionOk="0">
                    <a:moveTo>
                      <a:pt x="4049" y="0"/>
                    </a:moveTo>
                    <a:lnTo>
                      <a:pt x="4049" y="0"/>
                    </a:lnTo>
                    <a:cubicBezTo>
                      <a:pt x="3289" y="42"/>
                      <a:pt x="2529" y="60"/>
                      <a:pt x="1771" y="60"/>
                    </a:cubicBezTo>
                    <a:cubicBezTo>
                      <a:pt x="1235" y="60"/>
                      <a:pt x="700" y="51"/>
                      <a:pt x="168" y="36"/>
                    </a:cubicBezTo>
                    <a:cubicBezTo>
                      <a:pt x="144" y="286"/>
                      <a:pt x="144" y="536"/>
                      <a:pt x="132" y="798"/>
                    </a:cubicBezTo>
                    <a:lnTo>
                      <a:pt x="132" y="881"/>
                    </a:lnTo>
                    <a:cubicBezTo>
                      <a:pt x="132" y="1012"/>
                      <a:pt x="120" y="1167"/>
                      <a:pt x="120" y="1298"/>
                    </a:cubicBezTo>
                    <a:lnTo>
                      <a:pt x="120" y="1405"/>
                    </a:lnTo>
                    <a:cubicBezTo>
                      <a:pt x="60" y="3060"/>
                      <a:pt x="13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644" y="3441"/>
                      <a:pt x="3894" y="1239"/>
                    </a:cubicBezTo>
                    <a:cubicBezTo>
                      <a:pt x="3894" y="1215"/>
                      <a:pt x="3918" y="1179"/>
                      <a:pt x="3918" y="1155"/>
                    </a:cubicBezTo>
                    <a:cubicBezTo>
                      <a:pt x="3930" y="1012"/>
                      <a:pt x="3942" y="893"/>
                      <a:pt x="3954" y="762"/>
                    </a:cubicBezTo>
                    <a:cubicBezTo>
                      <a:pt x="3954" y="739"/>
                      <a:pt x="3954" y="703"/>
                      <a:pt x="3978" y="691"/>
                    </a:cubicBezTo>
                    <a:cubicBezTo>
                      <a:pt x="4001" y="465"/>
                      <a:pt x="4013" y="227"/>
                      <a:pt x="4049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5845;p62">
                <a:extLst>
                  <a:ext uri="{FF2B5EF4-FFF2-40B4-BE49-F238E27FC236}">
                    <a16:creationId xmlns:a16="http://schemas.microsoft.com/office/drawing/2014/main" id="{F63188B7-13B5-32F2-C93C-393E473FA89C}"/>
                  </a:ext>
                </a:extLst>
              </p:cNvPr>
              <p:cNvSpPr/>
              <p:nvPr/>
            </p:nvSpPr>
            <p:spPr>
              <a:xfrm>
                <a:off x="2471506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04" y="13"/>
                      <a:pt x="3573" y="37"/>
                      <a:pt x="3430" y="60"/>
                    </a:cubicBezTo>
                    <a:cubicBezTo>
                      <a:pt x="2770" y="143"/>
                      <a:pt x="2117" y="176"/>
                      <a:pt x="1466" y="176"/>
                    </a:cubicBezTo>
                    <a:cubicBezTo>
                      <a:pt x="1271" y="176"/>
                      <a:pt x="1076" y="173"/>
                      <a:pt x="882" y="167"/>
                    </a:cubicBezTo>
                    <a:cubicBezTo>
                      <a:pt x="584" y="144"/>
                      <a:pt x="298" y="132"/>
                      <a:pt x="1" y="108"/>
                    </a:cubicBezTo>
                    <a:lnTo>
                      <a:pt x="1" y="179"/>
                    </a:lnTo>
                    <a:cubicBezTo>
                      <a:pt x="479" y="224"/>
                      <a:pt x="956" y="245"/>
                      <a:pt x="1431" y="245"/>
                    </a:cubicBezTo>
                    <a:cubicBezTo>
                      <a:pt x="2233" y="245"/>
                      <a:pt x="3030" y="184"/>
                      <a:pt x="3823" y="72"/>
                    </a:cubicBezTo>
                    <a:cubicBezTo>
                      <a:pt x="3823" y="48"/>
                      <a:pt x="3823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5846;p62">
                <a:extLst>
                  <a:ext uri="{FF2B5EF4-FFF2-40B4-BE49-F238E27FC236}">
                    <a16:creationId xmlns:a16="http://schemas.microsoft.com/office/drawing/2014/main" id="{A7AAA9F4-DE4E-011A-17F0-A437394241B7}"/>
                  </a:ext>
                </a:extLst>
              </p:cNvPr>
              <p:cNvSpPr/>
              <p:nvPr/>
            </p:nvSpPr>
            <p:spPr>
              <a:xfrm>
                <a:off x="2470372" y="3772577"/>
                <a:ext cx="186671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307" extrusionOk="0">
                    <a:moveTo>
                      <a:pt x="3786" y="0"/>
                    </a:moveTo>
                    <a:cubicBezTo>
                      <a:pt x="3608" y="36"/>
                      <a:pt x="3453" y="60"/>
                      <a:pt x="3274" y="95"/>
                    </a:cubicBezTo>
                    <a:cubicBezTo>
                      <a:pt x="2655" y="179"/>
                      <a:pt x="2048" y="214"/>
                      <a:pt x="1429" y="214"/>
                    </a:cubicBezTo>
                    <a:cubicBezTo>
                      <a:pt x="1107" y="214"/>
                      <a:pt x="810" y="191"/>
                      <a:pt x="512" y="179"/>
                    </a:cubicBezTo>
                    <a:cubicBezTo>
                      <a:pt x="369" y="167"/>
                      <a:pt x="214" y="167"/>
                      <a:pt x="71" y="155"/>
                    </a:cubicBezTo>
                    <a:lnTo>
                      <a:pt x="0" y="155"/>
                    </a:lnTo>
                    <a:cubicBezTo>
                      <a:pt x="12" y="155"/>
                      <a:pt x="12" y="179"/>
                      <a:pt x="0" y="226"/>
                    </a:cubicBezTo>
                    <a:cubicBezTo>
                      <a:pt x="24" y="226"/>
                      <a:pt x="71" y="238"/>
                      <a:pt x="95" y="238"/>
                    </a:cubicBezTo>
                    <a:cubicBezTo>
                      <a:pt x="274" y="250"/>
                      <a:pt x="441" y="274"/>
                      <a:pt x="619" y="286"/>
                    </a:cubicBezTo>
                    <a:cubicBezTo>
                      <a:pt x="865" y="300"/>
                      <a:pt x="1111" y="306"/>
                      <a:pt x="1357" y="306"/>
                    </a:cubicBezTo>
                    <a:cubicBezTo>
                      <a:pt x="2170" y="306"/>
                      <a:pt x="2979" y="232"/>
                      <a:pt x="3774" y="95"/>
                    </a:cubicBezTo>
                    <a:cubicBezTo>
                      <a:pt x="3774" y="60"/>
                      <a:pt x="3786" y="36"/>
                      <a:pt x="3786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5847;p62">
                <a:extLst>
                  <a:ext uri="{FF2B5EF4-FFF2-40B4-BE49-F238E27FC236}">
                    <a16:creationId xmlns:a16="http://schemas.microsoft.com/office/drawing/2014/main" id="{32D64B1C-C30F-E4B8-B7B1-023EB70F3435}"/>
                  </a:ext>
                </a:extLst>
              </p:cNvPr>
              <p:cNvSpPr/>
              <p:nvPr/>
            </p:nvSpPr>
            <p:spPr>
              <a:xfrm>
                <a:off x="2439810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3242" y="1"/>
                    </a:moveTo>
                    <a:cubicBezTo>
                      <a:pt x="2233" y="1"/>
                      <a:pt x="601" y="40"/>
                      <a:pt x="501" y="73"/>
                    </a:cubicBezTo>
                    <a:cubicBezTo>
                      <a:pt x="334" y="121"/>
                      <a:pt x="1" y="1514"/>
                      <a:pt x="191" y="1823"/>
                    </a:cubicBezTo>
                    <a:cubicBezTo>
                      <a:pt x="245" y="1927"/>
                      <a:pt x="929" y="1961"/>
                      <a:pt x="1820" y="1961"/>
                    </a:cubicBezTo>
                    <a:cubicBezTo>
                      <a:pt x="3284" y="1961"/>
                      <a:pt x="5306" y="1869"/>
                      <a:pt x="6002" y="1847"/>
                    </a:cubicBezTo>
                    <a:cubicBezTo>
                      <a:pt x="6145" y="1847"/>
                      <a:pt x="6228" y="1693"/>
                      <a:pt x="6168" y="1573"/>
                    </a:cubicBezTo>
                    <a:cubicBezTo>
                      <a:pt x="6049" y="1335"/>
                      <a:pt x="5764" y="990"/>
                      <a:pt x="5216" y="633"/>
                    </a:cubicBezTo>
                    <a:cubicBezTo>
                      <a:pt x="4323" y="38"/>
                      <a:pt x="4025" y="26"/>
                      <a:pt x="4025" y="26"/>
                    </a:cubicBezTo>
                    <a:cubicBezTo>
                      <a:pt x="3990" y="8"/>
                      <a:pt x="3672" y="1"/>
                      <a:pt x="324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5848;p62">
                <a:extLst>
                  <a:ext uri="{FF2B5EF4-FFF2-40B4-BE49-F238E27FC236}">
                    <a16:creationId xmlns:a16="http://schemas.microsoft.com/office/drawing/2014/main" id="{81896BDA-AB51-BFFE-6CF4-DE3DFE3A4DF3}"/>
                  </a:ext>
                </a:extLst>
              </p:cNvPr>
              <p:cNvSpPr/>
              <p:nvPr/>
            </p:nvSpPr>
            <p:spPr>
              <a:xfrm>
                <a:off x="2628798" y="3995134"/>
                <a:ext cx="7812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394" y="140"/>
                      <a:pt x="215" y="248"/>
                    </a:cubicBezTo>
                    <a:cubicBezTo>
                      <a:pt x="144" y="295"/>
                      <a:pt x="1" y="367"/>
                      <a:pt x="36" y="474"/>
                    </a:cubicBezTo>
                    <a:cubicBezTo>
                      <a:pt x="54" y="517"/>
                      <a:pt x="82" y="532"/>
                      <a:pt x="114" y="532"/>
                    </a:cubicBezTo>
                    <a:cubicBezTo>
                      <a:pt x="172" y="532"/>
                      <a:pt x="245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84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5849;p62">
                <a:extLst>
                  <a:ext uri="{FF2B5EF4-FFF2-40B4-BE49-F238E27FC236}">
                    <a16:creationId xmlns:a16="http://schemas.microsoft.com/office/drawing/2014/main" id="{E7AE338A-1616-C60E-246D-39DBECC7CB9E}"/>
                  </a:ext>
                </a:extLst>
              </p:cNvPr>
              <p:cNvSpPr/>
              <p:nvPr/>
            </p:nvSpPr>
            <p:spPr>
              <a:xfrm>
                <a:off x="2598533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520" y="0"/>
                    </a:moveTo>
                    <a:cubicBezTo>
                      <a:pt x="1270" y="0"/>
                      <a:pt x="1008" y="24"/>
                      <a:pt x="758" y="96"/>
                    </a:cubicBezTo>
                    <a:lnTo>
                      <a:pt x="400" y="239"/>
                    </a:lnTo>
                    <a:cubicBezTo>
                      <a:pt x="317" y="274"/>
                      <a:pt x="198" y="322"/>
                      <a:pt x="103" y="393"/>
                    </a:cubicBezTo>
                    <a:cubicBezTo>
                      <a:pt x="91" y="393"/>
                      <a:pt x="79" y="417"/>
                      <a:pt x="55" y="429"/>
                    </a:cubicBezTo>
                    <a:cubicBezTo>
                      <a:pt x="0" y="484"/>
                      <a:pt x="47" y="610"/>
                      <a:pt x="129" y="610"/>
                    </a:cubicBezTo>
                    <a:cubicBezTo>
                      <a:pt x="136" y="610"/>
                      <a:pt x="143" y="609"/>
                      <a:pt x="150" y="608"/>
                    </a:cubicBezTo>
                    <a:cubicBezTo>
                      <a:pt x="269" y="560"/>
                      <a:pt x="377" y="489"/>
                      <a:pt x="472" y="429"/>
                    </a:cubicBezTo>
                    <a:cubicBezTo>
                      <a:pt x="579" y="370"/>
                      <a:pt x="686" y="322"/>
                      <a:pt x="805" y="298"/>
                    </a:cubicBezTo>
                    <a:cubicBezTo>
                      <a:pt x="1043" y="215"/>
                      <a:pt x="1281" y="179"/>
                      <a:pt x="1520" y="155"/>
                    </a:cubicBezTo>
                    <a:cubicBezTo>
                      <a:pt x="1627" y="143"/>
                      <a:pt x="1627" y="0"/>
                      <a:pt x="15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5850;p62">
                <a:extLst>
                  <a:ext uri="{FF2B5EF4-FFF2-40B4-BE49-F238E27FC236}">
                    <a16:creationId xmlns:a16="http://schemas.microsoft.com/office/drawing/2014/main" id="{EE59CC24-FC31-571F-B2BF-C03C2E828DFC}"/>
                  </a:ext>
                </a:extLst>
              </p:cNvPr>
              <p:cNvSpPr/>
              <p:nvPr/>
            </p:nvSpPr>
            <p:spPr>
              <a:xfrm>
                <a:off x="2583055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1098" y="0"/>
                    </a:moveTo>
                    <a:cubicBezTo>
                      <a:pt x="943" y="0"/>
                      <a:pt x="790" y="17"/>
                      <a:pt x="631" y="62"/>
                    </a:cubicBezTo>
                    <a:cubicBezTo>
                      <a:pt x="512" y="98"/>
                      <a:pt x="393" y="134"/>
                      <a:pt x="274" y="193"/>
                    </a:cubicBezTo>
                    <a:cubicBezTo>
                      <a:pt x="179" y="241"/>
                      <a:pt x="0" y="312"/>
                      <a:pt x="0" y="431"/>
                    </a:cubicBezTo>
                    <a:cubicBezTo>
                      <a:pt x="0" y="467"/>
                      <a:pt x="24" y="479"/>
                      <a:pt x="36" y="491"/>
                    </a:cubicBezTo>
                    <a:cubicBezTo>
                      <a:pt x="61" y="506"/>
                      <a:pt x="81" y="512"/>
                      <a:pt x="102" y="512"/>
                    </a:cubicBezTo>
                    <a:cubicBezTo>
                      <a:pt x="129" y="512"/>
                      <a:pt x="156" y="500"/>
                      <a:pt x="191" y="479"/>
                    </a:cubicBezTo>
                    <a:cubicBezTo>
                      <a:pt x="262" y="443"/>
                      <a:pt x="298" y="419"/>
                      <a:pt x="357" y="396"/>
                    </a:cubicBezTo>
                    <a:cubicBezTo>
                      <a:pt x="452" y="336"/>
                      <a:pt x="572" y="288"/>
                      <a:pt x="667" y="253"/>
                    </a:cubicBezTo>
                    <a:cubicBezTo>
                      <a:pt x="893" y="181"/>
                      <a:pt x="1131" y="134"/>
                      <a:pt x="1369" y="122"/>
                    </a:cubicBezTo>
                    <a:cubicBezTo>
                      <a:pt x="1429" y="110"/>
                      <a:pt x="1429" y="38"/>
                      <a:pt x="1369" y="15"/>
                    </a:cubicBezTo>
                    <a:cubicBezTo>
                      <a:pt x="1278" y="6"/>
                      <a:pt x="1188" y="0"/>
                      <a:pt x="10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5851;p62">
                <a:extLst>
                  <a:ext uri="{FF2B5EF4-FFF2-40B4-BE49-F238E27FC236}">
                    <a16:creationId xmlns:a16="http://schemas.microsoft.com/office/drawing/2014/main" id="{0A766D7E-4E6D-4EA4-BC60-245FDEBA6D77}"/>
                  </a:ext>
                </a:extLst>
              </p:cNvPr>
              <p:cNvSpPr/>
              <p:nvPr/>
            </p:nvSpPr>
            <p:spPr>
              <a:xfrm>
                <a:off x="2145188" y="3338259"/>
                <a:ext cx="30758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43" extrusionOk="0">
                    <a:moveTo>
                      <a:pt x="6204" y="0"/>
                    </a:moveTo>
                    <a:cubicBezTo>
                      <a:pt x="5359" y="179"/>
                      <a:pt x="4490" y="262"/>
                      <a:pt x="3644" y="310"/>
                    </a:cubicBezTo>
                    <a:cubicBezTo>
                      <a:pt x="3001" y="346"/>
                      <a:pt x="2370" y="358"/>
                      <a:pt x="1727" y="358"/>
                    </a:cubicBezTo>
                    <a:cubicBezTo>
                      <a:pt x="1537" y="2572"/>
                      <a:pt x="299" y="10597"/>
                      <a:pt x="1" y="12943"/>
                    </a:cubicBezTo>
                    <a:lnTo>
                      <a:pt x="3454" y="12943"/>
                    </a:lnTo>
                    <a:cubicBezTo>
                      <a:pt x="3454" y="12943"/>
                      <a:pt x="4835" y="6501"/>
                      <a:pt x="5585" y="3560"/>
                    </a:cubicBezTo>
                    <a:cubicBezTo>
                      <a:pt x="5775" y="2822"/>
                      <a:pt x="6014" y="1548"/>
                      <a:pt x="62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5852;p62">
                <a:extLst>
                  <a:ext uri="{FF2B5EF4-FFF2-40B4-BE49-F238E27FC236}">
                    <a16:creationId xmlns:a16="http://schemas.microsoft.com/office/drawing/2014/main" id="{80A033AD-67DE-3CE8-433F-48933EE4610B}"/>
                  </a:ext>
                </a:extLst>
              </p:cNvPr>
              <p:cNvSpPr/>
              <p:nvPr/>
            </p:nvSpPr>
            <p:spPr>
              <a:xfrm>
                <a:off x="2212128" y="3338259"/>
                <a:ext cx="240646" cy="164982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3347" extrusionOk="0">
                    <a:moveTo>
                      <a:pt x="4846" y="0"/>
                    </a:moveTo>
                    <a:cubicBezTo>
                      <a:pt x="4001" y="179"/>
                      <a:pt x="3132" y="274"/>
                      <a:pt x="2286" y="310"/>
                    </a:cubicBezTo>
                    <a:cubicBezTo>
                      <a:pt x="1643" y="346"/>
                      <a:pt x="1012" y="358"/>
                      <a:pt x="369" y="358"/>
                    </a:cubicBezTo>
                    <a:cubicBezTo>
                      <a:pt x="310" y="989"/>
                      <a:pt x="179" y="2072"/>
                      <a:pt x="0" y="3346"/>
                    </a:cubicBezTo>
                    <a:cubicBezTo>
                      <a:pt x="667" y="3334"/>
                      <a:pt x="1322" y="3322"/>
                      <a:pt x="1989" y="3263"/>
                    </a:cubicBezTo>
                    <a:cubicBezTo>
                      <a:pt x="2632" y="3203"/>
                      <a:pt x="3286" y="3132"/>
                      <a:pt x="3929" y="3025"/>
                    </a:cubicBezTo>
                    <a:cubicBezTo>
                      <a:pt x="4072" y="3013"/>
                      <a:pt x="4227" y="2977"/>
                      <a:pt x="4370" y="2953"/>
                    </a:cubicBezTo>
                    <a:cubicBezTo>
                      <a:pt x="4525" y="2203"/>
                      <a:pt x="4703" y="1179"/>
                      <a:pt x="4882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5853;p62">
                <a:extLst>
                  <a:ext uri="{FF2B5EF4-FFF2-40B4-BE49-F238E27FC236}">
                    <a16:creationId xmlns:a16="http://schemas.microsoft.com/office/drawing/2014/main" id="{FA2CA085-617E-473F-F1A0-577C94D2428E}"/>
                  </a:ext>
                </a:extLst>
              </p:cNvPr>
              <p:cNvSpPr/>
              <p:nvPr/>
            </p:nvSpPr>
            <p:spPr>
              <a:xfrm>
                <a:off x="2146371" y="3714461"/>
                <a:ext cx="227781" cy="262384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5323" extrusionOk="0">
                    <a:moveTo>
                      <a:pt x="4620" y="0"/>
                    </a:moveTo>
                    <a:cubicBezTo>
                      <a:pt x="3860" y="42"/>
                      <a:pt x="3096" y="60"/>
                      <a:pt x="2337" y="60"/>
                    </a:cubicBezTo>
                    <a:cubicBezTo>
                      <a:pt x="1800" y="60"/>
                      <a:pt x="1267" y="51"/>
                      <a:pt x="739" y="36"/>
                    </a:cubicBezTo>
                    <a:cubicBezTo>
                      <a:pt x="703" y="286"/>
                      <a:pt x="656" y="536"/>
                      <a:pt x="632" y="798"/>
                    </a:cubicBezTo>
                    <a:cubicBezTo>
                      <a:pt x="632" y="822"/>
                      <a:pt x="620" y="846"/>
                      <a:pt x="620" y="881"/>
                    </a:cubicBezTo>
                    <a:cubicBezTo>
                      <a:pt x="596" y="1012"/>
                      <a:pt x="572" y="1167"/>
                      <a:pt x="560" y="1298"/>
                    </a:cubicBezTo>
                    <a:cubicBezTo>
                      <a:pt x="560" y="1334"/>
                      <a:pt x="537" y="1370"/>
                      <a:pt x="537" y="1405"/>
                    </a:cubicBezTo>
                    <a:cubicBezTo>
                      <a:pt x="298" y="3060"/>
                      <a:pt x="96" y="4525"/>
                      <a:pt x="1" y="5322"/>
                    </a:cubicBezTo>
                    <a:lnTo>
                      <a:pt x="3454" y="5322"/>
                    </a:lnTo>
                    <a:cubicBezTo>
                      <a:pt x="3454" y="5322"/>
                      <a:pt x="3858" y="3441"/>
                      <a:pt x="4347" y="1239"/>
                    </a:cubicBezTo>
                    <a:cubicBezTo>
                      <a:pt x="4347" y="1215"/>
                      <a:pt x="4370" y="1179"/>
                      <a:pt x="4370" y="1155"/>
                    </a:cubicBezTo>
                    <a:cubicBezTo>
                      <a:pt x="4394" y="1012"/>
                      <a:pt x="4430" y="893"/>
                      <a:pt x="4454" y="762"/>
                    </a:cubicBezTo>
                    <a:cubicBezTo>
                      <a:pt x="4454" y="739"/>
                      <a:pt x="4466" y="703"/>
                      <a:pt x="4466" y="691"/>
                    </a:cubicBezTo>
                    <a:cubicBezTo>
                      <a:pt x="4513" y="465"/>
                      <a:pt x="4573" y="227"/>
                      <a:pt x="4620" y="0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5854;p62">
                <a:extLst>
                  <a:ext uri="{FF2B5EF4-FFF2-40B4-BE49-F238E27FC236}">
                    <a16:creationId xmlns:a16="http://schemas.microsoft.com/office/drawing/2014/main" id="{D1B9681C-00D6-8B77-4760-10B284643921}"/>
                  </a:ext>
                </a:extLst>
              </p:cNvPr>
              <p:cNvSpPr/>
              <p:nvPr/>
            </p:nvSpPr>
            <p:spPr>
              <a:xfrm>
                <a:off x="2176884" y="3749065"/>
                <a:ext cx="189628" cy="12077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45" extrusionOk="0">
                    <a:moveTo>
                      <a:pt x="3847" y="1"/>
                    </a:moveTo>
                    <a:lnTo>
                      <a:pt x="3847" y="1"/>
                    </a:lnTo>
                    <a:cubicBezTo>
                      <a:pt x="3716" y="13"/>
                      <a:pt x="3573" y="37"/>
                      <a:pt x="3430" y="60"/>
                    </a:cubicBezTo>
                    <a:cubicBezTo>
                      <a:pt x="2779" y="143"/>
                      <a:pt x="2121" y="176"/>
                      <a:pt x="1473" y="176"/>
                    </a:cubicBezTo>
                    <a:cubicBezTo>
                      <a:pt x="1279" y="176"/>
                      <a:pt x="1086" y="173"/>
                      <a:pt x="894" y="167"/>
                    </a:cubicBezTo>
                    <a:cubicBezTo>
                      <a:pt x="596" y="144"/>
                      <a:pt x="310" y="132"/>
                      <a:pt x="13" y="108"/>
                    </a:cubicBezTo>
                    <a:cubicBezTo>
                      <a:pt x="1" y="120"/>
                      <a:pt x="1" y="156"/>
                      <a:pt x="1" y="179"/>
                    </a:cubicBezTo>
                    <a:cubicBezTo>
                      <a:pt x="470" y="224"/>
                      <a:pt x="945" y="245"/>
                      <a:pt x="1421" y="245"/>
                    </a:cubicBezTo>
                    <a:cubicBezTo>
                      <a:pt x="2225" y="245"/>
                      <a:pt x="3035" y="184"/>
                      <a:pt x="3835" y="72"/>
                    </a:cubicBezTo>
                    <a:cubicBezTo>
                      <a:pt x="3835" y="48"/>
                      <a:pt x="3847" y="13"/>
                      <a:pt x="3847" y="1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5855;p62">
                <a:extLst>
                  <a:ext uri="{FF2B5EF4-FFF2-40B4-BE49-F238E27FC236}">
                    <a16:creationId xmlns:a16="http://schemas.microsoft.com/office/drawing/2014/main" id="{F96DEA0C-7671-9D85-2196-7C9C4B538827}"/>
                  </a:ext>
                </a:extLst>
              </p:cNvPr>
              <p:cNvSpPr/>
              <p:nvPr/>
            </p:nvSpPr>
            <p:spPr>
              <a:xfrm>
                <a:off x="2172792" y="3772577"/>
                <a:ext cx="189037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07" extrusionOk="0">
                    <a:moveTo>
                      <a:pt x="3834" y="0"/>
                    </a:moveTo>
                    <a:lnTo>
                      <a:pt x="3299" y="95"/>
                    </a:lnTo>
                    <a:cubicBezTo>
                      <a:pt x="2668" y="179"/>
                      <a:pt x="2060" y="214"/>
                      <a:pt x="1429" y="214"/>
                    </a:cubicBezTo>
                    <a:cubicBezTo>
                      <a:pt x="1120" y="214"/>
                      <a:pt x="822" y="191"/>
                      <a:pt x="524" y="179"/>
                    </a:cubicBezTo>
                    <a:cubicBezTo>
                      <a:pt x="382" y="167"/>
                      <a:pt x="227" y="167"/>
                      <a:pt x="84" y="155"/>
                    </a:cubicBezTo>
                    <a:lnTo>
                      <a:pt x="1" y="155"/>
                    </a:lnTo>
                    <a:lnTo>
                      <a:pt x="1" y="226"/>
                    </a:lnTo>
                    <a:cubicBezTo>
                      <a:pt x="36" y="226"/>
                      <a:pt x="84" y="238"/>
                      <a:pt x="108" y="238"/>
                    </a:cubicBezTo>
                    <a:cubicBezTo>
                      <a:pt x="274" y="250"/>
                      <a:pt x="453" y="274"/>
                      <a:pt x="632" y="286"/>
                    </a:cubicBezTo>
                    <a:cubicBezTo>
                      <a:pt x="878" y="300"/>
                      <a:pt x="1124" y="306"/>
                      <a:pt x="1371" y="306"/>
                    </a:cubicBezTo>
                    <a:cubicBezTo>
                      <a:pt x="2188" y="306"/>
                      <a:pt x="3006" y="232"/>
                      <a:pt x="3811" y="95"/>
                    </a:cubicBezTo>
                    <a:cubicBezTo>
                      <a:pt x="3811" y="60"/>
                      <a:pt x="3834" y="36"/>
                      <a:pt x="3834" y="0"/>
                    </a:cubicBezTo>
                    <a:close/>
                  </a:path>
                </a:pathLst>
              </a:custGeom>
              <a:solidFill>
                <a:srgbClr val="3E6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5856;p62">
                <a:extLst>
                  <a:ext uri="{FF2B5EF4-FFF2-40B4-BE49-F238E27FC236}">
                    <a16:creationId xmlns:a16="http://schemas.microsoft.com/office/drawing/2014/main" id="{19FC04B0-E0F4-6189-101D-7275DBDD8FEF}"/>
                  </a:ext>
                </a:extLst>
              </p:cNvPr>
              <p:cNvSpPr/>
              <p:nvPr/>
            </p:nvSpPr>
            <p:spPr>
              <a:xfrm>
                <a:off x="212172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3232" y="1"/>
                    </a:moveTo>
                    <a:cubicBezTo>
                      <a:pt x="2226" y="1"/>
                      <a:pt x="597" y="40"/>
                      <a:pt x="489" y="73"/>
                    </a:cubicBezTo>
                    <a:cubicBezTo>
                      <a:pt x="322" y="121"/>
                      <a:pt x="1" y="1514"/>
                      <a:pt x="179" y="1823"/>
                    </a:cubicBezTo>
                    <a:cubicBezTo>
                      <a:pt x="233" y="1927"/>
                      <a:pt x="919" y="1961"/>
                      <a:pt x="1811" y="1961"/>
                    </a:cubicBezTo>
                    <a:cubicBezTo>
                      <a:pt x="3279" y="1961"/>
                      <a:pt x="5305" y="1869"/>
                      <a:pt x="6001" y="1847"/>
                    </a:cubicBezTo>
                    <a:cubicBezTo>
                      <a:pt x="6132" y="1847"/>
                      <a:pt x="6216" y="1693"/>
                      <a:pt x="6156" y="1573"/>
                    </a:cubicBezTo>
                    <a:cubicBezTo>
                      <a:pt x="6037" y="1335"/>
                      <a:pt x="5763" y="990"/>
                      <a:pt x="5204" y="633"/>
                    </a:cubicBezTo>
                    <a:cubicBezTo>
                      <a:pt x="4299" y="38"/>
                      <a:pt x="4013" y="26"/>
                      <a:pt x="4013" y="26"/>
                    </a:cubicBezTo>
                    <a:cubicBezTo>
                      <a:pt x="3977" y="8"/>
                      <a:pt x="3661" y="1"/>
                      <a:pt x="3232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5857;p62">
                <a:extLst>
                  <a:ext uri="{FF2B5EF4-FFF2-40B4-BE49-F238E27FC236}">
                    <a16:creationId xmlns:a16="http://schemas.microsoft.com/office/drawing/2014/main" id="{BACA006B-6E46-2D09-2087-79BD8399E284}"/>
                  </a:ext>
                </a:extLst>
              </p:cNvPr>
              <p:cNvSpPr/>
              <p:nvPr/>
            </p:nvSpPr>
            <p:spPr>
              <a:xfrm>
                <a:off x="2309530" y="3995134"/>
                <a:ext cx="78720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532" extrusionOk="0">
                    <a:moveTo>
                      <a:pt x="1223" y="1"/>
                    </a:moveTo>
                    <a:cubicBezTo>
                      <a:pt x="1082" y="1"/>
                      <a:pt x="943" y="16"/>
                      <a:pt x="798" y="45"/>
                    </a:cubicBezTo>
                    <a:cubicBezTo>
                      <a:pt x="596" y="81"/>
                      <a:pt x="406" y="140"/>
                      <a:pt x="227" y="248"/>
                    </a:cubicBezTo>
                    <a:cubicBezTo>
                      <a:pt x="144" y="295"/>
                      <a:pt x="1" y="367"/>
                      <a:pt x="48" y="474"/>
                    </a:cubicBezTo>
                    <a:cubicBezTo>
                      <a:pt x="61" y="517"/>
                      <a:pt x="88" y="532"/>
                      <a:pt x="121" y="532"/>
                    </a:cubicBezTo>
                    <a:cubicBezTo>
                      <a:pt x="178" y="532"/>
                      <a:pt x="253" y="485"/>
                      <a:pt x="298" y="462"/>
                    </a:cubicBezTo>
                    <a:cubicBezTo>
                      <a:pt x="667" y="248"/>
                      <a:pt x="1072" y="176"/>
                      <a:pt x="1489" y="176"/>
                    </a:cubicBezTo>
                    <a:cubicBezTo>
                      <a:pt x="1560" y="176"/>
                      <a:pt x="1596" y="45"/>
                      <a:pt x="1501" y="21"/>
                    </a:cubicBezTo>
                    <a:cubicBezTo>
                      <a:pt x="1407" y="7"/>
                      <a:pt x="1315" y="1"/>
                      <a:pt x="122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5858;p62">
                <a:extLst>
                  <a:ext uri="{FF2B5EF4-FFF2-40B4-BE49-F238E27FC236}">
                    <a16:creationId xmlns:a16="http://schemas.microsoft.com/office/drawing/2014/main" id="{E55BC618-02C4-70DB-A38B-0A9344235515}"/>
                  </a:ext>
                </a:extLst>
              </p:cNvPr>
              <p:cNvSpPr/>
              <p:nvPr/>
            </p:nvSpPr>
            <p:spPr>
              <a:xfrm>
                <a:off x="2279807" y="3982663"/>
                <a:ext cx="79657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611" extrusionOk="0">
                    <a:moveTo>
                      <a:pt x="1509" y="0"/>
                    </a:moveTo>
                    <a:cubicBezTo>
                      <a:pt x="1259" y="0"/>
                      <a:pt x="1009" y="24"/>
                      <a:pt x="758" y="96"/>
                    </a:cubicBezTo>
                    <a:lnTo>
                      <a:pt x="389" y="239"/>
                    </a:lnTo>
                    <a:cubicBezTo>
                      <a:pt x="306" y="274"/>
                      <a:pt x="187" y="322"/>
                      <a:pt x="92" y="393"/>
                    </a:cubicBezTo>
                    <a:cubicBezTo>
                      <a:pt x="80" y="393"/>
                      <a:pt x="68" y="417"/>
                      <a:pt x="56" y="429"/>
                    </a:cubicBezTo>
                    <a:cubicBezTo>
                      <a:pt x="1" y="484"/>
                      <a:pt x="48" y="610"/>
                      <a:pt x="121" y="610"/>
                    </a:cubicBezTo>
                    <a:cubicBezTo>
                      <a:pt x="127" y="610"/>
                      <a:pt x="133" y="609"/>
                      <a:pt x="139" y="608"/>
                    </a:cubicBezTo>
                    <a:cubicBezTo>
                      <a:pt x="258" y="560"/>
                      <a:pt x="366" y="489"/>
                      <a:pt x="473" y="429"/>
                    </a:cubicBezTo>
                    <a:cubicBezTo>
                      <a:pt x="568" y="370"/>
                      <a:pt x="675" y="322"/>
                      <a:pt x="794" y="298"/>
                    </a:cubicBezTo>
                    <a:cubicBezTo>
                      <a:pt x="1032" y="215"/>
                      <a:pt x="1270" y="179"/>
                      <a:pt x="1509" y="155"/>
                    </a:cubicBezTo>
                    <a:cubicBezTo>
                      <a:pt x="1616" y="143"/>
                      <a:pt x="1616" y="0"/>
                      <a:pt x="15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5859;p62">
                <a:extLst>
                  <a:ext uri="{FF2B5EF4-FFF2-40B4-BE49-F238E27FC236}">
                    <a16:creationId xmlns:a16="http://schemas.microsoft.com/office/drawing/2014/main" id="{1B06F1E5-1193-C9B3-E2C2-1C3CAF24C818}"/>
                  </a:ext>
                </a:extLst>
              </p:cNvPr>
              <p:cNvSpPr/>
              <p:nvPr/>
            </p:nvSpPr>
            <p:spPr>
              <a:xfrm>
                <a:off x="2264920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1095" y="0"/>
                    </a:moveTo>
                    <a:cubicBezTo>
                      <a:pt x="937" y="0"/>
                      <a:pt x="778" y="17"/>
                      <a:pt x="620" y="62"/>
                    </a:cubicBezTo>
                    <a:cubicBezTo>
                      <a:pt x="501" y="98"/>
                      <a:pt x="382" y="134"/>
                      <a:pt x="263" y="193"/>
                    </a:cubicBezTo>
                    <a:cubicBezTo>
                      <a:pt x="156" y="241"/>
                      <a:pt x="1" y="312"/>
                      <a:pt x="1" y="431"/>
                    </a:cubicBezTo>
                    <a:cubicBezTo>
                      <a:pt x="1" y="467"/>
                      <a:pt x="13" y="479"/>
                      <a:pt x="25" y="491"/>
                    </a:cubicBezTo>
                    <a:cubicBezTo>
                      <a:pt x="50" y="506"/>
                      <a:pt x="72" y="512"/>
                      <a:pt x="95" y="512"/>
                    </a:cubicBezTo>
                    <a:cubicBezTo>
                      <a:pt x="126" y="512"/>
                      <a:pt x="157" y="500"/>
                      <a:pt x="191" y="479"/>
                    </a:cubicBezTo>
                    <a:cubicBezTo>
                      <a:pt x="251" y="443"/>
                      <a:pt x="298" y="419"/>
                      <a:pt x="358" y="396"/>
                    </a:cubicBezTo>
                    <a:cubicBezTo>
                      <a:pt x="441" y="336"/>
                      <a:pt x="560" y="288"/>
                      <a:pt x="668" y="253"/>
                    </a:cubicBezTo>
                    <a:cubicBezTo>
                      <a:pt x="894" y="181"/>
                      <a:pt x="1132" y="134"/>
                      <a:pt x="1370" y="122"/>
                    </a:cubicBezTo>
                    <a:cubicBezTo>
                      <a:pt x="1430" y="110"/>
                      <a:pt x="1430" y="38"/>
                      <a:pt x="1370" y="15"/>
                    </a:cubicBezTo>
                    <a:cubicBezTo>
                      <a:pt x="1279" y="6"/>
                      <a:pt x="1187" y="0"/>
                      <a:pt x="10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5860;p62">
                <a:extLst>
                  <a:ext uri="{FF2B5EF4-FFF2-40B4-BE49-F238E27FC236}">
                    <a16:creationId xmlns:a16="http://schemas.microsoft.com/office/drawing/2014/main" id="{BFF85C1E-307D-E00D-A737-F8C545BB0D15}"/>
                  </a:ext>
                </a:extLst>
              </p:cNvPr>
              <p:cNvSpPr/>
              <p:nvPr/>
            </p:nvSpPr>
            <p:spPr>
              <a:xfrm>
                <a:off x="2108219" y="3073408"/>
                <a:ext cx="68496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6" h="8050" extrusionOk="0">
                    <a:moveTo>
                      <a:pt x="12323" y="1"/>
                    </a:moveTo>
                    <a:cubicBezTo>
                      <a:pt x="12316" y="1"/>
                      <a:pt x="12308" y="2"/>
                      <a:pt x="12300" y="4"/>
                    </a:cubicBezTo>
                    <a:cubicBezTo>
                      <a:pt x="12133" y="28"/>
                      <a:pt x="11979" y="75"/>
                      <a:pt x="11812" y="111"/>
                    </a:cubicBezTo>
                    <a:cubicBezTo>
                      <a:pt x="11776" y="123"/>
                      <a:pt x="11740" y="123"/>
                      <a:pt x="11705" y="123"/>
                    </a:cubicBezTo>
                    <a:cubicBezTo>
                      <a:pt x="11121" y="206"/>
                      <a:pt x="10550" y="289"/>
                      <a:pt x="9966" y="325"/>
                    </a:cubicBezTo>
                    <a:lnTo>
                      <a:pt x="9919" y="325"/>
                    </a:lnTo>
                    <a:cubicBezTo>
                      <a:pt x="9859" y="325"/>
                      <a:pt x="9812" y="349"/>
                      <a:pt x="9776" y="349"/>
                    </a:cubicBezTo>
                    <a:cubicBezTo>
                      <a:pt x="9657" y="361"/>
                      <a:pt x="9514" y="361"/>
                      <a:pt x="9395" y="373"/>
                    </a:cubicBezTo>
                    <a:cubicBezTo>
                      <a:pt x="9371" y="373"/>
                      <a:pt x="9335" y="373"/>
                      <a:pt x="9312" y="385"/>
                    </a:cubicBezTo>
                    <a:cubicBezTo>
                      <a:pt x="8578" y="436"/>
                      <a:pt x="7847" y="459"/>
                      <a:pt x="7119" y="459"/>
                    </a:cubicBezTo>
                    <a:cubicBezTo>
                      <a:pt x="6488" y="459"/>
                      <a:pt x="5858" y="442"/>
                      <a:pt x="5228" y="409"/>
                    </a:cubicBezTo>
                    <a:lnTo>
                      <a:pt x="5109" y="409"/>
                    </a:lnTo>
                    <a:cubicBezTo>
                      <a:pt x="4859" y="385"/>
                      <a:pt x="4609" y="373"/>
                      <a:pt x="4359" y="349"/>
                    </a:cubicBezTo>
                    <a:cubicBezTo>
                      <a:pt x="4061" y="313"/>
                      <a:pt x="3763" y="301"/>
                      <a:pt x="3466" y="266"/>
                    </a:cubicBezTo>
                    <a:lnTo>
                      <a:pt x="3382" y="266"/>
                    </a:lnTo>
                    <a:cubicBezTo>
                      <a:pt x="3144" y="242"/>
                      <a:pt x="2906" y="206"/>
                      <a:pt x="2668" y="194"/>
                    </a:cubicBezTo>
                    <a:cubicBezTo>
                      <a:pt x="2662" y="193"/>
                      <a:pt x="2656" y="193"/>
                      <a:pt x="2649" y="193"/>
                    </a:cubicBezTo>
                    <a:cubicBezTo>
                      <a:pt x="2585" y="193"/>
                      <a:pt x="2525" y="248"/>
                      <a:pt x="2525" y="313"/>
                    </a:cubicBezTo>
                    <a:cubicBezTo>
                      <a:pt x="2430" y="980"/>
                      <a:pt x="2346" y="1540"/>
                      <a:pt x="2275" y="1837"/>
                    </a:cubicBezTo>
                    <a:cubicBezTo>
                      <a:pt x="1775" y="3599"/>
                      <a:pt x="501" y="6659"/>
                      <a:pt x="1" y="7350"/>
                    </a:cubicBezTo>
                    <a:cubicBezTo>
                      <a:pt x="358" y="7469"/>
                      <a:pt x="810" y="7576"/>
                      <a:pt x="1334" y="7671"/>
                    </a:cubicBezTo>
                    <a:cubicBezTo>
                      <a:pt x="1358" y="7671"/>
                      <a:pt x="1394" y="7683"/>
                      <a:pt x="1406" y="7683"/>
                    </a:cubicBezTo>
                    <a:cubicBezTo>
                      <a:pt x="2695" y="7907"/>
                      <a:pt x="4401" y="8050"/>
                      <a:pt x="6238" y="8050"/>
                    </a:cubicBezTo>
                    <a:cubicBezTo>
                      <a:pt x="8797" y="8050"/>
                      <a:pt x="11608" y="7773"/>
                      <a:pt x="13895" y="7052"/>
                    </a:cubicBezTo>
                    <a:cubicBezTo>
                      <a:pt x="13479" y="5623"/>
                      <a:pt x="13086" y="3766"/>
                      <a:pt x="12741" y="1921"/>
                    </a:cubicBezTo>
                    <a:cubicBezTo>
                      <a:pt x="12729" y="1873"/>
                      <a:pt x="12729" y="1813"/>
                      <a:pt x="12717" y="1778"/>
                    </a:cubicBezTo>
                    <a:cubicBezTo>
                      <a:pt x="12610" y="1194"/>
                      <a:pt x="12491" y="611"/>
                      <a:pt x="12395" y="63"/>
                    </a:cubicBezTo>
                    <a:cubicBezTo>
                      <a:pt x="12376" y="24"/>
                      <a:pt x="12356" y="1"/>
                      <a:pt x="12323" y="1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5861;p62">
                <a:extLst>
                  <a:ext uri="{FF2B5EF4-FFF2-40B4-BE49-F238E27FC236}">
                    <a16:creationId xmlns:a16="http://schemas.microsoft.com/office/drawing/2014/main" id="{BD6B4F32-0F7A-373F-DF8A-0DF38A586DD2}"/>
                  </a:ext>
                </a:extLst>
              </p:cNvPr>
              <p:cNvSpPr/>
              <p:nvPr/>
            </p:nvSpPr>
            <p:spPr>
              <a:xfrm>
                <a:off x="2173975" y="3085880"/>
                <a:ext cx="103317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6" h="7431" extrusionOk="0">
                    <a:moveTo>
                      <a:pt x="2024" y="1"/>
                    </a:moveTo>
                    <a:cubicBezTo>
                      <a:pt x="1965" y="429"/>
                      <a:pt x="1882" y="846"/>
                      <a:pt x="1810" y="1263"/>
                    </a:cubicBezTo>
                    <a:cubicBezTo>
                      <a:pt x="1608" y="2394"/>
                      <a:pt x="1322" y="3513"/>
                      <a:pt x="989" y="4632"/>
                    </a:cubicBezTo>
                    <a:cubicBezTo>
                      <a:pt x="834" y="5180"/>
                      <a:pt x="631" y="5751"/>
                      <a:pt x="441" y="6299"/>
                    </a:cubicBezTo>
                    <a:cubicBezTo>
                      <a:pt x="298" y="6656"/>
                      <a:pt x="143" y="7037"/>
                      <a:pt x="0" y="7418"/>
                    </a:cubicBezTo>
                    <a:cubicBezTo>
                      <a:pt x="24" y="7418"/>
                      <a:pt x="60" y="7430"/>
                      <a:pt x="72" y="7430"/>
                    </a:cubicBezTo>
                    <a:cubicBezTo>
                      <a:pt x="131" y="7299"/>
                      <a:pt x="179" y="7156"/>
                      <a:pt x="238" y="7025"/>
                    </a:cubicBezTo>
                    <a:cubicBezTo>
                      <a:pt x="358" y="6716"/>
                      <a:pt x="477" y="6418"/>
                      <a:pt x="596" y="6109"/>
                    </a:cubicBezTo>
                    <a:cubicBezTo>
                      <a:pt x="1322" y="4108"/>
                      <a:pt x="1822" y="2061"/>
                      <a:pt x="209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5862;p62">
                <a:extLst>
                  <a:ext uri="{FF2B5EF4-FFF2-40B4-BE49-F238E27FC236}">
                    <a16:creationId xmlns:a16="http://schemas.microsoft.com/office/drawing/2014/main" id="{52FCB8DB-D9D8-0DB4-9ABF-3D2F4FB1D5C6}"/>
                  </a:ext>
                </a:extLst>
              </p:cNvPr>
              <p:cNvSpPr/>
              <p:nvPr/>
            </p:nvSpPr>
            <p:spPr>
              <a:xfrm>
                <a:off x="2246485" y="3091745"/>
                <a:ext cx="118253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99" h="3219" extrusionOk="0">
                    <a:moveTo>
                      <a:pt x="2280" y="1"/>
                    </a:moveTo>
                    <a:cubicBezTo>
                      <a:pt x="2280" y="13"/>
                      <a:pt x="2280" y="13"/>
                      <a:pt x="2256" y="37"/>
                    </a:cubicBezTo>
                    <a:cubicBezTo>
                      <a:pt x="2077" y="644"/>
                      <a:pt x="1780" y="1239"/>
                      <a:pt x="1399" y="1775"/>
                    </a:cubicBezTo>
                    <a:cubicBezTo>
                      <a:pt x="1006" y="2311"/>
                      <a:pt x="530" y="2751"/>
                      <a:pt x="30" y="3168"/>
                    </a:cubicBezTo>
                    <a:cubicBezTo>
                      <a:pt x="0" y="3197"/>
                      <a:pt x="19" y="3219"/>
                      <a:pt x="40" y="3219"/>
                    </a:cubicBezTo>
                    <a:cubicBezTo>
                      <a:pt x="45" y="3219"/>
                      <a:pt x="49" y="3218"/>
                      <a:pt x="53" y="3216"/>
                    </a:cubicBezTo>
                    <a:cubicBezTo>
                      <a:pt x="387" y="3025"/>
                      <a:pt x="672" y="2775"/>
                      <a:pt x="934" y="2489"/>
                    </a:cubicBezTo>
                    <a:cubicBezTo>
                      <a:pt x="1399" y="2013"/>
                      <a:pt x="1780" y="1465"/>
                      <a:pt x="2066" y="870"/>
                    </a:cubicBezTo>
                    <a:cubicBezTo>
                      <a:pt x="2196" y="584"/>
                      <a:pt x="2316" y="298"/>
                      <a:pt x="239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5863;p62">
                <a:extLst>
                  <a:ext uri="{FF2B5EF4-FFF2-40B4-BE49-F238E27FC236}">
                    <a16:creationId xmlns:a16="http://schemas.microsoft.com/office/drawing/2014/main" id="{652F8E03-A24E-6732-EF3F-C64D10EAD83F}"/>
                  </a:ext>
                </a:extLst>
              </p:cNvPr>
              <p:cNvSpPr/>
              <p:nvPr/>
            </p:nvSpPr>
            <p:spPr>
              <a:xfrm>
                <a:off x="2684548" y="3077697"/>
                <a:ext cx="51708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822" extrusionOk="0">
                    <a:moveTo>
                      <a:pt x="1" y="0"/>
                    </a:moveTo>
                    <a:cubicBezTo>
                      <a:pt x="96" y="286"/>
                      <a:pt x="239" y="572"/>
                      <a:pt x="370" y="822"/>
                    </a:cubicBezTo>
                    <a:cubicBezTo>
                      <a:pt x="560" y="1179"/>
                      <a:pt x="787" y="1512"/>
                      <a:pt x="1049" y="1822"/>
                    </a:cubicBezTo>
                    <a:cubicBezTo>
                      <a:pt x="1037" y="1774"/>
                      <a:pt x="1037" y="1715"/>
                      <a:pt x="1025" y="1667"/>
                    </a:cubicBezTo>
                    <a:cubicBezTo>
                      <a:pt x="799" y="1393"/>
                      <a:pt x="608" y="1095"/>
                      <a:pt x="441" y="774"/>
                    </a:cubicBezTo>
                    <a:cubicBezTo>
                      <a:pt x="310" y="524"/>
                      <a:pt x="203" y="262"/>
                      <a:pt x="96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5864;p62">
                <a:extLst>
                  <a:ext uri="{FF2B5EF4-FFF2-40B4-BE49-F238E27FC236}">
                    <a16:creationId xmlns:a16="http://schemas.microsoft.com/office/drawing/2014/main" id="{B6638C4E-9F19-8157-A052-E51CB9FB27EC}"/>
                  </a:ext>
                </a:extLst>
              </p:cNvPr>
              <p:cNvSpPr/>
              <p:nvPr/>
            </p:nvSpPr>
            <p:spPr>
              <a:xfrm>
                <a:off x="2561317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715" y="0"/>
                    </a:moveTo>
                    <a:cubicBezTo>
                      <a:pt x="727" y="298"/>
                      <a:pt x="739" y="596"/>
                      <a:pt x="727" y="905"/>
                    </a:cubicBezTo>
                    <a:cubicBezTo>
                      <a:pt x="727" y="1191"/>
                      <a:pt x="715" y="1465"/>
                      <a:pt x="691" y="1739"/>
                    </a:cubicBezTo>
                    <a:cubicBezTo>
                      <a:pt x="679" y="1965"/>
                      <a:pt x="691" y="2322"/>
                      <a:pt x="429" y="2453"/>
                    </a:cubicBezTo>
                    <a:cubicBezTo>
                      <a:pt x="387" y="2471"/>
                      <a:pt x="350" y="2480"/>
                      <a:pt x="319" y="2480"/>
                    </a:cubicBezTo>
                    <a:cubicBezTo>
                      <a:pt x="145" y="2480"/>
                      <a:pt x="121" y="2235"/>
                      <a:pt x="131" y="2084"/>
                    </a:cubicBezTo>
                    <a:cubicBezTo>
                      <a:pt x="143" y="1834"/>
                      <a:pt x="191" y="1596"/>
                      <a:pt x="203" y="1346"/>
                    </a:cubicBezTo>
                    <a:cubicBezTo>
                      <a:pt x="239" y="905"/>
                      <a:pt x="215" y="477"/>
                      <a:pt x="179" y="48"/>
                    </a:cubicBezTo>
                    <a:cubicBezTo>
                      <a:pt x="143" y="48"/>
                      <a:pt x="120" y="48"/>
                      <a:pt x="84" y="60"/>
                    </a:cubicBezTo>
                    <a:cubicBezTo>
                      <a:pt x="96" y="107"/>
                      <a:pt x="96" y="167"/>
                      <a:pt x="96" y="227"/>
                    </a:cubicBezTo>
                    <a:cubicBezTo>
                      <a:pt x="143" y="786"/>
                      <a:pt x="131" y="1370"/>
                      <a:pt x="60" y="1953"/>
                    </a:cubicBezTo>
                    <a:cubicBezTo>
                      <a:pt x="24" y="2132"/>
                      <a:pt x="0" y="2358"/>
                      <a:pt x="131" y="2489"/>
                    </a:cubicBezTo>
                    <a:cubicBezTo>
                      <a:pt x="178" y="2544"/>
                      <a:pt x="240" y="2567"/>
                      <a:pt x="306" y="2567"/>
                    </a:cubicBezTo>
                    <a:cubicBezTo>
                      <a:pt x="412" y="2567"/>
                      <a:pt x="527" y="2509"/>
                      <a:pt x="608" y="2429"/>
                    </a:cubicBezTo>
                    <a:cubicBezTo>
                      <a:pt x="786" y="2239"/>
                      <a:pt x="774" y="1953"/>
                      <a:pt x="774" y="1715"/>
                    </a:cubicBezTo>
                    <a:cubicBezTo>
                      <a:pt x="786" y="1417"/>
                      <a:pt x="786" y="1108"/>
                      <a:pt x="786" y="810"/>
                    </a:cubicBezTo>
                    <a:cubicBezTo>
                      <a:pt x="786" y="536"/>
                      <a:pt x="774" y="274"/>
                      <a:pt x="751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5865;p62">
                <a:extLst>
                  <a:ext uri="{FF2B5EF4-FFF2-40B4-BE49-F238E27FC236}">
                    <a16:creationId xmlns:a16="http://schemas.microsoft.com/office/drawing/2014/main" id="{2A84BBCA-77E2-4885-B8F8-96F0AC6AF549}"/>
                  </a:ext>
                </a:extLst>
              </p:cNvPr>
              <p:cNvSpPr/>
              <p:nvPr/>
            </p:nvSpPr>
            <p:spPr>
              <a:xfrm>
                <a:off x="2188664" y="2631006"/>
                <a:ext cx="566962" cy="589883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967" extrusionOk="0">
                    <a:moveTo>
                      <a:pt x="4650" y="1"/>
                    </a:moveTo>
                    <a:cubicBezTo>
                      <a:pt x="4608" y="1"/>
                      <a:pt x="4566" y="1"/>
                      <a:pt x="4524" y="1"/>
                    </a:cubicBezTo>
                    <a:cubicBezTo>
                      <a:pt x="2703" y="49"/>
                      <a:pt x="1417" y="359"/>
                      <a:pt x="1000" y="763"/>
                    </a:cubicBezTo>
                    <a:cubicBezTo>
                      <a:pt x="941" y="823"/>
                      <a:pt x="893" y="871"/>
                      <a:pt x="881" y="930"/>
                    </a:cubicBezTo>
                    <a:cubicBezTo>
                      <a:pt x="833" y="1025"/>
                      <a:pt x="750" y="1585"/>
                      <a:pt x="667" y="2418"/>
                    </a:cubicBezTo>
                    <a:cubicBezTo>
                      <a:pt x="619" y="2787"/>
                      <a:pt x="583" y="3216"/>
                      <a:pt x="536" y="3692"/>
                    </a:cubicBezTo>
                    <a:cubicBezTo>
                      <a:pt x="488" y="4228"/>
                      <a:pt x="429" y="4812"/>
                      <a:pt x="381" y="5407"/>
                    </a:cubicBezTo>
                    <a:cubicBezTo>
                      <a:pt x="333" y="5931"/>
                      <a:pt x="298" y="6478"/>
                      <a:pt x="250" y="7014"/>
                    </a:cubicBezTo>
                    <a:cubicBezTo>
                      <a:pt x="202" y="7610"/>
                      <a:pt x="155" y="8205"/>
                      <a:pt x="119" y="8764"/>
                    </a:cubicBezTo>
                    <a:cubicBezTo>
                      <a:pt x="83" y="9241"/>
                      <a:pt x="60" y="9693"/>
                      <a:pt x="36" y="10110"/>
                    </a:cubicBezTo>
                    <a:cubicBezTo>
                      <a:pt x="24" y="10658"/>
                      <a:pt x="12" y="11169"/>
                      <a:pt x="0" y="11562"/>
                    </a:cubicBezTo>
                    <a:cubicBezTo>
                      <a:pt x="509" y="11637"/>
                      <a:pt x="2902" y="11966"/>
                      <a:pt x="5882" y="11966"/>
                    </a:cubicBezTo>
                    <a:cubicBezTo>
                      <a:pt x="7640" y="11966"/>
                      <a:pt x="9602" y="11852"/>
                      <a:pt x="11501" y="11503"/>
                    </a:cubicBezTo>
                    <a:cubicBezTo>
                      <a:pt x="11501" y="11050"/>
                      <a:pt x="11466" y="10586"/>
                      <a:pt x="11454" y="10098"/>
                    </a:cubicBezTo>
                    <a:cubicBezTo>
                      <a:pt x="11430" y="9598"/>
                      <a:pt x="11394" y="9098"/>
                      <a:pt x="11347" y="8610"/>
                    </a:cubicBezTo>
                    <a:cubicBezTo>
                      <a:pt x="11311" y="8050"/>
                      <a:pt x="11251" y="7502"/>
                      <a:pt x="11192" y="6967"/>
                    </a:cubicBezTo>
                    <a:cubicBezTo>
                      <a:pt x="11109" y="6371"/>
                      <a:pt x="11037" y="5788"/>
                      <a:pt x="10954" y="5228"/>
                    </a:cubicBezTo>
                    <a:cubicBezTo>
                      <a:pt x="10859" y="4657"/>
                      <a:pt x="10751" y="4121"/>
                      <a:pt x="10668" y="3645"/>
                    </a:cubicBezTo>
                    <a:cubicBezTo>
                      <a:pt x="10561" y="3133"/>
                      <a:pt x="10442" y="2668"/>
                      <a:pt x="10347" y="2276"/>
                    </a:cubicBezTo>
                    <a:cubicBezTo>
                      <a:pt x="10192" y="1740"/>
                      <a:pt x="10025" y="1347"/>
                      <a:pt x="9870" y="1133"/>
                    </a:cubicBezTo>
                    <a:cubicBezTo>
                      <a:pt x="9811" y="1049"/>
                      <a:pt x="9585" y="930"/>
                      <a:pt x="9251" y="811"/>
                    </a:cubicBezTo>
                    <a:cubicBezTo>
                      <a:pt x="8242" y="428"/>
                      <a:pt x="6228" y="1"/>
                      <a:pt x="465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5866;p62">
                <a:extLst>
                  <a:ext uri="{FF2B5EF4-FFF2-40B4-BE49-F238E27FC236}">
                    <a16:creationId xmlns:a16="http://schemas.microsoft.com/office/drawing/2014/main" id="{8DCF279C-E519-E2DD-2EC0-9254F8A881B6}"/>
                  </a:ext>
                </a:extLst>
              </p:cNvPr>
              <p:cNvSpPr/>
              <p:nvPr/>
            </p:nvSpPr>
            <p:spPr>
              <a:xfrm>
                <a:off x="2336345" y="2637611"/>
                <a:ext cx="266672" cy="210627"/>
              </a:xfrm>
              <a:custGeom>
                <a:avLst/>
                <a:gdLst/>
                <a:ahLst/>
                <a:cxnLst/>
                <a:rect l="l" t="t" r="r" b="b"/>
                <a:pathLst>
                  <a:path w="5410" h="4273" extrusionOk="0">
                    <a:moveTo>
                      <a:pt x="1506" y="1"/>
                    </a:moveTo>
                    <a:cubicBezTo>
                      <a:pt x="542" y="1"/>
                      <a:pt x="0" y="268"/>
                      <a:pt x="778" y="1106"/>
                    </a:cubicBezTo>
                    <a:cubicBezTo>
                      <a:pt x="1743" y="2142"/>
                      <a:pt x="3100" y="3273"/>
                      <a:pt x="3814" y="3868"/>
                    </a:cubicBezTo>
                    <a:cubicBezTo>
                      <a:pt x="4124" y="4130"/>
                      <a:pt x="4326" y="4273"/>
                      <a:pt x="4326" y="4273"/>
                    </a:cubicBezTo>
                    <a:cubicBezTo>
                      <a:pt x="4326" y="4273"/>
                      <a:pt x="4445" y="4070"/>
                      <a:pt x="4588" y="3737"/>
                    </a:cubicBezTo>
                    <a:cubicBezTo>
                      <a:pt x="4934" y="3011"/>
                      <a:pt x="5410" y="1713"/>
                      <a:pt x="5076" y="820"/>
                    </a:cubicBezTo>
                    <a:cubicBezTo>
                      <a:pt x="4862" y="237"/>
                      <a:pt x="3886" y="260"/>
                      <a:pt x="2779" y="106"/>
                    </a:cubicBezTo>
                    <a:cubicBezTo>
                      <a:pt x="2326" y="42"/>
                      <a:pt x="1883" y="1"/>
                      <a:pt x="1506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5867;p62">
                <a:extLst>
                  <a:ext uri="{FF2B5EF4-FFF2-40B4-BE49-F238E27FC236}">
                    <a16:creationId xmlns:a16="http://schemas.microsoft.com/office/drawing/2014/main" id="{2BBF3C25-C5BC-24DD-1408-B0C23A900131}"/>
                  </a:ext>
                </a:extLst>
              </p:cNvPr>
              <p:cNvSpPr/>
              <p:nvPr/>
            </p:nvSpPr>
            <p:spPr>
              <a:xfrm>
                <a:off x="2370554" y="2557707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549" y="0"/>
                    </a:moveTo>
                    <a:lnTo>
                      <a:pt x="168" y="1310"/>
                    </a:lnTo>
                    <a:cubicBezTo>
                      <a:pt x="168" y="1310"/>
                      <a:pt x="1" y="2119"/>
                      <a:pt x="1668" y="2560"/>
                    </a:cubicBezTo>
                    <a:cubicBezTo>
                      <a:pt x="2166" y="2692"/>
                      <a:pt x="2551" y="2739"/>
                      <a:pt x="2848" y="2739"/>
                    </a:cubicBezTo>
                    <a:cubicBezTo>
                      <a:pt x="3592" y="2739"/>
                      <a:pt x="3775" y="2441"/>
                      <a:pt x="3775" y="2441"/>
                    </a:cubicBezTo>
                    <a:lnTo>
                      <a:pt x="4240" y="786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5868;p62">
                <a:extLst>
                  <a:ext uri="{FF2B5EF4-FFF2-40B4-BE49-F238E27FC236}">
                    <a16:creationId xmlns:a16="http://schemas.microsoft.com/office/drawing/2014/main" id="{309BAD92-E044-8584-02F0-1F7374B4D2A5}"/>
                  </a:ext>
                </a:extLst>
              </p:cNvPr>
              <p:cNvSpPr/>
              <p:nvPr/>
            </p:nvSpPr>
            <p:spPr>
              <a:xfrm>
                <a:off x="2377012" y="2540652"/>
                <a:ext cx="209592" cy="10036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2036" extrusionOk="0">
                    <a:moveTo>
                      <a:pt x="1192" y="1"/>
                    </a:moveTo>
                    <a:cubicBezTo>
                      <a:pt x="942" y="1"/>
                      <a:pt x="668" y="1"/>
                      <a:pt x="418" y="84"/>
                    </a:cubicBezTo>
                    <a:cubicBezTo>
                      <a:pt x="287" y="120"/>
                      <a:pt x="144" y="179"/>
                      <a:pt x="72" y="287"/>
                    </a:cubicBezTo>
                    <a:cubicBezTo>
                      <a:pt x="1" y="406"/>
                      <a:pt x="25" y="560"/>
                      <a:pt x="72" y="691"/>
                    </a:cubicBezTo>
                    <a:cubicBezTo>
                      <a:pt x="203" y="1072"/>
                      <a:pt x="537" y="1406"/>
                      <a:pt x="942" y="1608"/>
                    </a:cubicBezTo>
                    <a:cubicBezTo>
                      <a:pt x="1334" y="1823"/>
                      <a:pt x="1787" y="1930"/>
                      <a:pt x="2227" y="1989"/>
                    </a:cubicBezTo>
                    <a:cubicBezTo>
                      <a:pt x="2411" y="2018"/>
                      <a:pt x="2591" y="2035"/>
                      <a:pt x="2768" y="2035"/>
                    </a:cubicBezTo>
                    <a:cubicBezTo>
                      <a:pt x="2960" y="2035"/>
                      <a:pt x="3149" y="2015"/>
                      <a:pt x="3335" y="1965"/>
                    </a:cubicBezTo>
                    <a:cubicBezTo>
                      <a:pt x="3632" y="1894"/>
                      <a:pt x="4037" y="1715"/>
                      <a:pt x="4168" y="1453"/>
                    </a:cubicBezTo>
                    <a:cubicBezTo>
                      <a:pt x="4251" y="1239"/>
                      <a:pt x="4180" y="822"/>
                      <a:pt x="4049" y="644"/>
                    </a:cubicBezTo>
                    <a:cubicBezTo>
                      <a:pt x="3930" y="501"/>
                      <a:pt x="3739" y="441"/>
                      <a:pt x="3537" y="394"/>
                    </a:cubicBezTo>
                    <a:cubicBezTo>
                      <a:pt x="2763" y="179"/>
                      <a:pt x="1977" y="25"/>
                      <a:pt x="119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5869;p62">
                <a:extLst>
                  <a:ext uri="{FF2B5EF4-FFF2-40B4-BE49-F238E27FC236}">
                    <a16:creationId xmlns:a16="http://schemas.microsoft.com/office/drawing/2014/main" id="{0CACC700-A379-5DEC-B2D5-7B35F7F5D40C}"/>
                  </a:ext>
                </a:extLst>
              </p:cNvPr>
              <p:cNvSpPr/>
              <p:nvPr/>
            </p:nvSpPr>
            <p:spPr>
              <a:xfrm>
                <a:off x="2346253" y="2608085"/>
                <a:ext cx="247399" cy="154581"/>
              </a:xfrm>
              <a:custGeom>
                <a:avLst/>
                <a:gdLst/>
                <a:ahLst/>
                <a:cxnLst/>
                <a:rect l="l" t="t" r="r" b="b"/>
                <a:pathLst>
                  <a:path w="5019" h="3136" extrusionOk="0">
                    <a:moveTo>
                      <a:pt x="740" y="1"/>
                    </a:moveTo>
                    <a:cubicBezTo>
                      <a:pt x="372" y="1"/>
                      <a:pt x="0" y="1006"/>
                      <a:pt x="53" y="1133"/>
                    </a:cubicBezTo>
                    <a:cubicBezTo>
                      <a:pt x="887" y="3002"/>
                      <a:pt x="2554" y="3038"/>
                      <a:pt x="2899" y="3133"/>
                    </a:cubicBezTo>
                    <a:cubicBezTo>
                      <a:pt x="2904" y="3135"/>
                      <a:pt x="2909" y="3136"/>
                      <a:pt x="2915" y="3136"/>
                    </a:cubicBezTo>
                    <a:cubicBezTo>
                      <a:pt x="3147" y="3136"/>
                      <a:pt x="3828" y="1967"/>
                      <a:pt x="3828" y="1967"/>
                    </a:cubicBezTo>
                    <a:cubicBezTo>
                      <a:pt x="3828" y="1967"/>
                      <a:pt x="4416" y="2907"/>
                      <a:pt x="4563" y="2907"/>
                    </a:cubicBezTo>
                    <a:cubicBezTo>
                      <a:pt x="4564" y="2907"/>
                      <a:pt x="4565" y="2907"/>
                      <a:pt x="4566" y="2907"/>
                    </a:cubicBezTo>
                    <a:cubicBezTo>
                      <a:pt x="4721" y="2895"/>
                      <a:pt x="4995" y="1990"/>
                      <a:pt x="5018" y="1717"/>
                    </a:cubicBezTo>
                    <a:cubicBezTo>
                      <a:pt x="5018" y="1550"/>
                      <a:pt x="4756" y="907"/>
                      <a:pt x="4637" y="657"/>
                    </a:cubicBezTo>
                    <a:cubicBezTo>
                      <a:pt x="4632" y="647"/>
                      <a:pt x="4619" y="641"/>
                      <a:pt x="4605" y="641"/>
                    </a:cubicBezTo>
                    <a:cubicBezTo>
                      <a:pt x="4584" y="641"/>
                      <a:pt x="4561" y="653"/>
                      <a:pt x="4554" y="681"/>
                    </a:cubicBezTo>
                    <a:cubicBezTo>
                      <a:pt x="4459" y="883"/>
                      <a:pt x="4280" y="1359"/>
                      <a:pt x="3887" y="1395"/>
                    </a:cubicBezTo>
                    <a:cubicBezTo>
                      <a:pt x="3798" y="1402"/>
                      <a:pt x="3711" y="1405"/>
                      <a:pt x="3626" y="1405"/>
                    </a:cubicBezTo>
                    <a:cubicBezTo>
                      <a:pt x="2101" y="1405"/>
                      <a:pt x="1258" y="343"/>
                      <a:pt x="875" y="50"/>
                    </a:cubicBezTo>
                    <a:cubicBezTo>
                      <a:pt x="831" y="16"/>
                      <a:pt x="785" y="1"/>
                      <a:pt x="74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5870;p62">
                <a:extLst>
                  <a:ext uri="{FF2B5EF4-FFF2-40B4-BE49-F238E27FC236}">
                    <a16:creationId xmlns:a16="http://schemas.microsoft.com/office/drawing/2014/main" id="{88E36BAE-EAA0-87EF-9844-FB4ED53755EE}"/>
                  </a:ext>
                </a:extLst>
              </p:cNvPr>
              <p:cNvSpPr/>
              <p:nvPr/>
            </p:nvSpPr>
            <p:spPr>
              <a:xfrm>
                <a:off x="2342112" y="2598275"/>
                <a:ext cx="251540" cy="153842"/>
              </a:xfrm>
              <a:custGeom>
                <a:avLst/>
                <a:gdLst/>
                <a:ahLst/>
                <a:cxnLst/>
                <a:rect l="l" t="t" r="r" b="b"/>
                <a:pathLst>
                  <a:path w="5103" h="3121" extrusionOk="0">
                    <a:moveTo>
                      <a:pt x="754" y="1"/>
                    </a:moveTo>
                    <a:cubicBezTo>
                      <a:pt x="376" y="1"/>
                      <a:pt x="1" y="1014"/>
                      <a:pt x="54" y="1142"/>
                    </a:cubicBezTo>
                    <a:cubicBezTo>
                      <a:pt x="899" y="2987"/>
                      <a:pt x="2614" y="3035"/>
                      <a:pt x="2923" y="3118"/>
                    </a:cubicBezTo>
                    <a:cubicBezTo>
                      <a:pt x="2929" y="3120"/>
                      <a:pt x="2934" y="3120"/>
                      <a:pt x="2940" y="3120"/>
                    </a:cubicBezTo>
                    <a:cubicBezTo>
                      <a:pt x="3172" y="3120"/>
                      <a:pt x="3864" y="1951"/>
                      <a:pt x="3864" y="1951"/>
                    </a:cubicBezTo>
                    <a:cubicBezTo>
                      <a:pt x="3864" y="1951"/>
                      <a:pt x="4445" y="2880"/>
                      <a:pt x="4620" y="2880"/>
                    </a:cubicBezTo>
                    <a:cubicBezTo>
                      <a:pt x="4622" y="2880"/>
                      <a:pt x="4624" y="2880"/>
                      <a:pt x="4626" y="2880"/>
                    </a:cubicBezTo>
                    <a:cubicBezTo>
                      <a:pt x="4781" y="2856"/>
                      <a:pt x="5067" y="1951"/>
                      <a:pt x="5079" y="1677"/>
                    </a:cubicBezTo>
                    <a:cubicBezTo>
                      <a:pt x="5102" y="1511"/>
                      <a:pt x="4840" y="880"/>
                      <a:pt x="4709" y="618"/>
                    </a:cubicBezTo>
                    <a:cubicBezTo>
                      <a:pt x="4704" y="608"/>
                      <a:pt x="4691" y="602"/>
                      <a:pt x="4677" y="602"/>
                    </a:cubicBezTo>
                    <a:cubicBezTo>
                      <a:pt x="4656" y="602"/>
                      <a:pt x="4633" y="614"/>
                      <a:pt x="4626" y="642"/>
                    </a:cubicBezTo>
                    <a:cubicBezTo>
                      <a:pt x="4531" y="856"/>
                      <a:pt x="4352" y="1332"/>
                      <a:pt x="3947" y="1368"/>
                    </a:cubicBezTo>
                    <a:cubicBezTo>
                      <a:pt x="3849" y="1376"/>
                      <a:pt x="3753" y="1380"/>
                      <a:pt x="3660" y="1380"/>
                    </a:cubicBezTo>
                    <a:cubicBezTo>
                      <a:pt x="2137" y="1380"/>
                      <a:pt x="1269" y="338"/>
                      <a:pt x="888" y="46"/>
                    </a:cubicBezTo>
                    <a:cubicBezTo>
                      <a:pt x="843" y="15"/>
                      <a:pt x="799" y="1"/>
                      <a:pt x="754" y="1"/>
                    </a:cubicBezTo>
                    <a:close/>
                  </a:path>
                </a:pathLst>
              </a:custGeom>
              <a:solidFill>
                <a:srgbClr val="C8D9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5872;p62">
                <a:extLst>
                  <a:ext uri="{FF2B5EF4-FFF2-40B4-BE49-F238E27FC236}">
                    <a16:creationId xmlns:a16="http://schemas.microsoft.com/office/drawing/2014/main" id="{AB1F1C09-0C39-BDAD-EF6B-8D5AE6D24411}"/>
                  </a:ext>
                </a:extLst>
              </p:cNvPr>
              <p:cNvSpPr/>
              <p:nvPr/>
            </p:nvSpPr>
            <p:spPr>
              <a:xfrm>
                <a:off x="2078890" y="3324161"/>
                <a:ext cx="80445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1233" extrusionOk="0">
                    <a:moveTo>
                      <a:pt x="340" y="0"/>
                    </a:moveTo>
                    <a:cubicBezTo>
                      <a:pt x="286" y="0"/>
                      <a:pt x="242" y="14"/>
                      <a:pt x="215" y="48"/>
                    </a:cubicBezTo>
                    <a:cubicBezTo>
                      <a:pt x="84" y="215"/>
                      <a:pt x="536" y="584"/>
                      <a:pt x="536" y="584"/>
                    </a:cubicBezTo>
                    <a:cubicBezTo>
                      <a:pt x="536" y="584"/>
                      <a:pt x="357" y="527"/>
                      <a:pt x="227" y="527"/>
                    </a:cubicBezTo>
                    <a:cubicBezTo>
                      <a:pt x="85" y="527"/>
                      <a:pt x="1" y="595"/>
                      <a:pt x="274" y="882"/>
                    </a:cubicBezTo>
                    <a:cubicBezTo>
                      <a:pt x="539" y="1165"/>
                      <a:pt x="904" y="1232"/>
                      <a:pt x="1189" y="1232"/>
                    </a:cubicBezTo>
                    <a:cubicBezTo>
                      <a:pt x="1442" y="1232"/>
                      <a:pt x="1632" y="1179"/>
                      <a:pt x="1632" y="1179"/>
                    </a:cubicBezTo>
                    <a:lnTo>
                      <a:pt x="894" y="203"/>
                    </a:lnTo>
                    <a:cubicBezTo>
                      <a:pt x="894" y="203"/>
                      <a:pt x="548" y="0"/>
                      <a:pt x="340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5873;p62">
                <a:extLst>
                  <a:ext uri="{FF2B5EF4-FFF2-40B4-BE49-F238E27FC236}">
                    <a16:creationId xmlns:a16="http://schemas.microsoft.com/office/drawing/2014/main" id="{E203E9FF-FE73-E553-C883-EF92D47C00A2}"/>
                  </a:ext>
                </a:extLst>
              </p:cNvPr>
              <p:cNvSpPr/>
              <p:nvPr/>
            </p:nvSpPr>
            <p:spPr>
              <a:xfrm>
                <a:off x="2095403" y="3231983"/>
                <a:ext cx="161384" cy="152215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3088" extrusionOk="0">
                    <a:moveTo>
                      <a:pt x="1915" y="0"/>
                    </a:moveTo>
                    <a:cubicBezTo>
                      <a:pt x="1365" y="0"/>
                      <a:pt x="0" y="1138"/>
                      <a:pt x="11" y="1275"/>
                    </a:cubicBezTo>
                    <a:cubicBezTo>
                      <a:pt x="23" y="1442"/>
                      <a:pt x="856" y="3026"/>
                      <a:pt x="1201" y="3085"/>
                    </a:cubicBezTo>
                    <a:cubicBezTo>
                      <a:pt x="1212" y="3087"/>
                      <a:pt x="1224" y="3088"/>
                      <a:pt x="1236" y="3088"/>
                    </a:cubicBezTo>
                    <a:cubicBezTo>
                      <a:pt x="1643" y="3088"/>
                      <a:pt x="3156" y="2186"/>
                      <a:pt x="3214" y="1621"/>
                    </a:cubicBezTo>
                    <a:cubicBezTo>
                      <a:pt x="3273" y="1037"/>
                      <a:pt x="2083" y="61"/>
                      <a:pt x="2083" y="61"/>
                    </a:cubicBezTo>
                    <a:cubicBezTo>
                      <a:pt x="2043" y="19"/>
                      <a:pt x="1986" y="0"/>
                      <a:pt x="1915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5874;p62">
                <a:extLst>
                  <a:ext uri="{FF2B5EF4-FFF2-40B4-BE49-F238E27FC236}">
                    <a16:creationId xmlns:a16="http://schemas.microsoft.com/office/drawing/2014/main" id="{39AD0B4C-DE66-53FE-31C1-A18D354B0B01}"/>
                  </a:ext>
                </a:extLst>
              </p:cNvPr>
              <p:cNvSpPr/>
              <p:nvPr/>
            </p:nvSpPr>
            <p:spPr>
              <a:xfrm>
                <a:off x="2113740" y="3329928"/>
                <a:ext cx="2859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37" extrusionOk="0">
                    <a:moveTo>
                      <a:pt x="40" y="1"/>
                    </a:moveTo>
                    <a:cubicBezTo>
                      <a:pt x="20" y="1"/>
                      <a:pt x="1" y="21"/>
                      <a:pt x="8" y="50"/>
                    </a:cubicBezTo>
                    <a:cubicBezTo>
                      <a:pt x="56" y="205"/>
                      <a:pt x="127" y="348"/>
                      <a:pt x="222" y="479"/>
                    </a:cubicBezTo>
                    <a:cubicBezTo>
                      <a:pt x="270" y="562"/>
                      <a:pt x="306" y="610"/>
                      <a:pt x="365" y="681"/>
                    </a:cubicBezTo>
                    <a:lnTo>
                      <a:pt x="460" y="765"/>
                    </a:lnTo>
                    <a:cubicBezTo>
                      <a:pt x="484" y="800"/>
                      <a:pt x="520" y="824"/>
                      <a:pt x="544" y="836"/>
                    </a:cubicBezTo>
                    <a:cubicBezTo>
                      <a:pt x="568" y="836"/>
                      <a:pt x="579" y="824"/>
                      <a:pt x="579" y="812"/>
                    </a:cubicBezTo>
                    <a:cubicBezTo>
                      <a:pt x="544" y="800"/>
                      <a:pt x="520" y="765"/>
                      <a:pt x="508" y="741"/>
                    </a:cubicBezTo>
                    <a:cubicBezTo>
                      <a:pt x="472" y="705"/>
                      <a:pt x="448" y="681"/>
                      <a:pt x="425" y="646"/>
                    </a:cubicBezTo>
                    <a:cubicBezTo>
                      <a:pt x="365" y="586"/>
                      <a:pt x="329" y="527"/>
                      <a:pt x="282" y="455"/>
                    </a:cubicBezTo>
                    <a:cubicBezTo>
                      <a:pt x="187" y="324"/>
                      <a:pt x="115" y="169"/>
                      <a:pt x="67" y="27"/>
                    </a:cubicBezTo>
                    <a:cubicBezTo>
                      <a:pt x="63" y="8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5875;p62">
                <a:extLst>
                  <a:ext uri="{FF2B5EF4-FFF2-40B4-BE49-F238E27FC236}">
                    <a16:creationId xmlns:a16="http://schemas.microsoft.com/office/drawing/2014/main" id="{39995114-85FE-110D-0CC4-F529FAEEAF65}"/>
                  </a:ext>
                </a:extLst>
              </p:cNvPr>
              <p:cNvSpPr/>
              <p:nvPr/>
            </p:nvSpPr>
            <p:spPr>
              <a:xfrm>
                <a:off x="1914548" y="2658758"/>
                <a:ext cx="397988" cy="674272"/>
              </a:xfrm>
              <a:custGeom>
                <a:avLst/>
                <a:gdLst/>
                <a:ahLst/>
                <a:cxnLst/>
                <a:rect l="l" t="t" r="r" b="b"/>
                <a:pathLst>
                  <a:path w="8074" h="13679" extrusionOk="0">
                    <a:moveTo>
                      <a:pt x="6920" y="1"/>
                    </a:moveTo>
                    <a:cubicBezTo>
                      <a:pt x="5835" y="1"/>
                      <a:pt x="2349" y="3138"/>
                      <a:pt x="1180" y="5320"/>
                    </a:cubicBezTo>
                    <a:cubicBezTo>
                      <a:pt x="1" y="7487"/>
                      <a:pt x="1477" y="10095"/>
                      <a:pt x="3085" y="12940"/>
                    </a:cubicBezTo>
                    <a:cubicBezTo>
                      <a:pt x="3108" y="12964"/>
                      <a:pt x="3120" y="12988"/>
                      <a:pt x="3132" y="13012"/>
                    </a:cubicBezTo>
                    <a:cubicBezTo>
                      <a:pt x="3251" y="13238"/>
                      <a:pt x="3382" y="13464"/>
                      <a:pt x="3501" y="13678"/>
                    </a:cubicBezTo>
                    <a:lnTo>
                      <a:pt x="6156" y="11416"/>
                    </a:lnTo>
                    <a:cubicBezTo>
                      <a:pt x="6156" y="11416"/>
                      <a:pt x="5978" y="11154"/>
                      <a:pt x="5740" y="10726"/>
                    </a:cubicBezTo>
                    <a:lnTo>
                      <a:pt x="5692" y="10630"/>
                    </a:lnTo>
                    <a:cubicBezTo>
                      <a:pt x="5144" y="9654"/>
                      <a:pt x="4299" y="7987"/>
                      <a:pt x="4323" y="7011"/>
                    </a:cubicBezTo>
                    <a:cubicBezTo>
                      <a:pt x="4370" y="5570"/>
                      <a:pt x="6216" y="4570"/>
                      <a:pt x="7252" y="3915"/>
                    </a:cubicBezTo>
                    <a:cubicBezTo>
                      <a:pt x="8073" y="3403"/>
                      <a:pt x="7907" y="427"/>
                      <a:pt x="7085" y="34"/>
                    </a:cubicBezTo>
                    <a:cubicBezTo>
                      <a:pt x="7039" y="11"/>
                      <a:pt x="6983" y="1"/>
                      <a:pt x="6920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5876;p62">
                <a:extLst>
                  <a:ext uri="{FF2B5EF4-FFF2-40B4-BE49-F238E27FC236}">
                    <a16:creationId xmlns:a16="http://schemas.microsoft.com/office/drawing/2014/main" id="{ED050F8E-199D-2D48-9B09-34F90D630156}"/>
                  </a:ext>
                </a:extLst>
              </p:cNvPr>
              <p:cNvSpPr/>
              <p:nvPr/>
            </p:nvSpPr>
            <p:spPr>
              <a:xfrm>
                <a:off x="2065975" y="3182148"/>
                <a:ext cx="131512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2382" extrusionOk="0">
                    <a:moveTo>
                      <a:pt x="2584" y="0"/>
                    </a:moveTo>
                    <a:cubicBezTo>
                      <a:pt x="2572" y="0"/>
                      <a:pt x="2560" y="12"/>
                      <a:pt x="2549" y="24"/>
                    </a:cubicBezTo>
                    <a:cubicBezTo>
                      <a:pt x="2287" y="203"/>
                      <a:pt x="2037" y="405"/>
                      <a:pt x="1787" y="608"/>
                    </a:cubicBezTo>
                    <a:cubicBezTo>
                      <a:pt x="1298" y="1012"/>
                      <a:pt x="834" y="1429"/>
                      <a:pt x="405" y="1870"/>
                    </a:cubicBezTo>
                    <a:cubicBezTo>
                      <a:pt x="263" y="2024"/>
                      <a:pt x="132" y="2155"/>
                      <a:pt x="1" y="2310"/>
                    </a:cubicBezTo>
                    <a:cubicBezTo>
                      <a:pt x="13" y="2334"/>
                      <a:pt x="24" y="2346"/>
                      <a:pt x="48" y="2382"/>
                    </a:cubicBezTo>
                    <a:cubicBezTo>
                      <a:pt x="489" y="1917"/>
                      <a:pt x="953" y="1453"/>
                      <a:pt x="1453" y="1024"/>
                    </a:cubicBezTo>
                    <a:cubicBezTo>
                      <a:pt x="1751" y="774"/>
                      <a:pt x="2072" y="524"/>
                      <a:pt x="2394" y="286"/>
                    </a:cubicBezTo>
                    <a:cubicBezTo>
                      <a:pt x="2489" y="203"/>
                      <a:pt x="2572" y="143"/>
                      <a:pt x="2668" y="84"/>
                    </a:cubicBezTo>
                    <a:cubicBezTo>
                      <a:pt x="2644" y="60"/>
                      <a:pt x="2620" y="24"/>
                      <a:pt x="2584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5877;p62">
                <a:extLst>
                  <a:ext uri="{FF2B5EF4-FFF2-40B4-BE49-F238E27FC236}">
                    <a16:creationId xmlns:a16="http://schemas.microsoft.com/office/drawing/2014/main" id="{66D88A27-4D71-7F9C-1A12-FE58EE1D22DC}"/>
                  </a:ext>
                </a:extLst>
              </p:cNvPr>
              <p:cNvSpPr/>
              <p:nvPr/>
            </p:nvSpPr>
            <p:spPr>
              <a:xfrm>
                <a:off x="2209170" y="2851739"/>
                <a:ext cx="62848" cy="4111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34" extrusionOk="0">
                    <a:moveTo>
                      <a:pt x="1275" y="0"/>
                    </a:moveTo>
                    <a:lnTo>
                      <a:pt x="1275" y="0"/>
                    </a:lnTo>
                    <a:cubicBezTo>
                      <a:pt x="1025" y="95"/>
                      <a:pt x="798" y="214"/>
                      <a:pt x="596" y="345"/>
                    </a:cubicBezTo>
                    <a:cubicBezTo>
                      <a:pt x="382" y="476"/>
                      <a:pt x="179" y="631"/>
                      <a:pt x="1" y="834"/>
                    </a:cubicBezTo>
                    <a:cubicBezTo>
                      <a:pt x="156" y="822"/>
                      <a:pt x="310" y="798"/>
                      <a:pt x="477" y="774"/>
                    </a:cubicBezTo>
                    <a:cubicBezTo>
                      <a:pt x="632" y="750"/>
                      <a:pt x="787" y="715"/>
                      <a:pt x="953" y="655"/>
                    </a:cubicBezTo>
                    <a:cubicBezTo>
                      <a:pt x="858" y="631"/>
                      <a:pt x="787" y="619"/>
                      <a:pt x="691" y="619"/>
                    </a:cubicBezTo>
                    <a:cubicBezTo>
                      <a:pt x="650" y="607"/>
                      <a:pt x="605" y="601"/>
                      <a:pt x="562" y="601"/>
                    </a:cubicBezTo>
                    <a:cubicBezTo>
                      <a:pt x="519" y="601"/>
                      <a:pt x="477" y="607"/>
                      <a:pt x="441" y="619"/>
                    </a:cubicBezTo>
                    <a:cubicBezTo>
                      <a:pt x="429" y="619"/>
                      <a:pt x="417" y="619"/>
                      <a:pt x="394" y="631"/>
                    </a:cubicBezTo>
                    <a:cubicBezTo>
                      <a:pt x="489" y="584"/>
                      <a:pt x="572" y="524"/>
                      <a:pt x="667" y="465"/>
                    </a:cubicBezTo>
                    <a:cubicBezTo>
                      <a:pt x="870" y="334"/>
                      <a:pt x="1096" y="179"/>
                      <a:pt x="1275" y="0"/>
                    </a:cubicBezTo>
                    <a:close/>
                  </a:path>
                </a:pathLst>
              </a:custGeom>
              <a:solidFill>
                <a:srgbClr val="4436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5878;p62">
                <a:extLst>
                  <a:ext uri="{FF2B5EF4-FFF2-40B4-BE49-F238E27FC236}">
                    <a16:creationId xmlns:a16="http://schemas.microsoft.com/office/drawing/2014/main" id="{8204CBAC-4226-EA74-E331-8C3FA92C20B0}"/>
                  </a:ext>
                </a:extLst>
              </p:cNvPr>
              <p:cNvSpPr/>
              <p:nvPr/>
            </p:nvSpPr>
            <p:spPr>
              <a:xfrm>
                <a:off x="2590054" y="1929816"/>
                <a:ext cx="245378" cy="284368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5769" extrusionOk="0">
                    <a:moveTo>
                      <a:pt x="1357" y="0"/>
                    </a:moveTo>
                    <a:cubicBezTo>
                      <a:pt x="938" y="0"/>
                      <a:pt x="524" y="115"/>
                      <a:pt x="334" y="487"/>
                    </a:cubicBezTo>
                    <a:cubicBezTo>
                      <a:pt x="1" y="1201"/>
                      <a:pt x="370" y="2249"/>
                      <a:pt x="620" y="2844"/>
                    </a:cubicBezTo>
                    <a:cubicBezTo>
                      <a:pt x="965" y="3642"/>
                      <a:pt x="1501" y="4344"/>
                      <a:pt x="2049" y="5035"/>
                    </a:cubicBezTo>
                    <a:cubicBezTo>
                      <a:pt x="2334" y="5383"/>
                      <a:pt x="2712" y="5769"/>
                      <a:pt x="3218" y="5769"/>
                    </a:cubicBezTo>
                    <a:cubicBezTo>
                      <a:pt x="3282" y="5769"/>
                      <a:pt x="3349" y="5763"/>
                      <a:pt x="3418" y="5749"/>
                    </a:cubicBezTo>
                    <a:cubicBezTo>
                      <a:pt x="3763" y="5666"/>
                      <a:pt x="4073" y="5428"/>
                      <a:pt x="4263" y="5166"/>
                    </a:cubicBezTo>
                    <a:cubicBezTo>
                      <a:pt x="4478" y="4892"/>
                      <a:pt x="4561" y="4582"/>
                      <a:pt x="4621" y="4285"/>
                    </a:cubicBezTo>
                    <a:cubicBezTo>
                      <a:pt x="4978" y="2487"/>
                      <a:pt x="4001" y="760"/>
                      <a:pt x="2275" y="153"/>
                    </a:cubicBezTo>
                    <a:cubicBezTo>
                      <a:pt x="2049" y="78"/>
                      <a:pt x="1702" y="0"/>
                      <a:pt x="135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5879;p62">
                <a:extLst>
                  <a:ext uri="{FF2B5EF4-FFF2-40B4-BE49-F238E27FC236}">
                    <a16:creationId xmlns:a16="http://schemas.microsoft.com/office/drawing/2014/main" id="{7F2D55B0-A6F2-D23A-8FB1-53939E874C1B}"/>
                  </a:ext>
                </a:extLst>
              </p:cNvPr>
              <p:cNvSpPr/>
              <p:nvPr/>
            </p:nvSpPr>
            <p:spPr>
              <a:xfrm>
                <a:off x="2186890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7114" y="0"/>
                    </a:moveTo>
                    <a:cubicBezTo>
                      <a:pt x="6889" y="0"/>
                      <a:pt x="6657" y="13"/>
                      <a:pt x="6418" y="37"/>
                    </a:cubicBezTo>
                    <a:cubicBezTo>
                      <a:pt x="2727" y="430"/>
                      <a:pt x="0" y="4062"/>
                      <a:pt x="357" y="8003"/>
                    </a:cubicBezTo>
                    <a:cubicBezTo>
                      <a:pt x="465" y="9217"/>
                      <a:pt x="858" y="10300"/>
                      <a:pt x="1429" y="11205"/>
                    </a:cubicBezTo>
                    <a:cubicBezTo>
                      <a:pt x="2569" y="12986"/>
                      <a:pt x="4483" y="14094"/>
                      <a:pt x="6626" y="14094"/>
                    </a:cubicBezTo>
                    <a:cubicBezTo>
                      <a:pt x="6833" y="14094"/>
                      <a:pt x="7041" y="14084"/>
                      <a:pt x="7251" y="14063"/>
                    </a:cubicBezTo>
                    <a:cubicBezTo>
                      <a:pt x="7430" y="14051"/>
                      <a:pt x="7608" y="14027"/>
                      <a:pt x="7775" y="14003"/>
                    </a:cubicBezTo>
                    <a:cubicBezTo>
                      <a:pt x="9585" y="13753"/>
                      <a:pt x="10728" y="13170"/>
                      <a:pt x="11442" y="12372"/>
                    </a:cubicBezTo>
                    <a:cubicBezTo>
                      <a:pt x="12276" y="11420"/>
                      <a:pt x="12549" y="10146"/>
                      <a:pt x="12549" y="8693"/>
                    </a:cubicBezTo>
                    <a:cubicBezTo>
                      <a:pt x="12561" y="8062"/>
                      <a:pt x="12526" y="7395"/>
                      <a:pt x="12478" y="6717"/>
                    </a:cubicBezTo>
                    <a:cubicBezTo>
                      <a:pt x="12166" y="2541"/>
                      <a:pt x="10365" y="0"/>
                      <a:pt x="7114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5880;p62">
                <a:extLst>
                  <a:ext uri="{FF2B5EF4-FFF2-40B4-BE49-F238E27FC236}">
                    <a16:creationId xmlns:a16="http://schemas.microsoft.com/office/drawing/2014/main" id="{AF605706-1A41-469C-0E30-A1366F76D17A}"/>
                  </a:ext>
                </a:extLst>
              </p:cNvPr>
              <p:cNvSpPr/>
              <p:nvPr/>
            </p:nvSpPr>
            <p:spPr>
              <a:xfrm>
                <a:off x="2059518" y="1826942"/>
                <a:ext cx="661456" cy="550647"/>
              </a:xfrm>
              <a:custGeom>
                <a:avLst/>
                <a:gdLst/>
                <a:ahLst/>
                <a:cxnLst/>
                <a:rect l="l" t="t" r="r" b="b"/>
                <a:pathLst>
                  <a:path w="13419" h="11171" extrusionOk="0">
                    <a:moveTo>
                      <a:pt x="9177" y="1"/>
                    </a:moveTo>
                    <a:cubicBezTo>
                      <a:pt x="8748" y="1"/>
                      <a:pt x="8315" y="41"/>
                      <a:pt x="7883" y="109"/>
                    </a:cubicBezTo>
                    <a:cubicBezTo>
                      <a:pt x="7823" y="121"/>
                      <a:pt x="7775" y="121"/>
                      <a:pt x="7716" y="133"/>
                    </a:cubicBezTo>
                    <a:cubicBezTo>
                      <a:pt x="6263" y="383"/>
                      <a:pt x="4739" y="823"/>
                      <a:pt x="3406" y="1562"/>
                    </a:cubicBezTo>
                    <a:cubicBezTo>
                      <a:pt x="2953" y="1812"/>
                      <a:pt x="2525" y="2097"/>
                      <a:pt x="2120" y="2431"/>
                    </a:cubicBezTo>
                    <a:cubicBezTo>
                      <a:pt x="1441" y="2990"/>
                      <a:pt x="846" y="3681"/>
                      <a:pt x="489" y="4502"/>
                    </a:cubicBezTo>
                    <a:cubicBezTo>
                      <a:pt x="36" y="5479"/>
                      <a:pt x="1" y="6550"/>
                      <a:pt x="263" y="7479"/>
                    </a:cubicBezTo>
                    <a:cubicBezTo>
                      <a:pt x="536" y="8396"/>
                      <a:pt x="1263" y="9932"/>
                      <a:pt x="1727" y="10158"/>
                    </a:cubicBezTo>
                    <a:cubicBezTo>
                      <a:pt x="1818" y="10205"/>
                      <a:pt x="1944" y="10222"/>
                      <a:pt x="2088" y="10222"/>
                    </a:cubicBezTo>
                    <a:cubicBezTo>
                      <a:pt x="2446" y="10222"/>
                      <a:pt x="2917" y="10118"/>
                      <a:pt x="3256" y="10118"/>
                    </a:cubicBezTo>
                    <a:cubicBezTo>
                      <a:pt x="3367" y="10118"/>
                      <a:pt x="3463" y="10129"/>
                      <a:pt x="3537" y="10158"/>
                    </a:cubicBezTo>
                    <a:cubicBezTo>
                      <a:pt x="4001" y="10313"/>
                      <a:pt x="4358" y="10587"/>
                      <a:pt x="4549" y="10908"/>
                    </a:cubicBezTo>
                    <a:cubicBezTo>
                      <a:pt x="4633" y="11060"/>
                      <a:pt x="4736" y="11170"/>
                      <a:pt x="4907" y="11170"/>
                    </a:cubicBezTo>
                    <a:cubicBezTo>
                      <a:pt x="4978" y="11170"/>
                      <a:pt x="5059" y="11152"/>
                      <a:pt x="5156" y="11110"/>
                    </a:cubicBezTo>
                    <a:cubicBezTo>
                      <a:pt x="5394" y="11003"/>
                      <a:pt x="5608" y="10813"/>
                      <a:pt x="5692" y="10610"/>
                    </a:cubicBezTo>
                    <a:cubicBezTo>
                      <a:pt x="6013" y="10253"/>
                      <a:pt x="5775" y="9741"/>
                      <a:pt x="5728" y="9301"/>
                    </a:cubicBezTo>
                    <a:cubicBezTo>
                      <a:pt x="5751" y="9086"/>
                      <a:pt x="5799" y="8836"/>
                      <a:pt x="5918" y="8610"/>
                    </a:cubicBezTo>
                    <a:cubicBezTo>
                      <a:pt x="6097" y="8253"/>
                      <a:pt x="6418" y="7979"/>
                      <a:pt x="6799" y="7836"/>
                    </a:cubicBezTo>
                    <a:cubicBezTo>
                      <a:pt x="7144" y="7693"/>
                      <a:pt x="7478" y="7634"/>
                      <a:pt x="7811" y="7539"/>
                    </a:cubicBezTo>
                    <a:cubicBezTo>
                      <a:pt x="8168" y="7431"/>
                      <a:pt x="9764" y="7015"/>
                      <a:pt x="10919" y="6193"/>
                    </a:cubicBezTo>
                    <a:cubicBezTo>
                      <a:pt x="11621" y="5705"/>
                      <a:pt x="12312" y="5133"/>
                      <a:pt x="12824" y="4443"/>
                    </a:cubicBezTo>
                    <a:cubicBezTo>
                      <a:pt x="13169" y="3979"/>
                      <a:pt x="13419" y="3431"/>
                      <a:pt x="13407" y="2859"/>
                    </a:cubicBezTo>
                    <a:cubicBezTo>
                      <a:pt x="13359" y="1478"/>
                      <a:pt x="11931" y="573"/>
                      <a:pt x="10800" y="228"/>
                    </a:cubicBezTo>
                    <a:cubicBezTo>
                      <a:pt x="10271" y="67"/>
                      <a:pt x="9727" y="1"/>
                      <a:pt x="9177" y="1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5881;p62">
                <a:extLst>
                  <a:ext uri="{FF2B5EF4-FFF2-40B4-BE49-F238E27FC236}">
                    <a16:creationId xmlns:a16="http://schemas.microsoft.com/office/drawing/2014/main" id="{56FDBED2-BFF3-3A23-F55F-A9492F349A26}"/>
                  </a:ext>
                </a:extLst>
              </p:cNvPr>
              <p:cNvSpPr/>
              <p:nvPr/>
            </p:nvSpPr>
            <p:spPr>
              <a:xfrm>
                <a:off x="2226768" y="1833449"/>
                <a:ext cx="420859" cy="236062"/>
              </a:xfrm>
              <a:custGeom>
                <a:avLst/>
                <a:gdLst/>
                <a:ahLst/>
                <a:cxnLst/>
                <a:rect l="l" t="t" r="r" b="b"/>
                <a:pathLst>
                  <a:path w="8538" h="4789" extrusionOk="0">
                    <a:moveTo>
                      <a:pt x="4478" y="1"/>
                    </a:moveTo>
                    <a:cubicBezTo>
                      <a:pt x="4418" y="25"/>
                      <a:pt x="4371" y="25"/>
                      <a:pt x="4311" y="37"/>
                    </a:cubicBezTo>
                    <a:cubicBezTo>
                      <a:pt x="2870" y="287"/>
                      <a:pt x="1334" y="715"/>
                      <a:pt x="1" y="1465"/>
                    </a:cubicBezTo>
                    <a:cubicBezTo>
                      <a:pt x="156" y="2299"/>
                      <a:pt x="906" y="3025"/>
                      <a:pt x="1763" y="3061"/>
                    </a:cubicBezTo>
                    <a:cubicBezTo>
                      <a:pt x="1787" y="3062"/>
                      <a:pt x="1812" y="3062"/>
                      <a:pt x="1837" y="3062"/>
                    </a:cubicBezTo>
                    <a:cubicBezTo>
                      <a:pt x="1975" y="3062"/>
                      <a:pt x="2116" y="3052"/>
                      <a:pt x="2252" y="3052"/>
                    </a:cubicBezTo>
                    <a:cubicBezTo>
                      <a:pt x="2471" y="3052"/>
                      <a:pt x="2676" y="3078"/>
                      <a:pt x="2835" y="3216"/>
                    </a:cubicBezTo>
                    <a:cubicBezTo>
                      <a:pt x="2954" y="3323"/>
                      <a:pt x="3037" y="3454"/>
                      <a:pt x="3120" y="3573"/>
                    </a:cubicBezTo>
                    <a:cubicBezTo>
                      <a:pt x="3466" y="4048"/>
                      <a:pt x="4056" y="4329"/>
                      <a:pt x="4645" y="4329"/>
                    </a:cubicBezTo>
                    <a:cubicBezTo>
                      <a:pt x="4868" y="4329"/>
                      <a:pt x="5090" y="4289"/>
                      <a:pt x="5299" y="4204"/>
                    </a:cubicBezTo>
                    <a:cubicBezTo>
                      <a:pt x="5355" y="4172"/>
                      <a:pt x="5426" y="4140"/>
                      <a:pt x="5489" y="4140"/>
                    </a:cubicBezTo>
                    <a:cubicBezTo>
                      <a:pt x="5520" y="4140"/>
                      <a:pt x="5549" y="4148"/>
                      <a:pt x="5573" y="4168"/>
                    </a:cubicBezTo>
                    <a:cubicBezTo>
                      <a:pt x="5633" y="4216"/>
                      <a:pt x="5656" y="4287"/>
                      <a:pt x="5680" y="4347"/>
                    </a:cubicBezTo>
                    <a:cubicBezTo>
                      <a:pt x="5787" y="4609"/>
                      <a:pt x="6049" y="4751"/>
                      <a:pt x="6323" y="4787"/>
                    </a:cubicBezTo>
                    <a:cubicBezTo>
                      <a:pt x="6346" y="4788"/>
                      <a:pt x="6370" y="4789"/>
                      <a:pt x="6393" y="4789"/>
                    </a:cubicBezTo>
                    <a:cubicBezTo>
                      <a:pt x="6643" y="4789"/>
                      <a:pt x="6892" y="4731"/>
                      <a:pt x="7121" y="4644"/>
                    </a:cubicBezTo>
                    <a:cubicBezTo>
                      <a:pt x="7478" y="4525"/>
                      <a:pt x="7859" y="4382"/>
                      <a:pt x="8121" y="4109"/>
                    </a:cubicBezTo>
                    <a:cubicBezTo>
                      <a:pt x="8395" y="3835"/>
                      <a:pt x="8538" y="3394"/>
                      <a:pt x="8371" y="3085"/>
                    </a:cubicBezTo>
                    <a:cubicBezTo>
                      <a:pt x="8240" y="2823"/>
                      <a:pt x="7954" y="2656"/>
                      <a:pt x="7692" y="2501"/>
                    </a:cubicBezTo>
                    <a:cubicBezTo>
                      <a:pt x="6692" y="1942"/>
                      <a:pt x="5728" y="1299"/>
                      <a:pt x="4918" y="477"/>
                    </a:cubicBezTo>
                    <a:cubicBezTo>
                      <a:pt x="4787" y="334"/>
                      <a:pt x="4621" y="179"/>
                      <a:pt x="447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5882;p62">
                <a:extLst>
                  <a:ext uri="{FF2B5EF4-FFF2-40B4-BE49-F238E27FC236}">
                    <a16:creationId xmlns:a16="http://schemas.microsoft.com/office/drawing/2014/main" id="{1CE11A3A-9F20-A847-517A-557D9B428DAF}"/>
                  </a:ext>
                </a:extLst>
              </p:cNvPr>
              <p:cNvSpPr/>
              <p:nvPr/>
            </p:nvSpPr>
            <p:spPr>
              <a:xfrm>
                <a:off x="2498518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24" y="12"/>
                    </a:moveTo>
                    <a:lnTo>
                      <a:pt x="24" y="12"/>
                    </a:lnTo>
                    <a:cubicBezTo>
                      <a:pt x="1" y="0"/>
                      <a:pt x="1" y="0"/>
                      <a:pt x="24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5883;p62">
                <a:extLst>
                  <a:ext uri="{FF2B5EF4-FFF2-40B4-BE49-F238E27FC236}">
                    <a16:creationId xmlns:a16="http://schemas.microsoft.com/office/drawing/2014/main" id="{D0E9B5D9-4019-8BA0-0D76-A2DECF1D43D6}"/>
                  </a:ext>
                </a:extLst>
              </p:cNvPr>
              <p:cNvSpPr/>
              <p:nvPr/>
            </p:nvSpPr>
            <p:spPr>
              <a:xfrm>
                <a:off x="2088847" y="2295716"/>
                <a:ext cx="18026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7" h="3731" extrusionOk="0">
                    <a:moveTo>
                      <a:pt x="1412" y="0"/>
                    </a:moveTo>
                    <a:cubicBezTo>
                      <a:pt x="1142" y="0"/>
                      <a:pt x="879" y="53"/>
                      <a:pt x="656" y="184"/>
                    </a:cubicBezTo>
                    <a:cubicBezTo>
                      <a:pt x="418" y="315"/>
                      <a:pt x="215" y="529"/>
                      <a:pt x="120" y="850"/>
                    </a:cubicBezTo>
                    <a:cubicBezTo>
                      <a:pt x="1" y="1208"/>
                      <a:pt x="13" y="1577"/>
                      <a:pt x="96" y="1910"/>
                    </a:cubicBezTo>
                    <a:cubicBezTo>
                      <a:pt x="299" y="2636"/>
                      <a:pt x="799" y="3208"/>
                      <a:pt x="1454" y="3505"/>
                    </a:cubicBezTo>
                    <a:cubicBezTo>
                      <a:pt x="1722" y="3628"/>
                      <a:pt x="2078" y="3730"/>
                      <a:pt x="2430" y="3730"/>
                    </a:cubicBezTo>
                    <a:cubicBezTo>
                      <a:pt x="2796" y="3730"/>
                      <a:pt x="3157" y="3619"/>
                      <a:pt x="3406" y="3303"/>
                    </a:cubicBezTo>
                    <a:cubicBezTo>
                      <a:pt x="3632" y="3041"/>
                      <a:pt x="3656" y="2672"/>
                      <a:pt x="3632" y="2339"/>
                    </a:cubicBezTo>
                    <a:cubicBezTo>
                      <a:pt x="3549" y="1624"/>
                      <a:pt x="3347" y="779"/>
                      <a:pt x="2763" y="386"/>
                    </a:cubicBezTo>
                    <a:cubicBezTo>
                      <a:pt x="2424" y="178"/>
                      <a:pt x="1906" y="0"/>
                      <a:pt x="1412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5884;p62">
                <a:extLst>
                  <a:ext uri="{FF2B5EF4-FFF2-40B4-BE49-F238E27FC236}">
                    <a16:creationId xmlns:a16="http://schemas.microsoft.com/office/drawing/2014/main" id="{9C49935B-E95A-C4D8-6B72-C55CE4CA5859}"/>
                  </a:ext>
                </a:extLst>
              </p:cNvPr>
              <p:cNvSpPr/>
              <p:nvPr/>
            </p:nvSpPr>
            <p:spPr>
              <a:xfrm>
                <a:off x="2108219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786" y="1"/>
                    </a:moveTo>
                    <a:cubicBezTo>
                      <a:pt x="693" y="1"/>
                      <a:pt x="601" y="14"/>
                      <a:pt x="513" y="43"/>
                    </a:cubicBezTo>
                    <a:cubicBezTo>
                      <a:pt x="394" y="67"/>
                      <a:pt x="287" y="126"/>
                      <a:pt x="203" y="222"/>
                    </a:cubicBezTo>
                    <a:cubicBezTo>
                      <a:pt x="132" y="293"/>
                      <a:pt x="1" y="424"/>
                      <a:pt x="37" y="543"/>
                    </a:cubicBezTo>
                    <a:cubicBezTo>
                      <a:pt x="45" y="595"/>
                      <a:pt x="92" y="629"/>
                      <a:pt x="140" y="629"/>
                    </a:cubicBezTo>
                    <a:cubicBezTo>
                      <a:pt x="158" y="629"/>
                      <a:pt x="175" y="624"/>
                      <a:pt x="191" y="615"/>
                    </a:cubicBezTo>
                    <a:cubicBezTo>
                      <a:pt x="263" y="591"/>
                      <a:pt x="322" y="484"/>
                      <a:pt x="382" y="436"/>
                    </a:cubicBezTo>
                    <a:cubicBezTo>
                      <a:pt x="453" y="376"/>
                      <a:pt x="525" y="341"/>
                      <a:pt x="620" y="305"/>
                    </a:cubicBezTo>
                    <a:cubicBezTo>
                      <a:pt x="680" y="293"/>
                      <a:pt x="727" y="281"/>
                      <a:pt x="787" y="281"/>
                    </a:cubicBezTo>
                    <a:cubicBezTo>
                      <a:pt x="703" y="424"/>
                      <a:pt x="668" y="591"/>
                      <a:pt x="680" y="769"/>
                    </a:cubicBezTo>
                    <a:cubicBezTo>
                      <a:pt x="691" y="877"/>
                      <a:pt x="727" y="972"/>
                      <a:pt x="763" y="1067"/>
                    </a:cubicBezTo>
                    <a:cubicBezTo>
                      <a:pt x="799" y="1115"/>
                      <a:pt x="822" y="1174"/>
                      <a:pt x="870" y="1198"/>
                    </a:cubicBezTo>
                    <a:cubicBezTo>
                      <a:pt x="882" y="1210"/>
                      <a:pt x="894" y="1246"/>
                      <a:pt x="930" y="1258"/>
                    </a:cubicBezTo>
                    <a:cubicBezTo>
                      <a:pt x="965" y="1293"/>
                      <a:pt x="989" y="1293"/>
                      <a:pt x="1037" y="1305"/>
                    </a:cubicBezTo>
                    <a:cubicBezTo>
                      <a:pt x="1041" y="1306"/>
                      <a:pt x="1046" y="1306"/>
                      <a:pt x="1050" y="1306"/>
                    </a:cubicBezTo>
                    <a:cubicBezTo>
                      <a:pt x="1105" y="1306"/>
                      <a:pt x="1154" y="1241"/>
                      <a:pt x="1132" y="1186"/>
                    </a:cubicBezTo>
                    <a:cubicBezTo>
                      <a:pt x="1120" y="1150"/>
                      <a:pt x="1120" y="1127"/>
                      <a:pt x="1108" y="1115"/>
                    </a:cubicBezTo>
                    <a:cubicBezTo>
                      <a:pt x="1096" y="1091"/>
                      <a:pt x="1084" y="1079"/>
                      <a:pt x="1061" y="1055"/>
                    </a:cubicBezTo>
                    <a:cubicBezTo>
                      <a:pt x="1037" y="1019"/>
                      <a:pt x="1013" y="996"/>
                      <a:pt x="1001" y="960"/>
                    </a:cubicBezTo>
                    <a:cubicBezTo>
                      <a:pt x="953" y="888"/>
                      <a:pt x="930" y="817"/>
                      <a:pt x="930" y="722"/>
                    </a:cubicBezTo>
                    <a:cubicBezTo>
                      <a:pt x="918" y="579"/>
                      <a:pt x="941" y="424"/>
                      <a:pt x="1001" y="293"/>
                    </a:cubicBezTo>
                    <a:cubicBezTo>
                      <a:pt x="1108" y="305"/>
                      <a:pt x="1215" y="353"/>
                      <a:pt x="1299" y="400"/>
                    </a:cubicBezTo>
                    <a:cubicBezTo>
                      <a:pt x="1644" y="555"/>
                      <a:pt x="1989" y="877"/>
                      <a:pt x="2144" y="1234"/>
                    </a:cubicBezTo>
                    <a:cubicBezTo>
                      <a:pt x="2152" y="1262"/>
                      <a:pt x="2171" y="1274"/>
                      <a:pt x="2191" y="1274"/>
                    </a:cubicBezTo>
                    <a:cubicBezTo>
                      <a:pt x="2231" y="1274"/>
                      <a:pt x="2275" y="1229"/>
                      <a:pt x="2251" y="1174"/>
                    </a:cubicBezTo>
                    <a:cubicBezTo>
                      <a:pt x="2168" y="924"/>
                      <a:pt x="2061" y="722"/>
                      <a:pt x="1894" y="543"/>
                    </a:cubicBezTo>
                    <a:cubicBezTo>
                      <a:pt x="1715" y="365"/>
                      <a:pt x="1525" y="222"/>
                      <a:pt x="1287" y="115"/>
                    </a:cubicBezTo>
                    <a:cubicBezTo>
                      <a:pt x="1132" y="45"/>
                      <a:pt x="958" y="1"/>
                      <a:pt x="786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5887;p62">
                <a:extLst>
                  <a:ext uri="{FF2B5EF4-FFF2-40B4-BE49-F238E27FC236}">
                    <a16:creationId xmlns:a16="http://schemas.microsoft.com/office/drawing/2014/main" id="{7A8BD993-FD9F-AE9E-F481-8AF8A5CC4F46}"/>
                  </a:ext>
                </a:extLst>
              </p:cNvPr>
              <p:cNvSpPr/>
              <p:nvPr/>
            </p:nvSpPr>
            <p:spPr>
              <a:xfrm>
                <a:off x="2558113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040" y="0"/>
                    </a:moveTo>
                    <a:cubicBezTo>
                      <a:pt x="2836" y="0"/>
                      <a:pt x="2435" y="151"/>
                      <a:pt x="1863" y="170"/>
                    </a:cubicBezTo>
                    <a:cubicBezTo>
                      <a:pt x="1816" y="172"/>
                      <a:pt x="1771" y="173"/>
                      <a:pt x="1727" y="173"/>
                    </a:cubicBezTo>
                    <a:cubicBezTo>
                      <a:pt x="1270" y="173"/>
                      <a:pt x="968" y="64"/>
                      <a:pt x="707" y="64"/>
                    </a:cubicBezTo>
                    <a:cubicBezTo>
                      <a:pt x="592" y="64"/>
                      <a:pt x="484" y="85"/>
                      <a:pt x="375" y="146"/>
                    </a:cubicBezTo>
                    <a:cubicBezTo>
                      <a:pt x="0" y="339"/>
                      <a:pt x="741" y="1464"/>
                      <a:pt x="1709" y="1464"/>
                    </a:cubicBezTo>
                    <a:cubicBezTo>
                      <a:pt x="1756" y="1464"/>
                      <a:pt x="1804" y="1461"/>
                      <a:pt x="1851" y="1456"/>
                    </a:cubicBezTo>
                    <a:cubicBezTo>
                      <a:pt x="2863" y="1325"/>
                      <a:pt x="3423" y="384"/>
                      <a:pt x="3161" y="39"/>
                    </a:cubicBezTo>
                    <a:cubicBezTo>
                      <a:pt x="3136" y="11"/>
                      <a:pt x="3095" y="0"/>
                      <a:pt x="3040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5888;p62">
                <a:extLst>
                  <a:ext uri="{FF2B5EF4-FFF2-40B4-BE49-F238E27FC236}">
                    <a16:creationId xmlns:a16="http://schemas.microsoft.com/office/drawing/2014/main" id="{F9C2D6A2-25AF-F047-D096-436998289CB6}"/>
                  </a:ext>
                </a:extLst>
              </p:cNvPr>
              <p:cNvSpPr/>
              <p:nvPr/>
            </p:nvSpPr>
            <p:spPr>
              <a:xfrm>
                <a:off x="2571274" y="2385479"/>
                <a:ext cx="102775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1112" extrusionOk="0">
                    <a:moveTo>
                      <a:pt x="268" y="0"/>
                    </a:moveTo>
                    <a:cubicBezTo>
                      <a:pt x="171" y="0"/>
                      <a:pt x="79" y="16"/>
                      <a:pt x="1" y="53"/>
                    </a:cubicBezTo>
                    <a:cubicBezTo>
                      <a:pt x="90" y="442"/>
                      <a:pt x="677" y="1112"/>
                      <a:pt x="1404" y="1112"/>
                    </a:cubicBezTo>
                    <a:cubicBezTo>
                      <a:pt x="1455" y="1112"/>
                      <a:pt x="1508" y="1108"/>
                      <a:pt x="1561" y="1101"/>
                    </a:cubicBezTo>
                    <a:cubicBezTo>
                      <a:pt x="1763" y="1065"/>
                      <a:pt x="1942" y="1030"/>
                      <a:pt x="2084" y="946"/>
                    </a:cubicBezTo>
                    <a:cubicBezTo>
                      <a:pt x="1799" y="613"/>
                      <a:pt x="1430" y="375"/>
                      <a:pt x="1061" y="208"/>
                    </a:cubicBezTo>
                    <a:cubicBezTo>
                      <a:pt x="859" y="120"/>
                      <a:pt x="541" y="0"/>
                      <a:pt x="268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5889;p62">
                <a:extLst>
                  <a:ext uri="{FF2B5EF4-FFF2-40B4-BE49-F238E27FC236}">
                    <a16:creationId xmlns:a16="http://schemas.microsoft.com/office/drawing/2014/main" id="{13E25AF0-72B9-ED25-6DFD-D14431F82921}"/>
                  </a:ext>
                </a:extLst>
              </p:cNvPr>
              <p:cNvSpPr/>
              <p:nvPr/>
            </p:nvSpPr>
            <p:spPr>
              <a:xfrm>
                <a:off x="2512616" y="2175639"/>
                <a:ext cx="93360" cy="33026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670" extrusionOk="0">
                    <a:moveTo>
                      <a:pt x="1084" y="0"/>
                    </a:moveTo>
                    <a:cubicBezTo>
                      <a:pt x="893" y="0"/>
                      <a:pt x="715" y="48"/>
                      <a:pt x="572" y="107"/>
                    </a:cubicBezTo>
                    <a:cubicBezTo>
                      <a:pt x="357" y="191"/>
                      <a:pt x="155" y="322"/>
                      <a:pt x="48" y="536"/>
                    </a:cubicBezTo>
                    <a:cubicBezTo>
                      <a:pt x="36" y="548"/>
                      <a:pt x="36" y="584"/>
                      <a:pt x="12" y="596"/>
                    </a:cubicBezTo>
                    <a:cubicBezTo>
                      <a:pt x="2" y="637"/>
                      <a:pt x="0" y="669"/>
                      <a:pt x="31" y="669"/>
                    </a:cubicBezTo>
                    <a:cubicBezTo>
                      <a:pt x="36" y="669"/>
                      <a:pt x="42" y="669"/>
                      <a:pt x="48" y="667"/>
                    </a:cubicBezTo>
                    <a:cubicBezTo>
                      <a:pt x="60" y="667"/>
                      <a:pt x="96" y="643"/>
                      <a:pt x="107" y="619"/>
                    </a:cubicBezTo>
                    <a:cubicBezTo>
                      <a:pt x="325" y="424"/>
                      <a:pt x="632" y="273"/>
                      <a:pt x="1006" y="273"/>
                    </a:cubicBezTo>
                    <a:cubicBezTo>
                      <a:pt x="1020" y="273"/>
                      <a:pt x="1034" y="274"/>
                      <a:pt x="1048" y="274"/>
                    </a:cubicBezTo>
                    <a:cubicBezTo>
                      <a:pt x="1143" y="298"/>
                      <a:pt x="1250" y="298"/>
                      <a:pt x="1358" y="322"/>
                    </a:cubicBezTo>
                    <a:cubicBezTo>
                      <a:pt x="1445" y="351"/>
                      <a:pt x="1540" y="388"/>
                      <a:pt x="1649" y="388"/>
                    </a:cubicBezTo>
                    <a:cubicBezTo>
                      <a:pt x="1674" y="388"/>
                      <a:pt x="1700" y="386"/>
                      <a:pt x="1727" y="381"/>
                    </a:cubicBezTo>
                    <a:cubicBezTo>
                      <a:pt x="1858" y="381"/>
                      <a:pt x="1893" y="250"/>
                      <a:pt x="1834" y="191"/>
                    </a:cubicBezTo>
                    <a:cubicBezTo>
                      <a:pt x="1762" y="84"/>
                      <a:pt x="1560" y="60"/>
                      <a:pt x="1441" y="24"/>
                    </a:cubicBezTo>
                    <a:cubicBezTo>
                      <a:pt x="1322" y="12"/>
                      <a:pt x="1191" y="0"/>
                      <a:pt x="1084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5890;p62">
                <a:extLst>
                  <a:ext uri="{FF2B5EF4-FFF2-40B4-BE49-F238E27FC236}">
                    <a16:creationId xmlns:a16="http://schemas.microsoft.com/office/drawing/2014/main" id="{48966899-712D-ADF0-4C5B-7C4E4FC61D93}"/>
                  </a:ext>
                </a:extLst>
              </p:cNvPr>
              <p:cNvSpPr/>
              <p:nvPr/>
            </p:nvSpPr>
            <p:spPr>
              <a:xfrm>
                <a:off x="2691696" y="2167802"/>
                <a:ext cx="73692" cy="26963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547" extrusionOk="0">
                    <a:moveTo>
                      <a:pt x="640" y="0"/>
                    </a:moveTo>
                    <a:cubicBezTo>
                      <a:pt x="606" y="0"/>
                      <a:pt x="571" y="2"/>
                      <a:pt x="534" y="4"/>
                    </a:cubicBezTo>
                    <a:cubicBezTo>
                      <a:pt x="451" y="16"/>
                      <a:pt x="368" y="40"/>
                      <a:pt x="284" y="76"/>
                    </a:cubicBezTo>
                    <a:cubicBezTo>
                      <a:pt x="201" y="123"/>
                      <a:pt x="70" y="171"/>
                      <a:pt x="34" y="290"/>
                    </a:cubicBezTo>
                    <a:cubicBezTo>
                      <a:pt x="0" y="358"/>
                      <a:pt x="53" y="470"/>
                      <a:pt x="151" y="470"/>
                    </a:cubicBezTo>
                    <a:cubicBezTo>
                      <a:pt x="155" y="470"/>
                      <a:pt x="160" y="469"/>
                      <a:pt x="165" y="469"/>
                    </a:cubicBezTo>
                    <a:cubicBezTo>
                      <a:pt x="273" y="457"/>
                      <a:pt x="344" y="397"/>
                      <a:pt x="439" y="362"/>
                    </a:cubicBezTo>
                    <a:cubicBezTo>
                      <a:pt x="511" y="338"/>
                      <a:pt x="582" y="302"/>
                      <a:pt x="654" y="290"/>
                    </a:cubicBezTo>
                    <a:cubicBezTo>
                      <a:pt x="718" y="274"/>
                      <a:pt x="782" y="266"/>
                      <a:pt x="844" y="266"/>
                    </a:cubicBezTo>
                    <a:cubicBezTo>
                      <a:pt x="1059" y="266"/>
                      <a:pt x="1259" y="357"/>
                      <a:pt x="1416" y="504"/>
                    </a:cubicBezTo>
                    <a:cubicBezTo>
                      <a:pt x="1427" y="516"/>
                      <a:pt x="1463" y="528"/>
                      <a:pt x="1475" y="540"/>
                    </a:cubicBezTo>
                    <a:cubicBezTo>
                      <a:pt x="1479" y="545"/>
                      <a:pt x="1483" y="547"/>
                      <a:pt x="1485" y="547"/>
                    </a:cubicBezTo>
                    <a:cubicBezTo>
                      <a:pt x="1494" y="547"/>
                      <a:pt x="1483" y="508"/>
                      <a:pt x="1463" y="469"/>
                    </a:cubicBezTo>
                    <a:cubicBezTo>
                      <a:pt x="1439" y="457"/>
                      <a:pt x="1427" y="421"/>
                      <a:pt x="1427" y="409"/>
                    </a:cubicBezTo>
                    <a:cubicBezTo>
                      <a:pt x="1296" y="219"/>
                      <a:pt x="1118" y="112"/>
                      <a:pt x="951" y="52"/>
                    </a:cubicBezTo>
                    <a:cubicBezTo>
                      <a:pt x="851" y="16"/>
                      <a:pt x="751" y="0"/>
                      <a:pt x="640" y="0"/>
                    </a:cubicBezTo>
                    <a:close/>
                  </a:path>
                </a:pathLst>
              </a:custGeom>
              <a:solidFill>
                <a:srgbClr val="C05A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5891;p62">
                <a:extLst>
                  <a:ext uri="{FF2B5EF4-FFF2-40B4-BE49-F238E27FC236}">
                    <a16:creationId xmlns:a16="http://schemas.microsoft.com/office/drawing/2014/main" id="{F3042154-DBD6-8317-6F06-D6D776AC842E}"/>
                  </a:ext>
                </a:extLst>
              </p:cNvPr>
              <p:cNvSpPr/>
              <p:nvPr/>
            </p:nvSpPr>
            <p:spPr>
              <a:xfrm>
                <a:off x="2485160" y="2273535"/>
                <a:ext cx="101444" cy="37019"/>
              </a:xfrm>
              <a:custGeom>
                <a:avLst/>
                <a:gdLst/>
                <a:ahLst/>
                <a:cxnLst/>
                <a:rect l="l" t="t" r="r" b="b"/>
                <a:pathLst>
                  <a:path w="2058" h="751" extrusionOk="0">
                    <a:moveTo>
                      <a:pt x="1073" y="1"/>
                    </a:moveTo>
                    <a:cubicBezTo>
                      <a:pt x="870" y="1"/>
                      <a:pt x="669" y="49"/>
                      <a:pt x="498" y="145"/>
                    </a:cubicBezTo>
                    <a:cubicBezTo>
                      <a:pt x="391" y="181"/>
                      <a:pt x="295" y="264"/>
                      <a:pt x="212" y="336"/>
                    </a:cubicBezTo>
                    <a:cubicBezTo>
                      <a:pt x="141" y="407"/>
                      <a:pt x="33" y="503"/>
                      <a:pt x="10" y="598"/>
                    </a:cubicBezTo>
                    <a:cubicBezTo>
                      <a:pt x="1" y="634"/>
                      <a:pt x="19" y="670"/>
                      <a:pt x="49" y="670"/>
                    </a:cubicBezTo>
                    <a:cubicBezTo>
                      <a:pt x="58" y="670"/>
                      <a:pt x="69" y="666"/>
                      <a:pt x="81" y="657"/>
                    </a:cubicBezTo>
                    <a:cubicBezTo>
                      <a:pt x="152" y="622"/>
                      <a:pt x="236" y="526"/>
                      <a:pt x="307" y="479"/>
                    </a:cubicBezTo>
                    <a:cubicBezTo>
                      <a:pt x="379" y="419"/>
                      <a:pt x="474" y="360"/>
                      <a:pt x="557" y="324"/>
                    </a:cubicBezTo>
                    <a:cubicBezTo>
                      <a:pt x="705" y="245"/>
                      <a:pt x="861" y="199"/>
                      <a:pt x="1012" y="199"/>
                    </a:cubicBezTo>
                    <a:cubicBezTo>
                      <a:pt x="1043" y="199"/>
                      <a:pt x="1074" y="201"/>
                      <a:pt x="1105" y="205"/>
                    </a:cubicBezTo>
                    <a:cubicBezTo>
                      <a:pt x="1284" y="217"/>
                      <a:pt x="1450" y="276"/>
                      <a:pt x="1605" y="360"/>
                    </a:cubicBezTo>
                    <a:cubicBezTo>
                      <a:pt x="1676" y="407"/>
                      <a:pt x="1748" y="467"/>
                      <a:pt x="1807" y="538"/>
                    </a:cubicBezTo>
                    <a:cubicBezTo>
                      <a:pt x="1867" y="598"/>
                      <a:pt x="1915" y="693"/>
                      <a:pt x="1974" y="741"/>
                    </a:cubicBezTo>
                    <a:cubicBezTo>
                      <a:pt x="1980" y="747"/>
                      <a:pt x="1989" y="750"/>
                      <a:pt x="1999" y="750"/>
                    </a:cubicBezTo>
                    <a:cubicBezTo>
                      <a:pt x="2026" y="750"/>
                      <a:pt x="2057" y="728"/>
                      <a:pt x="2057" y="693"/>
                    </a:cubicBezTo>
                    <a:cubicBezTo>
                      <a:pt x="2057" y="598"/>
                      <a:pt x="1998" y="479"/>
                      <a:pt x="1938" y="419"/>
                    </a:cubicBezTo>
                    <a:cubicBezTo>
                      <a:pt x="1879" y="348"/>
                      <a:pt x="1807" y="276"/>
                      <a:pt x="1724" y="217"/>
                    </a:cubicBezTo>
                    <a:cubicBezTo>
                      <a:pt x="1545" y="98"/>
                      <a:pt x="1343" y="26"/>
                      <a:pt x="1141" y="3"/>
                    </a:cubicBezTo>
                    <a:cubicBezTo>
                      <a:pt x="1118" y="1"/>
                      <a:pt x="1095" y="1"/>
                      <a:pt x="1073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5892;p62">
                <a:extLst>
                  <a:ext uri="{FF2B5EF4-FFF2-40B4-BE49-F238E27FC236}">
                    <a16:creationId xmlns:a16="http://schemas.microsoft.com/office/drawing/2014/main" id="{4079FF22-75AC-219F-930A-43D88E669F3C}"/>
                  </a:ext>
                </a:extLst>
              </p:cNvPr>
              <p:cNvSpPr/>
              <p:nvPr/>
            </p:nvSpPr>
            <p:spPr>
              <a:xfrm>
                <a:off x="2709195" y="2262986"/>
                <a:ext cx="66298" cy="40321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818" extrusionOk="0">
                    <a:moveTo>
                      <a:pt x="651" y="0"/>
                    </a:moveTo>
                    <a:cubicBezTo>
                      <a:pt x="613" y="0"/>
                      <a:pt x="575" y="5"/>
                      <a:pt x="537" y="14"/>
                    </a:cubicBezTo>
                    <a:cubicBezTo>
                      <a:pt x="406" y="38"/>
                      <a:pt x="287" y="133"/>
                      <a:pt x="179" y="264"/>
                    </a:cubicBezTo>
                    <a:cubicBezTo>
                      <a:pt x="132" y="324"/>
                      <a:pt x="96" y="395"/>
                      <a:pt x="60" y="490"/>
                    </a:cubicBezTo>
                    <a:cubicBezTo>
                      <a:pt x="37" y="562"/>
                      <a:pt x="1" y="681"/>
                      <a:pt x="1" y="776"/>
                    </a:cubicBezTo>
                    <a:cubicBezTo>
                      <a:pt x="1" y="799"/>
                      <a:pt x="21" y="818"/>
                      <a:pt x="38" y="818"/>
                    </a:cubicBezTo>
                    <a:cubicBezTo>
                      <a:pt x="48" y="818"/>
                      <a:pt x="56" y="812"/>
                      <a:pt x="60" y="800"/>
                    </a:cubicBezTo>
                    <a:cubicBezTo>
                      <a:pt x="96" y="740"/>
                      <a:pt x="120" y="669"/>
                      <a:pt x="156" y="598"/>
                    </a:cubicBezTo>
                    <a:cubicBezTo>
                      <a:pt x="179" y="514"/>
                      <a:pt x="227" y="455"/>
                      <a:pt x="275" y="395"/>
                    </a:cubicBezTo>
                    <a:cubicBezTo>
                      <a:pt x="346" y="300"/>
                      <a:pt x="465" y="217"/>
                      <a:pt x="572" y="193"/>
                    </a:cubicBezTo>
                    <a:cubicBezTo>
                      <a:pt x="601" y="190"/>
                      <a:pt x="628" y="189"/>
                      <a:pt x="655" y="189"/>
                    </a:cubicBezTo>
                    <a:cubicBezTo>
                      <a:pt x="755" y="189"/>
                      <a:pt x="848" y="208"/>
                      <a:pt x="941" y="264"/>
                    </a:cubicBezTo>
                    <a:cubicBezTo>
                      <a:pt x="1001" y="300"/>
                      <a:pt x="1061" y="359"/>
                      <a:pt x="1120" y="395"/>
                    </a:cubicBezTo>
                    <a:cubicBezTo>
                      <a:pt x="1180" y="443"/>
                      <a:pt x="1227" y="514"/>
                      <a:pt x="1287" y="562"/>
                    </a:cubicBezTo>
                    <a:cubicBezTo>
                      <a:pt x="1290" y="563"/>
                      <a:pt x="1293" y="564"/>
                      <a:pt x="1297" y="564"/>
                    </a:cubicBezTo>
                    <a:cubicBezTo>
                      <a:pt x="1319" y="564"/>
                      <a:pt x="1345" y="532"/>
                      <a:pt x="1334" y="490"/>
                    </a:cubicBezTo>
                    <a:cubicBezTo>
                      <a:pt x="1287" y="395"/>
                      <a:pt x="1227" y="312"/>
                      <a:pt x="1168" y="252"/>
                    </a:cubicBezTo>
                    <a:cubicBezTo>
                      <a:pt x="1096" y="181"/>
                      <a:pt x="1037" y="133"/>
                      <a:pt x="953" y="86"/>
                    </a:cubicBezTo>
                    <a:cubicBezTo>
                      <a:pt x="857" y="33"/>
                      <a:pt x="755" y="0"/>
                      <a:pt x="651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5893;p62">
                <a:extLst>
                  <a:ext uri="{FF2B5EF4-FFF2-40B4-BE49-F238E27FC236}">
                    <a16:creationId xmlns:a16="http://schemas.microsoft.com/office/drawing/2014/main" id="{70565AE0-24B7-05A7-09A6-B6F560F9D287}"/>
                  </a:ext>
                </a:extLst>
              </p:cNvPr>
              <p:cNvSpPr/>
              <p:nvPr/>
            </p:nvSpPr>
            <p:spPr>
              <a:xfrm>
                <a:off x="2653445" y="2219165"/>
                <a:ext cx="54665" cy="130280"/>
              </a:xfrm>
              <a:custGeom>
                <a:avLst/>
                <a:gdLst/>
                <a:ahLst/>
                <a:cxnLst/>
                <a:rect l="l" t="t" r="r" b="b"/>
                <a:pathLst>
                  <a:path w="1109" h="2643" extrusionOk="0">
                    <a:moveTo>
                      <a:pt x="267" y="1"/>
                    </a:moveTo>
                    <a:cubicBezTo>
                      <a:pt x="246" y="1"/>
                      <a:pt x="226" y="13"/>
                      <a:pt x="215" y="34"/>
                    </a:cubicBezTo>
                    <a:cubicBezTo>
                      <a:pt x="179" y="94"/>
                      <a:pt x="167" y="177"/>
                      <a:pt x="156" y="248"/>
                    </a:cubicBezTo>
                    <a:cubicBezTo>
                      <a:pt x="132" y="320"/>
                      <a:pt x="120" y="391"/>
                      <a:pt x="108" y="486"/>
                    </a:cubicBezTo>
                    <a:cubicBezTo>
                      <a:pt x="96" y="617"/>
                      <a:pt x="72" y="760"/>
                      <a:pt x="60" y="915"/>
                    </a:cubicBezTo>
                    <a:cubicBezTo>
                      <a:pt x="36" y="1177"/>
                      <a:pt x="1" y="1475"/>
                      <a:pt x="132" y="1713"/>
                    </a:cubicBezTo>
                    <a:cubicBezTo>
                      <a:pt x="179" y="1808"/>
                      <a:pt x="275" y="1891"/>
                      <a:pt x="358" y="1951"/>
                    </a:cubicBezTo>
                    <a:cubicBezTo>
                      <a:pt x="477" y="2010"/>
                      <a:pt x="596" y="2010"/>
                      <a:pt x="715" y="2010"/>
                    </a:cubicBezTo>
                    <a:lnTo>
                      <a:pt x="822" y="2010"/>
                    </a:lnTo>
                    <a:cubicBezTo>
                      <a:pt x="870" y="2010"/>
                      <a:pt x="894" y="2010"/>
                      <a:pt x="906" y="2070"/>
                    </a:cubicBezTo>
                    <a:cubicBezTo>
                      <a:pt x="929" y="2118"/>
                      <a:pt x="882" y="2213"/>
                      <a:pt x="870" y="2249"/>
                    </a:cubicBezTo>
                    <a:cubicBezTo>
                      <a:pt x="810" y="2368"/>
                      <a:pt x="727" y="2475"/>
                      <a:pt x="632" y="2546"/>
                    </a:cubicBezTo>
                    <a:cubicBezTo>
                      <a:pt x="588" y="2579"/>
                      <a:pt x="605" y="2643"/>
                      <a:pt x="645" y="2643"/>
                    </a:cubicBezTo>
                    <a:cubicBezTo>
                      <a:pt x="649" y="2643"/>
                      <a:pt x="652" y="2642"/>
                      <a:pt x="656" y="2641"/>
                    </a:cubicBezTo>
                    <a:cubicBezTo>
                      <a:pt x="882" y="2546"/>
                      <a:pt x="1025" y="2344"/>
                      <a:pt x="1072" y="2106"/>
                    </a:cubicBezTo>
                    <a:cubicBezTo>
                      <a:pt x="1108" y="1725"/>
                      <a:pt x="656" y="1879"/>
                      <a:pt x="465" y="1796"/>
                    </a:cubicBezTo>
                    <a:cubicBezTo>
                      <a:pt x="191" y="1665"/>
                      <a:pt x="227" y="1284"/>
                      <a:pt x="239" y="1034"/>
                    </a:cubicBezTo>
                    <a:lnTo>
                      <a:pt x="287" y="546"/>
                    </a:lnTo>
                    <a:cubicBezTo>
                      <a:pt x="298" y="451"/>
                      <a:pt x="298" y="379"/>
                      <a:pt x="310" y="284"/>
                    </a:cubicBezTo>
                    <a:cubicBezTo>
                      <a:pt x="310" y="213"/>
                      <a:pt x="346" y="141"/>
                      <a:pt x="334" y="58"/>
                    </a:cubicBezTo>
                    <a:cubicBezTo>
                      <a:pt x="321" y="18"/>
                      <a:pt x="293" y="1"/>
                      <a:pt x="267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5894;p62">
              <a:extLst>
                <a:ext uri="{FF2B5EF4-FFF2-40B4-BE49-F238E27FC236}">
                  <a16:creationId xmlns:a16="http://schemas.microsoft.com/office/drawing/2014/main" id="{D61B4CF8-B5B8-7C9D-9A56-36DD75250EAC}"/>
                </a:ext>
              </a:extLst>
            </p:cNvPr>
            <p:cNvGrpSpPr/>
            <p:nvPr/>
          </p:nvGrpSpPr>
          <p:grpSpPr>
            <a:xfrm>
              <a:off x="4768912" y="2372395"/>
              <a:ext cx="1167538" cy="2283918"/>
              <a:chOff x="5871060" y="1827829"/>
              <a:chExt cx="1104004" cy="2295170"/>
            </a:xfrm>
          </p:grpSpPr>
          <p:sp>
            <p:nvSpPr>
              <p:cNvPr id="72" name="Google Shape;5895;p62">
                <a:extLst>
                  <a:ext uri="{FF2B5EF4-FFF2-40B4-BE49-F238E27FC236}">
                    <a16:creationId xmlns:a16="http://schemas.microsoft.com/office/drawing/2014/main" id="{7701166C-7A56-5C6B-E497-AF9E0FD13670}"/>
                  </a:ext>
                </a:extLst>
              </p:cNvPr>
              <p:cNvSpPr/>
              <p:nvPr/>
            </p:nvSpPr>
            <p:spPr>
              <a:xfrm>
                <a:off x="5913895" y="1891762"/>
                <a:ext cx="1061169" cy="980871"/>
              </a:xfrm>
              <a:custGeom>
                <a:avLst/>
                <a:gdLst/>
                <a:ahLst/>
                <a:cxnLst/>
                <a:rect l="l" t="t" r="r" b="b"/>
                <a:pathLst>
                  <a:path w="21528" h="19899" extrusionOk="0">
                    <a:moveTo>
                      <a:pt x="11569" y="0"/>
                    </a:moveTo>
                    <a:cubicBezTo>
                      <a:pt x="10530" y="0"/>
                      <a:pt x="9475" y="230"/>
                      <a:pt x="8525" y="556"/>
                    </a:cubicBezTo>
                    <a:cubicBezTo>
                      <a:pt x="7049" y="1080"/>
                      <a:pt x="5668" y="2044"/>
                      <a:pt x="4834" y="3402"/>
                    </a:cubicBezTo>
                    <a:cubicBezTo>
                      <a:pt x="3608" y="5378"/>
                      <a:pt x="3477" y="7914"/>
                      <a:pt x="3942" y="10105"/>
                    </a:cubicBezTo>
                    <a:cubicBezTo>
                      <a:pt x="4037" y="10593"/>
                      <a:pt x="4180" y="11081"/>
                      <a:pt x="4251" y="11593"/>
                    </a:cubicBezTo>
                    <a:cubicBezTo>
                      <a:pt x="4382" y="12522"/>
                      <a:pt x="4192" y="13867"/>
                      <a:pt x="3060" y="14213"/>
                    </a:cubicBezTo>
                    <a:cubicBezTo>
                      <a:pt x="2887" y="14264"/>
                      <a:pt x="2708" y="14278"/>
                      <a:pt x="2527" y="14278"/>
                    </a:cubicBezTo>
                    <a:cubicBezTo>
                      <a:pt x="2279" y="14278"/>
                      <a:pt x="2028" y="14250"/>
                      <a:pt x="1786" y="14250"/>
                    </a:cubicBezTo>
                    <a:cubicBezTo>
                      <a:pt x="1504" y="14250"/>
                      <a:pt x="1233" y="14288"/>
                      <a:pt x="989" y="14451"/>
                    </a:cubicBezTo>
                    <a:cubicBezTo>
                      <a:pt x="786" y="14582"/>
                      <a:pt x="632" y="14784"/>
                      <a:pt x="524" y="14998"/>
                    </a:cubicBezTo>
                    <a:cubicBezTo>
                      <a:pt x="1" y="16141"/>
                      <a:pt x="679" y="17499"/>
                      <a:pt x="1751" y="17915"/>
                    </a:cubicBezTo>
                    <a:cubicBezTo>
                      <a:pt x="2060" y="18036"/>
                      <a:pt x="2389" y="18090"/>
                      <a:pt x="2724" y="18090"/>
                    </a:cubicBezTo>
                    <a:cubicBezTo>
                      <a:pt x="3550" y="18090"/>
                      <a:pt x="4414" y="17757"/>
                      <a:pt x="5108" y="17249"/>
                    </a:cubicBezTo>
                    <a:lnTo>
                      <a:pt x="5108" y="17249"/>
                    </a:lnTo>
                    <a:cubicBezTo>
                      <a:pt x="5037" y="18344"/>
                      <a:pt x="5954" y="19320"/>
                      <a:pt x="7013" y="19439"/>
                    </a:cubicBezTo>
                    <a:cubicBezTo>
                      <a:pt x="7105" y="19450"/>
                      <a:pt x="7197" y="19455"/>
                      <a:pt x="7289" y="19455"/>
                    </a:cubicBezTo>
                    <a:cubicBezTo>
                      <a:pt x="8271" y="19455"/>
                      <a:pt x="9252" y="18888"/>
                      <a:pt x="9895" y="18082"/>
                    </a:cubicBezTo>
                    <a:cubicBezTo>
                      <a:pt x="9918" y="18035"/>
                      <a:pt x="9954" y="17987"/>
                      <a:pt x="10014" y="17975"/>
                    </a:cubicBezTo>
                    <a:cubicBezTo>
                      <a:pt x="10031" y="17966"/>
                      <a:pt x="10049" y="17962"/>
                      <a:pt x="10066" y="17962"/>
                    </a:cubicBezTo>
                    <a:cubicBezTo>
                      <a:pt x="10143" y="17962"/>
                      <a:pt x="10215" y="18038"/>
                      <a:pt x="10264" y="18106"/>
                    </a:cubicBezTo>
                    <a:cubicBezTo>
                      <a:pt x="10859" y="18820"/>
                      <a:pt x="11597" y="19416"/>
                      <a:pt x="12478" y="19713"/>
                    </a:cubicBezTo>
                    <a:cubicBezTo>
                      <a:pt x="12838" y="19835"/>
                      <a:pt x="13219" y="19899"/>
                      <a:pt x="13601" y="19899"/>
                    </a:cubicBezTo>
                    <a:cubicBezTo>
                      <a:pt x="14156" y="19899"/>
                      <a:pt x="14711" y="19764"/>
                      <a:pt x="15205" y="19475"/>
                    </a:cubicBezTo>
                    <a:cubicBezTo>
                      <a:pt x="16026" y="18987"/>
                      <a:pt x="16622" y="18035"/>
                      <a:pt x="16562" y="17082"/>
                    </a:cubicBezTo>
                    <a:lnTo>
                      <a:pt x="16562" y="17082"/>
                    </a:lnTo>
                    <a:cubicBezTo>
                      <a:pt x="17217" y="17368"/>
                      <a:pt x="17872" y="17642"/>
                      <a:pt x="18586" y="17737"/>
                    </a:cubicBezTo>
                    <a:cubicBezTo>
                      <a:pt x="18713" y="17752"/>
                      <a:pt x="18842" y="17760"/>
                      <a:pt x="18972" y="17760"/>
                    </a:cubicBezTo>
                    <a:cubicBezTo>
                      <a:pt x="19554" y="17760"/>
                      <a:pt x="20155" y="17600"/>
                      <a:pt x="20622" y="17201"/>
                    </a:cubicBezTo>
                    <a:cubicBezTo>
                      <a:pt x="21277" y="16630"/>
                      <a:pt x="21527" y="15606"/>
                      <a:pt x="21182" y="14820"/>
                    </a:cubicBezTo>
                    <a:cubicBezTo>
                      <a:pt x="20894" y="14117"/>
                      <a:pt x="20160" y="13719"/>
                      <a:pt x="19412" y="13719"/>
                    </a:cubicBezTo>
                    <a:cubicBezTo>
                      <a:pt x="19323" y="13719"/>
                      <a:pt x="19234" y="13725"/>
                      <a:pt x="19146" y="13736"/>
                    </a:cubicBezTo>
                    <a:cubicBezTo>
                      <a:pt x="19052" y="13748"/>
                      <a:pt x="18958" y="13754"/>
                      <a:pt x="18865" y="13754"/>
                    </a:cubicBezTo>
                    <a:cubicBezTo>
                      <a:pt x="17531" y="13754"/>
                      <a:pt x="16355" y="12541"/>
                      <a:pt x="17134" y="9569"/>
                    </a:cubicBezTo>
                    <a:cubicBezTo>
                      <a:pt x="17646" y="7617"/>
                      <a:pt x="17396" y="5283"/>
                      <a:pt x="16622" y="3414"/>
                    </a:cubicBezTo>
                    <a:cubicBezTo>
                      <a:pt x="16526" y="3211"/>
                      <a:pt x="16443" y="3021"/>
                      <a:pt x="16336" y="2818"/>
                    </a:cubicBezTo>
                    <a:cubicBezTo>
                      <a:pt x="15669" y="1604"/>
                      <a:pt x="14633" y="663"/>
                      <a:pt x="13300" y="247"/>
                    </a:cubicBezTo>
                    <a:cubicBezTo>
                      <a:pt x="12743" y="74"/>
                      <a:pt x="12159" y="0"/>
                      <a:pt x="11569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5896;p62">
                <a:extLst>
                  <a:ext uri="{FF2B5EF4-FFF2-40B4-BE49-F238E27FC236}">
                    <a16:creationId xmlns:a16="http://schemas.microsoft.com/office/drawing/2014/main" id="{383D5670-58E4-A2C3-AE86-0A6A13CB407C}"/>
                  </a:ext>
                </a:extLst>
              </p:cNvPr>
              <p:cNvSpPr/>
              <p:nvPr/>
            </p:nvSpPr>
            <p:spPr>
              <a:xfrm>
                <a:off x="5994883" y="1892748"/>
                <a:ext cx="957852" cy="980576"/>
              </a:xfrm>
              <a:custGeom>
                <a:avLst/>
                <a:gdLst/>
                <a:ahLst/>
                <a:cxnLst/>
                <a:rect l="l" t="t" r="r" b="b"/>
                <a:pathLst>
                  <a:path w="19432" h="19893" extrusionOk="0">
                    <a:moveTo>
                      <a:pt x="9868" y="1"/>
                    </a:moveTo>
                    <a:cubicBezTo>
                      <a:pt x="8835" y="1"/>
                      <a:pt x="7791" y="228"/>
                      <a:pt x="6847" y="560"/>
                    </a:cubicBezTo>
                    <a:cubicBezTo>
                      <a:pt x="5430" y="1060"/>
                      <a:pt x="4108" y="1977"/>
                      <a:pt x="3263" y="3251"/>
                    </a:cubicBezTo>
                    <a:cubicBezTo>
                      <a:pt x="3037" y="4132"/>
                      <a:pt x="3037" y="5049"/>
                      <a:pt x="3120" y="5965"/>
                    </a:cubicBezTo>
                    <a:cubicBezTo>
                      <a:pt x="3227" y="6954"/>
                      <a:pt x="3453" y="7930"/>
                      <a:pt x="3644" y="8906"/>
                    </a:cubicBezTo>
                    <a:cubicBezTo>
                      <a:pt x="3834" y="9906"/>
                      <a:pt x="3989" y="10918"/>
                      <a:pt x="3989" y="11942"/>
                    </a:cubicBezTo>
                    <a:cubicBezTo>
                      <a:pt x="3989" y="12883"/>
                      <a:pt x="3834" y="13788"/>
                      <a:pt x="3465" y="14657"/>
                    </a:cubicBezTo>
                    <a:cubicBezTo>
                      <a:pt x="3120" y="15455"/>
                      <a:pt x="2608" y="16169"/>
                      <a:pt x="1953" y="16741"/>
                    </a:cubicBezTo>
                    <a:cubicBezTo>
                      <a:pt x="1429" y="17193"/>
                      <a:pt x="798" y="17574"/>
                      <a:pt x="143" y="17812"/>
                    </a:cubicBezTo>
                    <a:cubicBezTo>
                      <a:pt x="108" y="17824"/>
                      <a:pt x="60" y="17836"/>
                      <a:pt x="1" y="17872"/>
                    </a:cubicBezTo>
                    <a:lnTo>
                      <a:pt x="84" y="17907"/>
                    </a:lnTo>
                    <a:cubicBezTo>
                      <a:pt x="400" y="18028"/>
                      <a:pt x="732" y="18082"/>
                      <a:pt x="1068" y="18082"/>
                    </a:cubicBezTo>
                    <a:cubicBezTo>
                      <a:pt x="1896" y="18082"/>
                      <a:pt x="2750" y="17749"/>
                      <a:pt x="3453" y="17241"/>
                    </a:cubicBezTo>
                    <a:lnTo>
                      <a:pt x="3453" y="17241"/>
                    </a:lnTo>
                    <a:cubicBezTo>
                      <a:pt x="3358" y="18348"/>
                      <a:pt x="4287" y="19312"/>
                      <a:pt x="5358" y="19431"/>
                    </a:cubicBezTo>
                    <a:cubicBezTo>
                      <a:pt x="5449" y="19442"/>
                      <a:pt x="5540" y="19447"/>
                      <a:pt x="5631" y="19447"/>
                    </a:cubicBezTo>
                    <a:cubicBezTo>
                      <a:pt x="6606" y="19447"/>
                      <a:pt x="7596" y="18880"/>
                      <a:pt x="8228" y="18074"/>
                    </a:cubicBezTo>
                    <a:cubicBezTo>
                      <a:pt x="8275" y="18026"/>
                      <a:pt x="8299" y="17991"/>
                      <a:pt x="8347" y="17967"/>
                    </a:cubicBezTo>
                    <a:cubicBezTo>
                      <a:pt x="8358" y="17964"/>
                      <a:pt x="8369" y="17963"/>
                      <a:pt x="8381" y="17963"/>
                    </a:cubicBezTo>
                    <a:cubicBezTo>
                      <a:pt x="8464" y="17963"/>
                      <a:pt x="8544" y="18036"/>
                      <a:pt x="8597" y="18110"/>
                    </a:cubicBezTo>
                    <a:cubicBezTo>
                      <a:pt x="9192" y="18824"/>
                      <a:pt x="9942" y="19419"/>
                      <a:pt x="10823" y="19717"/>
                    </a:cubicBezTo>
                    <a:cubicBezTo>
                      <a:pt x="11187" y="19830"/>
                      <a:pt x="11572" y="19892"/>
                      <a:pt x="11959" y="19892"/>
                    </a:cubicBezTo>
                    <a:cubicBezTo>
                      <a:pt x="12509" y="19892"/>
                      <a:pt x="13060" y="19766"/>
                      <a:pt x="13550" y="19479"/>
                    </a:cubicBezTo>
                    <a:cubicBezTo>
                      <a:pt x="14360" y="18979"/>
                      <a:pt x="14955" y="18026"/>
                      <a:pt x="14895" y="17074"/>
                    </a:cubicBezTo>
                    <a:lnTo>
                      <a:pt x="14895" y="17074"/>
                    </a:lnTo>
                    <a:cubicBezTo>
                      <a:pt x="15550" y="17360"/>
                      <a:pt x="16229" y="17645"/>
                      <a:pt x="16919" y="17729"/>
                    </a:cubicBezTo>
                    <a:cubicBezTo>
                      <a:pt x="17046" y="17744"/>
                      <a:pt x="17174" y="17751"/>
                      <a:pt x="17302" y="17751"/>
                    </a:cubicBezTo>
                    <a:cubicBezTo>
                      <a:pt x="17900" y="17751"/>
                      <a:pt x="18505" y="17585"/>
                      <a:pt x="18955" y="17193"/>
                    </a:cubicBezTo>
                    <a:cubicBezTo>
                      <a:pt x="19158" y="17014"/>
                      <a:pt x="19313" y="16812"/>
                      <a:pt x="19432" y="16574"/>
                    </a:cubicBezTo>
                    <a:lnTo>
                      <a:pt x="19432" y="16574"/>
                    </a:lnTo>
                    <a:cubicBezTo>
                      <a:pt x="19182" y="16693"/>
                      <a:pt x="18932" y="16764"/>
                      <a:pt x="18658" y="16812"/>
                    </a:cubicBezTo>
                    <a:cubicBezTo>
                      <a:pt x="18439" y="16845"/>
                      <a:pt x="18216" y="16860"/>
                      <a:pt x="17992" y="16860"/>
                    </a:cubicBezTo>
                    <a:cubicBezTo>
                      <a:pt x="17728" y="16860"/>
                      <a:pt x="17463" y="16839"/>
                      <a:pt x="17205" y="16800"/>
                    </a:cubicBezTo>
                    <a:cubicBezTo>
                      <a:pt x="16693" y="16717"/>
                      <a:pt x="16253" y="16526"/>
                      <a:pt x="15824" y="16264"/>
                    </a:cubicBezTo>
                    <a:cubicBezTo>
                      <a:pt x="15181" y="15859"/>
                      <a:pt x="14610" y="15348"/>
                      <a:pt x="14121" y="14788"/>
                    </a:cubicBezTo>
                    <a:cubicBezTo>
                      <a:pt x="13657" y="14252"/>
                      <a:pt x="13264" y="13621"/>
                      <a:pt x="13062" y="12931"/>
                    </a:cubicBezTo>
                    <a:cubicBezTo>
                      <a:pt x="12943" y="12514"/>
                      <a:pt x="12931" y="12073"/>
                      <a:pt x="12978" y="11645"/>
                    </a:cubicBezTo>
                    <a:cubicBezTo>
                      <a:pt x="13026" y="11216"/>
                      <a:pt x="13145" y="10811"/>
                      <a:pt x="13276" y="10406"/>
                    </a:cubicBezTo>
                    <a:cubicBezTo>
                      <a:pt x="13562" y="9549"/>
                      <a:pt x="13836" y="8680"/>
                      <a:pt x="14038" y="7811"/>
                    </a:cubicBezTo>
                    <a:cubicBezTo>
                      <a:pt x="14217" y="6989"/>
                      <a:pt x="14312" y="6144"/>
                      <a:pt x="14252" y="5311"/>
                    </a:cubicBezTo>
                    <a:cubicBezTo>
                      <a:pt x="14193" y="4596"/>
                      <a:pt x="14038" y="3882"/>
                      <a:pt x="13764" y="3203"/>
                    </a:cubicBezTo>
                    <a:cubicBezTo>
                      <a:pt x="13348" y="2155"/>
                      <a:pt x="12705" y="1203"/>
                      <a:pt x="11931" y="369"/>
                    </a:cubicBezTo>
                    <a:cubicBezTo>
                      <a:pt x="11835" y="322"/>
                      <a:pt x="11728" y="274"/>
                      <a:pt x="11621" y="250"/>
                    </a:cubicBezTo>
                    <a:cubicBezTo>
                      <a:pt x="11055" y="76"/>
                      <a:pt x="10463" y="1"/>
                      <a:pt x="9868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5897;p62">
                <a:extLst>
                  <a:ext uri="{FF2B5EF4-FFF2-40B4-BE49-F238E27FC236}">
                    <a16:creationId xmlns:a16="http://schemas.microsoft.com/office/drawing/2014/main" id="{7DBDE876-FC79-3B8E-2538-4645BD8E96C8}"/>
                  </a:ext>
                </a:extLst>
              </p:cNvPr>
              <p:cNvSpPr/>
              <p:nvPr/>
            </p:nvSpPr>
            <p:spPr>
              <a:xfrm>
                <a:off x="5893932" y="3250813"/>
                <a:ext cx="194311" cy="269433"/>
              </a:xfrm>
              <a:custGeom>
                <a:avLst/>
                <a:gdLst/>
                <a:ahLst/>
                <a:cxnLst/>
                <a:rect l="l" t="t" r="r" b="b"/>
                <a:pathLst>
                  <a:path w="3942" h="5466" extrusionOk="0">
                    <a:moveTo>
                      <a:pt x="2001" y="0"/>
                    </a:moveTo>
                    <a:cubicBezTo>
                      <a:pt x="1846" y="322"/>
                      <a:pt x="1632" y="739"/>
                      <a:pt x="1513" y="977"/>
                    </a:cubicBezTo>
                    <a:cubicBezTo>
                      <a:pt x="1215" y="1298"/>
                      <a:pt x="1" y="3358"/>
                      <a:pt x="298" y="3572"/>
                    </a:cubicBezTo>
                    <a:cubicBezTo>
                      <a:pt x="315" y="3585"/>
                      <a:pt x="333" y="3590"/>
                      <a:pt x="353" y="3590"/>
                    </a:cubicBezTo>
                    <a:cubicBezTo>
                      <a:pt x="582" y="3590"/>
                      <a:pt x="1030" y="2839"/>
                      <a:pt x="1096" y="2763"/>
                    </a:cubicBezTo>
                    <a:lnTo>
                      <a:pt x="1096" y="2763"/>
                    </a:lnTo>
                    <a:cubicBezTo>
                      <a:pt x="1025" y="2894"/>
                      <a:pt x="1025" y="4965"/>
                      <a:pt x="1382" y="5025"/>
                    </a:cubicBezTo>
                    <a:cubicBezTo>
                      <a:pt x="1385" y="5025"/>
                      <a:pt x="1388" y="5026"/>
                      <a:pt x="1391" y="5026"/>
                    </a:cubicBezTo>
                    <a:cubicBezTo>
                      <a:pt x="1622" y="5026"/>
                      <a:pt x="1704" y="3713"/>
                      <a:pt x="1751" y="3560"/>
                    </a:cubicBezTo>
                    <a:lnTo>
                      <a:pt x="1751" y="3560"/>
                    </a:lnTo>
                    <a:cubicBezTo>
                      <a:pt x="1704" y="3725"/>
                      <a:pt x="1902" y="5466"/>
                      <a:pt x="2275" y="5466"/>
                    </a:cubicBezTo>
                    <a:cubicBezTo>
                      <a:pt x="2279" y="5466"/>
                      <a:pt x="2283" y="5466"/>
                      <a:pt x="2287" y="5465"/>
                    </a:cubicBezTo>
                    <a:cubicBezTo>
                      <a:pt x="2561" y="5442"/>
                      <a:pt x="2358" y="3572"/>
                      <a:pt x="2418" y="3572"/>
                    </a:cubicBezTo>
                    <a:lnTo>
                      <a:pt x="2418" y="3572"/>
                    </a:lnTo>
                    <a:cubicBezTo>
                      <a:pt x="2383" y="3595"/>
                      <a:pt x="2867" y="5040"/>
                      <a:pt x="3145" y="5040"/>
                    </a:cubicBezTo>
                    <a:cubicBezTo>
                      <a:pt x="3153" y="5040"/>
                      <a:pt x="3161" y="5039"/>
                      <a:pt x="3168" y="5037"/>
                    </a:cubicBezTo>
                    <a:cubicBezTo>
                      <a:pt x="3358" y="4977"/>
                      <a:pt x="3061" y="3382"/>
                      <a:pt x="3108" y="3382"/>
                    </a:cubicBezTo>
                    <a:lnTo>
                      <a:pt x="3108" y="3382"/>
                    </a:lnTo>
                    <a:cubicBezTo>
                      <a:pt x="3097" y="3393"/>
                      <a:pt x="3432" y="4266"/>
                      <a:pt x="3626" y="4266"/>
                    </a:cubicBezTo>
                    <a:cubicBezTo>
                      <a:pt x="3632" y="4266"/>
                      <a:pt x="3638" y="4265"/>
                      <a:pt x="3644" y="4263"/>
                    </a:cubicBezTo>
                    <a:cubicBezTo>
                      <a:pt x="3787" y="4215"/>
                      <a:pt x="3430" y="2846"/>
                      <a:pt x="3501" y="2298"/>
                    </a:cubicBezTo>
                    <a:cubicBezTo>
                      <a:pt x="3501" y="1834"/>
                      <a:pt x="3823" y="929"/>
                      <a:pt x="3942" y="643"/>
                    </a:cubicBezTo>
                    <a:cubicBezTo>
                      <a:pt x="3299" y="465"/>
                      <a:pt x="2644" y="239"/>
                      <a:pt x="2001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5898;p62">
                <a:extLst>
                  <a:ext uri="{FF2B5EF4-FFF2-40B4-BE49-F238E27FC236}">
                    <a16:creationId xmlns:a16="http://schemas.microsoft.com/office/drawing/2014/main" id="{CC7CB0D8-E21A-D0E7-43E1-881FD226266F}"/>
                  </a:ext>
                </a:extLst>
              </p:cNvPr>
              <p:cNvSpPr/>
              <p:nvPr/>
            </p:nvSpPr>
            <p:spPr>
              <a:xfrm>
                <a:off x="5919761" y="2662504"/>
                <a:ext cx="321781" cy="729184"/>
              </a:xfrm>
              <a:custGeom>
                <a:avLst/>
                <a:gdLst/>
                <a:ahLst/>
                <a:cxnLst/>
                <a:rect l="l" t="t" r="r" b="b"/>
                <a:pathLst>
                  <a:path w="6528" h="14793" extrusionOk="0">
                    <a:moveTo>
                      <a:pt x="5166" y="1"/>
                    </a:moveTo>
                    <a:cubicBezTo>
                      <a:pt x="4981" y="1"/>
                      <a:pt x="4785" y="96"/>
                      <a:pt x="4585" y="315"/>
                    </a:cubicBezTo>
                    <a:cubicBezTo>
                      <a:pt x="3727" y="1267"/>
                      <a:pt x="1251" y="6816"/>
                      <a:pt x="179" y="13067"/>
                    </a:cubicBezTo>
                    <a:cubicBezTo>
                      <a:pt x="179" y="13102"/>
                      <a:pt x="167" y="13126"/>
                      <a:pt x="167" y="13162"/>
                    </a:cubicBezTo>
                    <a:lnTo>
                      <a:pt x="84" y="13733"/>
                    </a:lnTo>
                    <a:cubicBezTo>
                      <a:pt x="1" y="14245"/>
                      <a:pt x="2346" y="14733"/>
                      <a:pt x="3299" y="14793"/>
                    </a:cubicBezTo>
                    <a:cubicBezTo>
                      <a:pt x="3299" y="14793"/>
                      <a:pt x="3346" y="14567"/>
                      <a:pt x="3430" y="14174"/>
                    </a:cubicBezTo>
                    <a:cubicBezTo>
                      <a:pt x="3430" y="14138"/>
                      <a:pt x="3430" y="14102"/>
                      <a:pt x="3442" y="14067"/>
                    </a:cubicBezTo>
                    <a:cubicBezTo>
                      <a:pt x="3668" y="13031"/>
                      <a:pt x="4132" y="10983"/>
                      <a:pt x="4680" y="8685"/>
                    </a:cubicBezTo>
                    <a:cubicBezTo>
                      <a:pt x="5466" y="5363"/>
                      <a:pt x="6454" y="4518"/>
                      <a:pt x="6490" y="2946"/>
                    </a:cubicBezTo>
                    <a:cubicBezTo>
                      <a:pt x="6528" y="1695"/>
                      <a:pt x="5944" y="1"/>
                      <a:pt x="516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5899;p62">
                <a:extLst>
                  <a:ext uri="{FF2B5EF4-FFF2-40B4-BE49-F238E27FC236}">
                    <a16:creationId xmlns:a16="http://schemas.microsoft.com/office/drawing/2014/main" id="{FB018EDC-7CEA-B587-7202-2BAFEE7DC3AF}"/>
                  </a:ext>
                </a:extLst>
              </p:cNvPr>
              <p:cNvSpPr/>
              <p:nvPr/>
            </p:nvSpPr>
            <p:spPr>
              <a:xfrm>
                <a:off x="6004298" y="2671525"/>
                <a:ext cx="237146" cy="721346"/>
              </a:xfrm>
              <a:custGeom>
                <a:avLst/>
                <a:gdLst/>
                <a:ahLst/>
                <a:cxnLst/>
                <a:rect l="l" t="t" r="r" b="b"/>
                <a:pathLst>
                  <a:path w="4811" h="14634" extrusionOk="0">
                    <a:moveTo>
                      <a:pt x="3882" y="1"/>
                    </a:moveTo>
                    <a:cubicBezTo>
                      <a:pt x="3822" y="84"/>
                      <a:pt x="3751" y="180"/>
                      <a:pt x="3691" y="263"/>
                    </a:cubicBezTo>
                    <a:cubicBezTo>
                      <a:pt x="3024" y="1251"/>
                      <a:pt x="2477" y="2311"/>
                      <a:pt x="2036" y="3406"/>
                    </a:cubicBezTo>
                    <a:cubicBezTo>
                      <a:pt x="1596" y="4513"/>
                      <a:pt x="1262" y="5656"/>
                      <a:pt x="1024" y="6835"/>
                    </a:cubicBezTo>
                    <a:cubicBezTo>
                      <a:pt x="905" y="7430"/>
                      <a:pt x="810" y="8026"/>
                      <a:pt x="714" y="8621"/>
                    </a:cubicBezTo>
                    <a:cubicBezTo>
                      <a:pt x="631" y="9300"/>
                      <a:pt x="572" y="10002"/>
                      <a:pt x="524" y="10681"/>
                    </a:cubicBezTo>
                    <a:cubicBezTo>
                      <a:pt x="429" y="11919"/>
                      <a:pt x="345" y="13181"/>
                      <a:pt x="0" y="14372"/>
                    </a:cubicBezTo>
                    <a:cubicBezTo>
                      <a:pt x="584" y="14515"/>
                      <a:pt x="1179" y="14598"/>
                      <a:pt x="1560" y="14634"/>
                    </a:cubicBezTo>
                    <a:cubicBezTo>
                      <a:pt x="1560" y="14634"/>
                      <a:pt x="1607" y="14407"/>
                      <a:pt x="1703" y="14003"/>
                    </a:cubicBezTo>
                    <a:cubicBezTo>
                      <a:pt x="1715" y="13979"/>
                      <a:pt x="1715" y="13943"/>
                      <a:pt x="1715" y="13896"/>
                    </a:cubicBezTo>
                    <a:cubicBezTo>
                      <a:pt x="1941" y="12860"/>
                      <a:pt x="2393" y="10824"/>
                      <a:pt x="2953" y="8514"/>
                    </a:cubicBezTo>
                    <a:cubicBezTo>
                      <a:pt x="3751" y="5180"/>
                      <a:pt x="4715" y="4335"/>
                      <a:pt x="4763" y="2787"/>
                    </a:cubicBezTo>
                    <a:cubicBezTo>
                      <a:pt x="4810" y="1775"/>
                      <a:pt x="4441" y="477"/>
                      <a:pt x="3882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5900;p62">
                <a:extLst>
                  <a:ext uri="{FF2B5EF4-FFF2-40B4-BE49-F238E27FC236}">
                    <a16:creationId xmlns:a16="http://schemas.microsoft.com/office/drawing/2014/main" id="{0BCAC95B-20FF-C1B7-ED43-742EACBCA577}"/>
                  </a:ext>
                </a:extLst>
              </p:cNvPr>
              <p:cNvSpPr/>
              <p:nvPr/>
            </p:nvSpPr>
            <p:spPr>
              <a:xfrm>
                <a:off x="5927993" y="3306563"/>
                <a:ext cx="161433" cy="55208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1120" extrusionOk="0">
                    <a:moveTo>
                      <a:pt x="24" y="1"/>
                    </a:moveTo>
                    <a:cubicBezTo>
                      <a:pt x="24" y="36"/>
                      <a:pt x="0" y="60"/>
                      <a:pt x="0" y="96"/>
                    </a:cubicBezTo>
                    <a:cubicBezTo>
                      <a:pt x="584" y="274"/>
                      <a:pt x="1167" y="465"/>
                      <a:pt x="1751" y="643"/>
                    </a:cubicBezTo>
                    <a:cubicBezTo>
                      <a:pt x="2251" y="810"/>
                      <a:pt x="2751" y="989"/>
                      <a:pt x="3263" y="1120"/>
                    </a:cubicBezTo>
                    <a:cubicBezTo>
                      <a:pt x="3263" y="1096"/>
                      <a:pt x="3263" y="1048"/>
                      <a:pt x="3275" y="1013"/>
                    </a:cubicBezTo>
                    <a:cubicBezTo>
                      <a:pt x="2774" y="834"/>
                      <a:pt x="2262" y="703"/>
                      <a:pt x="1774" y="536"/>
                    </a:cubicBezTo>
                    <a:cubicBezTo>
                      <a:pt x="1191" y="358"/>
                      <a:pt x="596" y="179"/>
                      <a:pt x="2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5901;p62">
                <a:extLst>
                  <a:ext uri="{FF2B5EF4-FFF2-40B4-BE49-F238E27FC236}">
                    <a16:creationId xmlns:a16="http://schemas.microsoft.com/office/drawing/2014/main" id="{F6CB844F-9E2E-D4B7-AB80-9EFB517E7C84}"/>
                  </a:ext>
                </a:extLst>
              </p:cNvPr>
              <p:cNvSpPr/>
              <p:nvPr/>
            </p:nvSpPr>
            <p:spPr>
              <a:xfrm>
                <a:off x="6212609" y="2602810"/>
                <a:ext cx="576969" cy="719621"/>
              </a:xfrm>
              <a:custGeom>
                <a:avLst/>
                <a:gdLst/>
                <a:ahLst/>
                <a:cxnLst/>
                <a:rect l="l" t="t" r="r" b="b"/>
                <a:pathLst>
                  <a:path w="11705" h="14599" extrusionOk="0">
                    <a:moveTo>
                      <a:pt x="5998" y="1"/>
                    </a:moveTo>
                    <a:cubicBezTo>
                      <a:pt x="3849" y="1"/>
                      <a:pt x="2018" y="371"/>
                      <a:pt x="1822" y="669"/>
                    </a:cubicBezTo>
                    <a:cubicBezTo>
                      <a:pt x="1" y="3431"/>
                      <a:pt x="215" y="12944"/>
                      <a:pt x="1168" y="13956"/>
                    </a:cubicBezTo>
                    <a:cubicBezTo>
                      <a:pt x="1597" y="14406"/>
                      <a:pt x="3407" y="14598"/>
                      <a:pt x="5351" y="14598"/>
                    </a:cubicBezTo>
                    <a:cubicBezTo>
                      <a:pt x="7723" y="14598"/>
                      <a:pt x="10296" y="14312"/>
                      <a:pt x="10800" y="13861"/>
                    </a:cubicBezTo>
                    <a:cubicBezTo>
                      <a:pt x="11705" y="13063"/>
                      <a:pt x="11264" y="7729"/>
                      <a:pt x="11264" y="5467"/>
                    </a:cubicBezTo>
                    <a:cubicBezTo>
                      <a:pt x="11264" y="3205"/>
                      <a:pt x="10693" y="407"/>
                      <a:pt x="7847" y="97"/>
                    </a:cubicBezTo>
                    <a:cubicBezTo>
                      <a:pt x="7225" y="30"/>
                      <a:pt x="6599" y="1"/>
                      <a:pt x="5998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5902;p62">
                <a:extLst>
                  <a:ext uri="{FF2B5EF4-FFF2-40B4-BE49-F238E27FC236}">
                    <a16:creationId xmlns:a16="http://schemas.microsoft.com/office/drawing/2014/main" id="{C8EFAA3B-C036-6BE8-5B8C-06CFED035905}"/>
                  </a:ext>
                </a:extLst>
              </p:cNvPr>
              <p:cNvSpPr/>
              <p:nvPr/>
            </p:nvSpPr>
            <p:spPr>
              <a:xfrm>
                <a:off x="6608773" y="2631647"/>
                <a:ext cx="180213" cy="67792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753" extrusionOk="0">
                    <a:moveTo>
                      <a:pt x="1298" y="0"/>
                    </a:moveTo>
                    <a:cubicBezTo>
                      <a:pt x="1084" y="167"/>
                      <a:pt x="894" y="393"/>
                      <a:pt x="751" y="643"/>
                    </a:cubicBezTo>
                    <a:cubicBezTo>
                      <a:pt x="405" y="1250"/>
                      <a:pt x="286" y="2001"/>
                      <a:pt x="227" y="2715"/>
                    </a:cubicBezTo>
                    <a:cubicBezTo>
                      <a:pt x="96" y="4382"/>
                      <a:pt x="36" y="6061"/>
                      <a:pt x="12" y="7727"/>
                    </a:cubicBezTo>
                    <a:cubicBezTo>
                      <a:pt x="1" y="8597"/>
                      <a:pt x="12" y="9442"/>
                      <a:pt x="60" y="10299"/>
                    </a:cubicBezTo>
                    <a:cubicBezTo>
                      <a:pt x="96" y="10823"/>
                      <a:pt x="120" y="11323"/>
                      <a:pt x="203" y="11835"/>
                    </a:cubicBezTo>
                    <a:cubicBezTo>
                      <a:pt x="274" y="12323"/>
                      <a:pt x="393" y="12800"/>
                      <a:pt x="632" y="13216"/>
                    </a:cubicBezTo>
                    <a:cubicBezTo>
                      <a:pt x="763" y="13454"/>
                      <a:pt x="941" y="13633"/>
                      <a:pt x="1132" y="13752"/>
                    </a:cubicBezTo>
                    <a:cubicBezTo>
                      <a:pt x="1929" y="13633"/>
                      <a:pt x="2525" y="13478"/>
                      <a:pt x="2739" y="13276"/>
                    </a:cubicBezTo>
                    <a:cubicBezTo>
                      <a:pt x="3656" y="12466"/>
                      <a:pt x="3215" y="7144"/>
                      <a:pt x="3215" y="4882"/>
                    </a:cubicBezTo>
                    <a:cubicBezTo>
                      <a:pt x="3227" y="3084"/>
                      <a:pt x="2858" y="953"/>
                      <a:pt x="1298" y="0"/>
                    </a:cubicBezTo>
                    <a:close/>
                  </a:path>
                </a:pathLst>
              </a:custGeom>
              <a:solidFill>
                <a:srgbClr val="F2B6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5903;p62">
                <a:extLst>
                  <a:ext uri="{FF2B5EF4-FFF2-40B4-BE49-F238E27FC236}">
                    <a16:creationId xmlns:a16="http://schemas.microsoft.com/office/drawing/2014/main" id="{4F932E29-7FBD-E49A-0C71-BB1E750EDF93}"/>
                  </a:ext>
                </a:extLst>
              </p:cNvPr>
              <p:cNvSpPr/>
              <p:nvPr/>
            </p:nvSpPr>
            <p:spPr>
              <a:xfrm>
                <a:off x="6507280" y="2644216"/>
                <a:ext cx="301917" cy="383644"/>
              </a:xfrm>
              <a:custGeom>
                <a:avLst/>
                <a:gdLst/>
                <a:ahLst/>
                <a:cxnLst/>
                <a:rect l="l" t="t" r="r" b="b"/>
                <a:pathLst>
                  <a:path w="6125" h="7783" extrusionOk="0">
                    <a:moveTo>
                      <a:pt x="836" y="1"/>
                    </a:moveTo>
                    <a:cubicBezTo>
                      <a:pt x="1" y="1"/>
                      <a:pt x="108" y="1881"/>
                      <a:pt x="643" y="3162"/>
                    </a:cubicBezTo>
                    <a:cubicBezTo>
                      <a:pt x="940" y="3841"/>
                      <a:pt x="1417" y="4401"/>
                      <a:pt x="1893" y="4960"/>
                    </a:cubicBezTo>
                    <a:cubicBezTo>
                      <a:pt x="2310" y="5448"/>
                      <a:pt x="3798" y="7401"/>
                      <a:pt x="4965" y="7746"/>
                    </a:cubicBezTo>
                    <a:cubicBezTo>
                      <a:pt x="5047" y="7771"/>
                      <a:pt x="5123" y="7782"/>
                      <a:pt x="5195" y="7782"/>
                    </a:cubicBezTo>
                    <a:cubicBezTo>
                      <a:pt x="5924" y="7782"/>
                      <a:pt x="6124" y="6601"/>
                      <a:pt x="5929" y="6091"/>
                    </a:cubicBezTo>
                    <a:cubicBezTo>
                      <a:pt x="5334" y="4424"/>
                      <a:pt x="4048" y="2770"/>
                      <a:pt x="2691" y="1365"/>
                    </a:cubicBezTo>
                    <a:cubicBezTo>
                      <a:pt x="2286" y="948"/>
                      <a:pt x="1869" y="507"/>
                      <a:pt x="1381" y="198"/>
                    </a:cubicBezTo>
                    <a:cubicBezTo>
                      <a:pt x="1167" y="62"/>
                      <a:pt x="986" y="1"/>
                      <a:pt x="836" y="1"/>
                    </a:cubicBezTo>
                    <a:close/>
                  </a:path>
                </a:pathLst>
              </a:custGeom>
              <a:solidFill>
                <a:srgbClr val="E0E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5904;p62">
                <a:extLst>
                  <a:ext uri="{FF2B5EF4-FFF2-40B4-BE49-F238E27FC236}">
                    <a16:creationId xmlns:a16="http://schemas.microsoft.com/office/drawing/2014/main" id="{90D1A6EF-3342-EB13-6677-6113DF08E122}"/>
                  </a:ext>
                </a:extLst>
              </p:cNvPr>
              <p:cNvSpPr/>
              <p:nvPr/>
            </p:nvSpPr>
            <p:spPr>
              <a:xfrm>
                <a:off x="5871060" y="4004401"/>
                <a:ext cx="1028291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61" h="2406" extrusionOk="0">
                    <a:moveTo>
                      <a:pt x="10430" y="0"/>
                    </a:moveTo>
                    <a:cubicBezTo>
                      <a:pt x="4668" y="0"/>
                      <a:pt x="0" y="536"/>
                      <a:pt x="0" y="1203"/>
                    </a:cubicBezTo>
                    <a:cubicBezTo>
                      <a:pt x="0" y="1869"/>
                      <a:pt x="4668" y="2405"/>
                      <a:pt x="10430" y="2405"/>
                    </a:cubicBezTo>
                    <a:cubicBezTo>
                      <a:pt x="16193" y="2405"/>
                      <a:pt x="20860" y="1869"/>
                      <a:pt x="20860" y="1203"/>
                    </a:cubicBezTo>
                    <a:cubicBezTo>
                      <a:pt x="20860" y="536"/>
                      <a:pt x="16193" y="0"/>
                      <a:pt x="10430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5905;p62">
                <a:extLst>
                  <a:ext uri="{FF2B5EF4-FFF2-40B4-BE49-F238E27FC236}">
                    <a16:creationId xmlns:a16="http://schemas.microsoft.com/office/drawing/2014/main" id="{54FDD8D5-F26D-FA4E-832D-57CCB1F33B2B}"/>
                  </a:ext>
                </a:extLst>
              </p:cNvPr>
              <p:cNvSpPr/>
              <p:nvPr/>
            </p:nvSpPr>
            <p:spPr>
              <a:xfrm>
                <a:off x="6089377" y="3407515"/>
                <a:ext cx="1824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37" h="13" extrusionOk="0">
                    <a:moveTo>
                      <a:pt x="12" y="0"/>
                    </a:moveTo>
                    <a:cubicBezTo>
                      <a:pt x="1" y="0"/>
                      <a:pt x="1" y="12"/>
                      <a:pt x="12" y="12"/>
                    </a:cubicBezTo>
                    <a:cubicBezTo>
                      <a:pt x="36" y="12"/>
                      <a:pt x="36" y="0"/>
                      <a:pt x="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5906;p62">
                <a:extLst>
                  <a:ext uri="{FF2B5EF4-FFF2-40B4-BE49-F238E27FC236}">
                    <a16:creationId xmlns:a16="http://schemas.microsoft.com/office/drawing/2014/main" id="{74BFB912-3AE8-1B96-82BF-8469E866FDA8}"/>
                  </a:ext>
                </a:extLst>
              </p:cNvPr>
              <p:cNvSpPr/>
              <p:nvPr/>
            </p:nvSpPr>
            <p:spPr>
              <a:xfrm>
                <a:off x="6057682" y="2620408"/>
                <a:ext cx="568737" cy="505938"/>
              </a:xfrm>
              <a:custGeom>
                <a:avLst/>
                <a:gdLst/>
                <a:ahLst/>
                <a:cxnLst/>
                <a:rect l="l" t="t" r="r" b="b"/>
                <a:pathLst>
                  <a:path w="11538" h="10264" extrusionOk="0">
                    <a:moveTo>
                      <a:pt x="7214" y="0"/>
                    </a:moveTo>
                    <a:cubicBezTo>
                      <a:pt x="6101" y="0"/>
                      <a:pt x="4756" y="217"/>
                      <a:pt x="3692" y="455"/>
                    </a:cubicBezTo>
                    <a:cubicBezTo>
                      <a:pt x="3668" y="466"/>
                      <a:pt x="3620" y="466"/>
                      <a:pt x="3596" y="478"/>
                    </a:cubicBezTo>
                    <a:cubicBezTo>
                      <a:pt x="2739" y="693"/>
                      <a:pt x="2084" y="919"/>
                      <a:pt x="1953" y="1074"/>
                    </a:cubicBezTo>
                    <a:cubicBezTo>
                      <a:pt x="1667" y="1395"/>
                      <a:pt x="1525" y="1824"/>
                      <a:pt x="1370" y="2205"/>
                    </a:cubicBezTo>
                    <a:cubicBezTo>
                      <a:pt x="1060" y="3038"/>
                      <a:pt x="858" y="3919"/>
                      <a:pt x="655" y="4800"/>
                    </a:cubicBezTo>
                    <a:cubicBezTo>
                      <a:pt x="524" y="5360"/>
                      <a:pt x="441" y="5931"/>
                      <a:pt x="334" y="6491"/>
                    </a:cubicBezTo>
                    <a:cubicBezTo>
                      <a:pt x="227" y="7051"/>
                      <a:pt x="1" y="7598"/>
                      <a:pt x="108" y="8146"/>
                    </a:cubicBezTo>
                    <a:cubicBezTo>
                      <a:pt x="167" y="8456"/>
                      <a:pt x="334" y="8741"/>
                      <a:pt x="536" y="8979"/>
                    </a:cubicBezTo>
                    <a:cubicBezTo>
                      <a:pt x="1072" y="9575"/>
                      <a:pt x="1846" y="9837"/>
                      <a:pt x="2596" y="10039"/>
                    </a:cubicBezTo>
                    <a:cubicBezTo>
                      <a:pt x="3208" y="10209"/>
                      <a:pt x="3839" y="10264"/>
                      <a:pt x="4470" y="10264"/>
                    </a:cubicBezTo>
                    <a:cubicBezTo>
                      <a:pt x="4723" y="10264"/>
                      <a:pt x="4976" y="10255"/>
                      <a:pt x="5227" y="10241"/>
                    </a:cubicBezTo>
                    <a:cubicBezTo>
                      <a:pt x="6061" y="10206"/>
                      <a:pt x="6894" y="10099"/>
                      <a:pt x="7728" y="10039"/>
                    </a:cubicBezTo>
                    <a:cubicBezTo>
                      <a:pt x="8502" y="9980"/>
                      <a:pt x="9287" y="9932"/>
                      <a:pt x="10002" y="9634"/>
                    </a:cubicBezTo>
                    <a:cubicBezTo>
                      <a:pt x="10097" y="9610"/>
                      <a:pt x="10169" y="9575"/>
                      <a:pt x="10240" y="9539"/>
                    </a:cubicBezTo>
                    <a:cubicBezTo>
                      <a:pt x="10502" y="9396"/>
                      <a:pt x="10740" y="9218"/>
                      <a:pt x="10942" y="9015"/>
                    </a:cubicBezTo>
                    <a:cubicBezTo>
                      <a:pt x="11073" y="8860"/>
                      <a:pt x="11181" y="8717"/>
                      <a:pt x="11300" y="8551"/>
                    </a:cubicBezTo>
                    <a:cubicBezTo>
                      <a:pt x="11395" y="8432"/>
                      <a:pt x="11538" y="8265"/>
                      <a:pt x="11538" y="8122"/>
                    </a:cubicBezTo>
                    <a:cubicBezTo>
                      <a:pt x="11395" y="4979"/>
                      <a:pt x="11347" y="1478"/>
                      <a:pt x="11157" y="1228"/>
                    </a:cubicBezTo>
                    <a:cubicBezTo>
                      <a:pt x="10633" y="562"/>
                      <a:pt x="10073" y="347"/>
                      <a:pt x="8680" y="121"/>
                    </a:cubicBezTo>
                    <a:cubicBezTo>
                      <a:pt x="8633" y="121"/>
                      <a:pt x="8597" y="109"/>
                      <a:pt x="8549" y="109"/>
                    </a:cubicBezTo>
                    <a:cubicBezTo>
                      <a:pt x="8192" y="50"/>
                      <a:pt x="7799" y="26"/>
                      <a:pt x="7382" y="2"/>
                    </a:cubicBezTo>
                    <a:cubicBezTo>
                      <a:pt x="7327" y="1"/>
                      <a:pt x="7270" y="0"/>
                      <a:pt x="7214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5907;p62">
                <a:extLst>
                  <a:ext uri="{FF2B5EF4-FFF2-40B4-BE49-F238E27FC236}">
                    <a16:creationId xmlns:a16="http://schemas.microsoft.com/office/drawing/2014/main" id="{82F5ABD9-2179-E812-1719-E4355509F97E}"/>
                  </a:ext>
                </a:extLst>
              </p:cNvPr>
              <p:cNvSpPr/>
              <p:nvPr/>
            </p:nvSpPr>
            <p:spPr>
              <a:xfrm>
                <a:off x="6243712" y="2553567"/>
                <a:ext cx="209000" cy="134815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35" extrusionOk="0">
                    <a:moveTo>
                      <a:pt x="3692" y="1"/>
                    </a:moveTo>
                    <a:lnTo>
                      <a:pt x="1" y="787"/>
                    </a:lnTo>
                    <a:lnTo>
                      <a:pt x="453" y="2442"/>
                    </a:lnTo>
                    <a:cubicBezTo>
                      <a:pt x="453" y="2442"/>
                      <a:pt x="637" y="2735"/>
                      <a:pt x="1389" y="2735"/>
                    </a:cubicBezTo>
                    <a:cubicBezTo>
                      <a:pt x="1686" y="2735"/>
                      <a:pt x="2073" y="2689"/>
                      <a:pt x="2573" y="2561"/>
                    </a:cubicBezTo>
                    <a:cubicBezTo>
                      <a:pt x="4239" y="2108"/>
                      <a:pt x="4073" y="1311"/>
                      <a:pt x="4073" y="1311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5908;p62">
                <a:extLst>
                  <a:ext uri="{FF2B5EF4-FFF2-40B4-BE49-F238E27FC236}">
                    <a16:creationId xmlns:a16="http://schemas.microsoft.com/office/drawing/2014/main" id="{35147430-957A-A5DA-865F-B21917912066}"/>
                  </a:ext>
                </a:extLst>
              </p:cNvPr>
              <p:cNvSpPr/>
              <p:nvPr/>
            </p:nvSpPr>
            <p:spPr>
              <a:xfrm>
                <a:off x="6247673" y="2533400"/>
                <a:ext cx="196221" cy="105601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2142" extrusionOk="0">
                    <a:moveTo>
                      <a:pt x="3689" y="0"/>
                    </a:moveTo>
                    <a:cubicBezTo>
                      <a:pt x="3558" y="0"/>
                      <a:pt x="3427" y="6"/>
                      <a:pt x="3298" y="17"/>
                    </a:cubicBezTo>
                    <a:cubicBezTo>
                      <a:pt x="2429" y="88"/>
                      <a:pt x="1572" y="315"/>
                      <a:pt x="727" y="565"/>
                    </a:cubicBezTo>
                    <a:cubicBezTo>
                      <a:pt x="524" y="624"/>
                      <a:pt x="310" y="696"/>
                      <a:pt x="191" y="850"/>
                    </a:cubicBezTo>
                    <a:cubicBezTo>
                      <a:pt x="48" y="1041"/>
                      <a:pt x="0" y="1458"/>
                      <a:pt x="120" y="1672"/>
                    </a:cubicBezTo>
                    <a:cubicBezTo>
                      <a:pt x="262" y="1922"/>
                      <a:pt x="727" y="2077"/>
                      <a:pt x="1060" y="2112"/>
                    </a:cubicBezTo>
                    <a:cubicBezTo>
                      <a:pt x="1194" y="2133"/>
                      <a:pt x="1331" y="2142"/>
                      <a:pt x="1470" y="2142"/>
                    </a:cubicBezTo>
                    <a:cubicBezTo>
                      <a:pt x="1736" y="2142"/>
                      <a:pt x="2008" y="2108"/>
                      <a:pt x="2275" y="2053"/>
                    </a:cubicBezTo>
                    <a:cubicBezTo>
                      <a:pt x="2763" y="1970"/>
                      <a:pt x="3263" y="1839"/>
                      <a:pt x="3679" y="1600"/>
                    </a:cubicBezTo>
                    <a:cubicBezTo>
                      <a:pt x="4096" y="1350"/>
                      <a:pt x="4453" y="1017"/>
                      <a:pt x="4584" y="612"/>
                    </a:cubicBezTo>
                    <a:cubicBezTo>
                      <a:pt x="4632" y="481"/>
                      <a:pt x="4644" y="315"/>
                      <a:pt x="4549" y="207"/>
                    </a:cubicBezTo>
                    <a:cubicBezTo>
                      <a:pt x="4465" y="112"/>
                      <a:pt x="4311" y="65"/>
                      <a:pt x="4168" y="29"/>
                    </a:cubicBezTo>
                    <a:cubicBezTo>
                      <a:pt x="4010" y="9"/>
                      <a:pt x="3849" y="0"/>
                      <a:pt x="3689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5911;p62">
                <a:extLst>
                  <a:ext uri="{FF2B5EF4-FFF2-40B4-BE49-F238E27FC236}">
                    <a16:creationId xmlns:a16="http://schemas.microsoft.com/office/drawing/2014/main" id="{94D51A4D-2316-BFAA-BE54-4C45FBC196C0}"/>
                  </a:ext>
                </a:extLst>
              </p:cNvPr>
              <p:cNvSpPr/>
              <p:nvPr/>
            </p:nvSpPr>
            <p:spPr>
              <a:xfrm>
                <a:off x="6432109" y="2716627"/>
                <a:ext cx="206043" cy="216148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4385" extrusionOk="0">
                    <a:moveTo>
                      <a:pt x="811" y="1"/>
                    </a:moveTo>
                    <a:cubicBezTo>
                      <a:pt x="560" y="1"/>
                      <a:pt x="332" y="84"/>
                      <a:pt x="203" y="324"/>
                    </a:cubicBezTo>
                    <a:cubicBezTo>
                      <a:pt x="167" y="396"/>
                      <a:pt x="132" y="503"/>
                      <a:pt x="108" y="598"/>
                    </a:cubicBezTo>
                    <a:cubicBezTo>
                      <a:pt x="96" y="717"/>
                      <a:pt x="72" y="836"/>
                      <a:pt x="96" y="955"/>
                    </a:cubicBezTo>
                    <a:cubicBezTo>
                      <a:pt x="108" y="1134"/>
                      <a:pt x="156" y="1301"/>
                      <a:pt x="108" y="1479"/>
                    </a:cubicBezTo>
                    <a:cubicBezTo>
                      <a:pt x="60" y="1634"/>
                      <a:pt x="1" y="1753"/>
                      <a:pt x="60" y="1896"/>
                    </a:cubicBezTo>
                    <a:cubicBezTo>
                      <a:pt x="108" y="2015"/>
                      <a:pt x="179" y="2134"/>
                      <a:pt x="179" y="2289"/>
                    </a:cubicBezTo>
                    <a:cubicBezTo>
                      <a:pt x="179" y="2467"/>
                      <a:pt x="108" y="2610"/>
                      <a:pt x="156" y="2789"/>
                    </a:cubicBezTo>
                    <a:cubicBezTo>
                      <a:pt x="156" y="2825"/>
                      <a:pt x="167" y="2848"/>
                      <a:pt x="179" y="2884"/>
                    </a:cubicBezTo>
                    <a:lnTo>
                      <a:pt x="191" y="2896"/>
                    </a:lnTo>
                    <a:cubicBezTo>
                      <a:pt x="227" y="2920"/>
                      <a:pt x="263" y="2955"/>
                      <a:pt x="298" y="2967"/>
                    </a:cubicBezTo>
                    <a:cubicBezTo>
                      <a:pt x="644" y="3206"/>
                      <a:pt x="1072" y="3277"/>
                      <a:pt x="1453" y="3444"/>
                    </a:cubicBezTo>
                    <a:cubicBezTo>
                      <a:pt x="2037" y="3682"/>
                      <a:pt x="2573" y="4027"/>
                      <a:pt x="3108" y="4384"/>
                    </a:cubicBezTo>
                    <a:lnTo>
                      <a:pt x="4180" y="2170"/>
                    </a:lnTo>
                    <a:cubicBezTo>
                      <a:pt x="2978" y="1651"/>
                      <a:pt x="3257" y="38"/>
                      <a:pt x="2422" y="38"/>
                    </a:cubicBezTo>
                    <a:cubicBezTo>
                      <a:pt x="2412" y="38"/>
                      <a:pt x="2403" y="38"/>
                      <a:pt x="2394" y="38"/>
                    </a:cubicBezTo>
                    <a:cubicBezTo>
                      <a:pt x="2321" y="365"/>
                      <a:pt x="2231" y="453"/>
                      <a:pt x="2142" y="453"/>
                    </a:cubicBezTo>
                    <a:cubicBezTo>
                      <a:pt x="2085" y="453"/>
                      <a:pt x="2028" y="416"/>
                      <a:pt x="1977" y="384"/>
                    </a:cubicBezTo>
                    <a:cubicBezTo>
                      <a:pt x="1890" y="321"/>
                      <a:pt x="1306" y="1"/>
                      <a:pt x="811" y="1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5912;p62">
                <a:extLst>
                  <a:ext uri="{FF2B5EF4-FFF2-40B4-BE49-F238E27FC236}">
                    <a16:creationId xmlns:a16="http://schemas.microsoft.com/office/drawing/2014/main" id="{291B37C8-9B39-7724-97AB-8F7146A0E0A9}"/>
                  </a:ext>
                </a:extLst>
              </p:cNvPr>
              <p:cNvSpPr/>
              <p:nvPr/>
            </p:nvSpPr>
            <p:spPr>
              <a:xfrm>
                <a:off x="6534243" y="2777208"/>
                <a:ext cx="314634" cy="277369"/>
              </a:xfrm>
              <a:custGeom>
                <a:avLst/>
                <a:gdLst/>
                <a:ahLst/>
                <a:cxnLst/>
                <a:rect l="l" t="t" r="r" b="b"/>
                <a:pathLst>
                  <a:path w="6383" h="5627" extrusionOk="0">
                    <a:moveTo>
                      <a:pt x="1346" y="0"/>
                    </a:moveTo>
                    <a:cubicBezTo>
                      <a:pt x="1274" y="202"/>
                      <a:pt x="84" y="2691"/>
                      <a:pt x="0" y="2869"/>
                    </a:cubicBezTo>
                    <a:cubicBezTo>
                      <a:pt x="60" y="2929"/>
                      <a:pt x="215" y="3096"/>
                      <a:pt x="453" y="3298"/>
                    </a:cubicBezTo>
                    <a:cubicBezTo>
                      <a:pt x="477" y="3334"/>
                      <a:pt x="501" y="3346"/>
                      <a:pt x="536" y="3381"/>
                    </a:cubicBezTo>
                    <a:cubicBezTo>
                      <a:pt x="1432" y="4190"/>
                      <a:pt x="3216" y="5626"/>
                      <a:pt x="4453" y="5626"/>
                    </a:cubicBezTo>
                    <a:cubicBezTo>
                      <a:pt x="4893" y="5626"/>
                      <a:pt x="5264" y="5445"/>
                      <a:pt x="5501" y="4989"/>
                    </a:cubicBezTo>
                    <a:cubicBezTo>
                      <a:pt x="6382" y="3298"/>
                      <a:pt x="3251" y="1119"/>
                      <a:pt x="1905" y="310"/>
                    </a:cubicBezTo>
                    <a:cubicBezTo>
                      <a:pt x="1882" y="298"/>
                      <a:pt x="1870" y="298"/>
                      <a:pt x="1858" y="286"/>
                    </a:cubicBezTo>
                    <a:cubicBezTo>
                      <a:pt x="1620" y="131"/>
                      <a:pt x="1441" y="48"/>
                      <a:pt x="1346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5913;p62">
                <a:extLst>
                  <a:ext uri="{FF2B5EF4-FFF2-40B4-BE49-F238E27FC236}">
                    <a16:creationId xmlns:a16="http://schemas.microsoft.com/office/drawing/2014/main" id="{135525B3-A330-4C41-A7EE-2FEEB26B2D7F}"/>
                  </a:ext>
                </a:extLst>
              </p:cNvPr>
              <p:cNvSpPr/>
              <p:nvPr/>
            </p:nvSpPr>
            <p:spPr>
              <a:xfrm>
                <a:off x="6557115" y="2789531"/>
                <a:ext cx="70488" cy="15320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3108" extrusionOk="0">
                    <a:moveTo>
                      <a:pt x="1382" y="0"/>
                    </a:moveTo>
                    <a:cubicBezTo>
                      <a:pt x="1287" y="250"/>
                      <a:pt x="1203" y="512"/>
                      <a:pt x="1096" y="750"/>
                    </a:cubicBezTo>
                    <a:cubicBezTo>
                      <a:pt x="810" y="1441"/>
                      <a:pt x="477" y="2119"/>
                      <a:pt x="132" y="2786"/>
                    </a:cubicBezTo>
                    <a:cubicBezTo>
                      <a:pt x="84" y="2870"/>
                      <a:pt x="37" y="2953"/>
                      <a:pt x="1" y="3036"/>
                    </a:cubicBezTo>
                    <a:cubicBezTo>
                      <a:pt x="13" y="3072"/>
                      <a:pt x="37" y="3084"/>
                      <a:pt x="72" y="3108"/>
                    </a:cubicBezTo>
                    <a:cubicBezTo>
                      <a:pt x="96" y="3048"/>
                      <a:pt x="120" y="3012"/>
                      <a:pt x="144" y="2965"/>
                    </a:cubicBezTo>
                    <a:cubicBezTo>
                      <a:pt x="322" y="2619"/>
                      <a:pt x="501" y="2274"/>
                      <a:pt x="668" y="1917"/>
                    </a:cubicBezTo>
                    <a:cubicBezTo>
                      <a:pt x="953" y="1310"/>
                      <a:pt x="1215" y="691"/>
                      <a:pt x="1430" y="48"/>
                    </a:cubicBezTo>
                    <a:lnTo>
                      <a:pt x="1382" y="0"/>
                    </a:ln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5914;p62">
                <a:extLst>
                  <a:ext uri="{FF2B5EF4-FFF2-40B4-BE49-F238E27FC236}">
                    <a16:creationId xmlns:a16="http://schemas.microsoft.com/office/drawing/2014/main" id="{2DB445BB-5130-DA44-62DB-173D7873BCB5}"/>
                  </a:ext>
                </a:extLst>
              </p:cNvPr>
              <p:cNvSpPr/>
              <p:nvPr/>
            </p:nvSpPr>
            <p:spPr>
              <a:xfrm>
                <a:off x="6599408" y="2776617"/>
                <a:ext cx="166707" cy="123281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2501" extrusionOk="0">
                    <a:moveTo>
                      <a:pt x="0" y="0"/>
                    </a:moveTo>
                    <a:cubicBezTo>
                      <a:pt x="143" y="84"/>
                      <a:pt x="298" y="191"/>
                      <a:pt x="441" y="274"/>
                    </a:cubicBezTo>
                    <a:cubicBezTo>
                      <a:pt x="595" y="369"/>
                      <a:pt x="738" y="453"/>
                      <a:pt x="893" y="560"/>
                    </a:cubicBezTo>
                    <a:cubicBezTo>
                      <a:pt x="1191" y="750"/>
                      <a:pt x="1476" y="953"/>
                      <a:pt x="1750" y="1155"/>
                    </a:cubicBezTo>
                    <a:cubicBezTo>
                      <a:pt x="2036" y="1369"/>
                      <a:pt x="2322" y="1572"/>
                      <a:pt x="2584" y="1798"/>
                    </a:cubicBezTo>
                    <a:cubicBezTo>
                      <a:pt x="2858" y="2024"/>
                      <a:pt x="3119" y="2262"/>
                      <a:pt x="3381" y="2500"/>
                    </a:cubicBezTo>
                    <a:cubicBezTo>
                      <a:pt x="3155" y="2227"/>
                      <a:pt x="2905" y="1977"/>
                      <a:pt x="2631" y="1738"/>
                    </a:cubicBezTo>
                    <a:cubicBezTo>
                      <a:pt x="2381" y="1500"/>
                      <a:pt x="2096" y="1274"/>
                      <a:pt x="1810" y="1072"/>
                    </a:cubicBezTo>
                    <a:cubicBezTo>
                      <a:pt x="1536" y="869"/>
                      <a:pt x="1238" y="667"/>
                      <a:pt x="941" y="488"/>
                    </a:cubicBezTo>
                    <a:cubicBezTo>
                      <a:pt x="619" y="310"/>
                      <a:pt x="322" y="131"/>
                      <a:pt x="0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5915;p62">
                <a:extLst>
                  <a:ext uri="{FF2B5EF4-FFF2-40B4-BE49-F238E27FC236}">
                    <a16:creationId xmlns:a16="http://schemas.microsoft.com/office/drawing/2014/main" id="{4A8305F1-5807-96B6-F94A-B60F8A3B498C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36555" cy="637993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12943" extrusionOk="0">
                    <a:moveTo>
                      <a:pt x="1" y="0"/>
                    </a:moveTo>
                    <a:cubicBezTo>
                      <a:pt x="60" y="1548"/>
                      <a:pt x="155" y="2822"/>
                      <a:pt x="263" y="3560"/>
                    </a:cubicBezTo>
                    <a:cubicBezTo>
                      <a:pt x="679" y="6501"/>
                      <a:pt x="1346" y="12943"/>
                      <a:pt x="1346" y="12943"/>
                    </a:cubicBezTo>
                    <a:lnTo>
                      <a:pt x="4799" y="12943"/>
                    </a:lnTo>
                    <a:cubicBezTo>
                      <a:pt x="4787" y="10597"/>
                      <a:pt x="4442" y="2572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62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5916;p62">
                <a:extLst>
                  <a:ext uri="{FF2B5EF4-FFF2-40B4-BE49-F238E27FC236}">
                    <a16:creationId xmlns:a16="http://schemas.microsoft.com/office/drawing/2014/main" id="{D9E11D96-45F4-D471-FC68-3F0FD679E7DF}"/>
                  </a:ext>
                </a:extLst>
              </p:cNvPr>
              <p:cNvSpPr/>
              <p:nvPr/>
            </p:nvSpPr>
            <p:spPr>
              <a:xfrm>
                <a:off x="6107566" y="3338259"/>
                <a:ext cx="222506" cy="162024"/>
              </a:xfrm>
              <a:custGeom>
                <a:avLst/>
                <a:gdLst/>
                <a:ahLst/>
                <a:cxnLst/>
                <a:rect l="l" t="t" r="r" b="b"/>
                <a:pathLst>
                  <a:path w="4514" h="3287" extrusionOk="0">
                    <a:moveTo>
                      <a:pt x="1" y="0"/>
                    </a:moveTo>
                    <a:cubicBezTo>
                      <a:pt x="48" y="1132"/>
                      <a:pt x="108" y="2132"/>
                      <a:pt x="179" y="2858"/>
                    </a:cubicBezTo>
                    <a:cubicBezTo>
                      <a:pt x="429" y="2917"/>
                      <a:pt x="679" y="2965"/>
                      <a:pt x="917" y="3013"/>
                    </a:cubicBezTo>
                    <a:cubicBezTo>
                      <a:pt x="1763" y="3132"/>
                      <a:pt x="2608" y="3203"/>
                      <a:pt x="3477" y="3251"/>
                    </a:cubicBezTo>
                    <a:cubicBezTo>
                      <a:pt x="3811" y="3263"/>
                      <a:pt x="4168" y="3275"/>
                      <a:pt x="4513" y="3287"/>
                    </a:cubicBezTo>
                    <a:cubicBezTo>
                      <a:pt x="4489" y="2024"/>
                      <a:pt x="4454" y="965"/>
                      <a:pt x="4465" y="358"/>
                    </a:cubicBezTo>
                    <a:cubicBezTo>
                      <a:pt x="3834" y="358"/>
                      <a:pt x="3191" y="346"/>
                      <a:pt x="2549" y="310"/>
                    </a:cubicBezTo>
                    <a:cubicBezTo>
                      <a:pt x="1703" y="274"/>
                      <a:pt x="858" y="179"/>
                      <a:pt x="36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5917;p62">
                <a:extLst>
                  <a:ext uri="{FF2B5EF4-FFF2-40B4-BE49-F238E27FC236}">
                    <a16:creationId xmlns:a16="http://schemas.microsoft.com/office/drawing/2014/main" id="{5F4BC0AE-F813-5EBF-22C7-4D16D2A81205}"/>
                  </a:ext>
                </a:extLst>
              </p:cNvPr>
              <p:cNvSpPr/>
              <p:nvPr/>
            </p:nvSpPr>
            <p:spPr>
              <a:xfrm>
                <a:off x="6150993" y="3765528"/>
                <a:ext cx="193720" cy="211317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4287" extrusionOk="0">
                    <a:moveTo>
                      <a:pt x="1" y="0"/>
                    </a:moveTo>
                    <a:cubicBezTo>
                      <a:pt x="1" y="36"/>
                      <a:pt x="13" y="84"/>
                      <a:pt x="13" y="119"/>
                    </a:cubicBezTo>
                    <a:cubicBezTo>
                      <a:pt x="13" y="143"/>
                      <a:pt x="36" y="179"/>
                      <a:pt x="36" y="203"/>
                    </a:cubicBezTo>
                    <a:cubicBezTo>
                      <a:pt x="286" y="2393"/>
                      <a:pt x="477" y="4286"/>
                      <a:pt x="477" y="4286"/>
                    </a:cubicBezTo>
                    <a:lnTo>
                      <a:pt x="3930" y="4286"/>
                    </a:lnTo>
                    <a:cubicBezTo>
                      <a:pt x="3930" y="3477"/>
                      <a:pt x="3882" y="2024"/>
                      <a:pt x="3823" y="357"/>
                    </a:cubicBezTo>
                    <a:cubicBezTo>
                      <a:pt x="3811" y="322"/>
                      <a:pt x="3811" y="298"/>
                      <a:pt x="3811" y="262"/>
                    </a:cubicBezTo>
                    <a:lnTo>
                      <a:pt x="3811" y="95"/>
                    </a:lnTo>
                    <a:cubicBezTo>
                      <a:pt x="2549" y="72"/>
                      <a:pt x="1287" y="12"/>
                      <a:pt x="1" y="0"/>
                    </a:cubicBez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5918;p62">
                <a:extLst>
                  <a:ext uri="{FF2B5EF4-FFF2-40B4-BE49-F238E27FC236}">
                    <a16:creationId xmlns:a16="http://schemas.microsoft.com/office/drawing/2014/main" id="{B6C85FEC-65E9-F914-9BD9-827D066D9FD3}"/>
                  </a:ext>
                </a:extLst>
              </p:cNvPr>
              <p:cNvSpPr/>
              <p:nvPr/>
            </p:nvSpPr>
            <p:spPr>
              <a:xfrm>
                <a:off x="6062365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7" y="1"/>
                    </a:moveTo>
                    <a:cubicBezTo>
                      <a:pt x="2556" y="1"/>
                      <a:pt x="2239" y="8"/>
                      <a:pt x="2203" y="26"/>
                    </a:cubicBezTo>
                    <a:cubicBezTo>
                      <a:pt x="2203" y="26"/>
                      <a:pt x="1918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27" y="1847"/>
                    </a:cubicBezTo>
                    <a:cubicBezTo>
                      <a:pt x="916" y="1869"/>
                      <a:pt x="2939" y="1961"/>
                      <a:pt x="4406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28" y="40"/>
                      <a:pt x="3996" y="1"/>
                      <a:pt x="2987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5919;p62">
                <a:extLst>
                  <a:ext uri="{FF2B5EF4-FFF2-40B4-BE49-F238E27FC236}">
                    <a16:creationId xmlns:a16="http://schemas.microsoft.com/office/drawing/2014/main" id="{F51932ED-6C78-4D2B-190E-C236072F9C04}"/>
                  </a:ext>
                </a:extLst>
              </p:cNvPr>
              <p:cNvSpPr/>
              <p:nvPr/>
            </p:nvSpPr>
            <p:spPr>
              <a:xfrm>
                <a:off x="6102883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24" y="176"/>
                      <a:pt x="917" y="248"/>
                      <a:pt x="1286" y="462"/>
                    </a:cubicBezTo>
                    <a:cubicBezTo>
                      <a:pt x="1339" y="485"/>
                      <a:pt x="1412" y="532"/>
                      <a:pt x="1470" y="532"/>
                    </a:cubicBezTo>
                    <a:cubicBezTo>
                      <a:pt x="1503" y="532"/>
                      <a:pt x="1531" y="517"/>
                      <a:pt x="1548" y="474"/>
                    </a:cubicBezTo>
                    <a:cubicBezTo>
                      <a:pt x="1584" y="367"/>
                      <a:pt x="1441" y="295"/>
                      <a:pt x="1370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5920;p62">
                <a:extLst>
                  <a:ext uri="{FF2B5EF4-FFF2-40B4-BE49-F238E27FC236}">
                    <a16:creationId xmlns:a16="http://schemas.microsoft.com/office/drawing/2014/main" id="{6EFEB508-2FAE-0063-C741-72205BFBC7D7}"/>
                  </a:ext>
                </a:extLst>
              </p:cNvPr>
              <p:cNvSpPr/>
              <p:nvPr/>
            </p:nvSpPr>
            <p:spPr>
              <a:xfrm>
                <a:off x="6131029" y="3982663"/>
                <a:ext cx="80248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1" y="322"/>
                      <a:pt x="1049" y="370"/>
                      <a:pt x="1156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4" y="609"/>
                      <a:pt x="1491" y="610"/>
                      <a:pt x="1498" y="610"/>
                    </a:cubicBezTo>
                    <a:cubicBezTo>
                      <a:pt x="1581" y="610"/>
                      <a:pt x="1628" y="484"/>
                      <a:pt x="1572" y="429"/>
                    </a:cubicBezTo>
                    <a:cubicBezTo>
                      <a:pt x="1549" y="417"/>
                      <a:pt x="1537" y="393"/>
                      <a:pt x="1525" y="393"/>
                    </a:cubicBezTo>
                    <a:cubicBezTo>
                      <a:pt x="1430" y="322"/>
                      <a:pt x="1311" y="274"/>
                      <a:pt x="1227" y="239"/>
                    </a:cubicBezTo>
                    <a:lnTo>
                      <a:pt x="870" y="96"/>
                    </a:lnTo>
                    <a:cubicBezTo>
                      <a:pt x="620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5921;p62">
                <a:extLst>
                  <a:ext uri="{FF2B5EF4-FFF2-40B4-BE49-F238E27FC236}">
                    <a16:creationId xmlns:a16="http://schemas.microsoft.com/office/drawing/2014/main" id="{9B55ECFC-4BEB-9E29-3C62-6E2807902519}"/>
                  </a:ext>
                </a:extLst>
              </p:cNvPr>
              <p:cNvSpPr/>
              <p:nvPr/>
            </p:nvSpPr>
            <p:spPr>
              <a:xfrm>
                <a:off x="6155676" y="3969058"/>
                <a:ext cx="70488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513" extrusionOk="0">
                    <a:moveTo>
                      <a:pt x="331" y="0"/>
                    </a:moveTo>
                    <a:cubicBezTo>
                      <a:pt x="242" y="0"/>
                      <a:pt x="152" y="6"/>
                      <a:pt x="60" y="15"/>
                    </a:cubicBezTo>
                    <a:cubicBezTo>
                      <a:pt x="1" y="38"/>
                      <a:pt x="1" y="110"/>
                      <a:pt x="60" y="122"/>
                    </a:cubicBezTo>
                    <a:cubicBezTo>
                      <a:pt x="299" y="134"/>
                      <a:pt x="537" y="181"/>
                      <a:pt x="751" y="253"/>
                    </a:cubicBezTo>
                    <a:cubicBezTo>
                      <a:pt x="858" y="288"/>
                      <a:pt x="977" y="336"/>
                      <a:pt x="1072" y="396"/>
                    </a:cubicBezTo>
                    <a:cubicBezTo>
                      <a:pt x="1132" y="419"/>
                      <a:pt x="1168" y="443"/>
                      <a:pt x="1227" y="479"/>
                    </a:cubicBezTo>
                    <a:cubicBezTo>
                      <a:pt x="1262" y="500"/>
                      <a:pt x="1292" y="512"/>
                      <a:pt x="1324" y="512"/>
                    </a:cubicBezTo>
                    <a:cubicBezTo>
                      <a:pt x="1346" y="512"/>
                      <a:pt x="1369" y="506"/>
                      <a:pt x="1394" y="491"/>
                    </a:cubicBezTo>
                    <a:cubicBezTo>
                      <a:pt x="1406" y="479"/>
                      <a:pt x="1430" y="467"/>
                      <a:pt x="1430" y="431"/>
                    </a:cubicBezTo>
                    <a:cubicBezTo>
                      <a:pt x="1430" y="312"/>
                      <a:pt x="1251" y="241"/>
                      <a:pt x="1156" y="193"/>
                    </a:cubicBezTo>
                    <a:cubicBezTo>
                      <a:pt x="1037" y="134"/>
                      <a:pt x="918" y="98"/>
                      <a:pt x="799" y="62"/>
                    </a:cubicBezTo>
                    <a:cubicBezTo>
                      <a:pt x="640" y="17"/>
                      <a:pt x="486" y="0"/>
                      <a:pt x="33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5922;p62">
                <a:extLst>
                  <a:ext uri="{FF2B5EF4-FFF2-40B4-BE49-F238E27FC236}">
                    <a16:creationId xmlns:a16="http://schemas.microsoft.com/office/drawing/2014/main" id="{0AA30370-1B76-3F3F-3DB9-000C0EEFB443}"/>
                  </a:ext>
                </a:extLst>
              </p:cNvPr>
              <p:cNvSpPr/>
              <p:nvPr/>
            </p:nvSpPr>
            <p:spPr>
              <a:xfrm>
                <a:off x="6355804" y="3338259"/>
                <a:ext cx="307585" cy="638584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12955" extrusionOk="0">
                    <a:moveTo>
                      <a:pt x="1" y="0"/>
                    </a:moveTo>
                    <a:cubicBezTo>
                      <a:pt x="203" y="1358"/>
                      <a:pt x="418" y="2501"/>
                      <a:pt x="584" y="3263"/>
                    </a:cubicBezTo>
                    <a:cubicBezTo>
                      <a:pt x="608" y="3370"/>
                      <a:pt x="644" y="3465"/>
                      <a:pt x="656" y="3560"/>
                    </a:cubicBezTo>
                    <a:cubicBezTo>
                      <a:pt x="1394" y="6501"/>
                      <a:pt x="2787" y="12954"/>
                      <a:pt x="2787" y="12954"/>
                    </a:cubicBezTo>
                    <a:lnTo>
                      <a:pt x="6240" y="12954"/>
                    </a:lnTo>
                    <a:cubicBezTo>
                      <a:pt x="6026" y="11204"/>
                      <a:pt x="5299" y="6323"/>
                      <a:pt x="4835" y="3025"/>
                    </a:cubicBezTo>
                    <a:cubicBezTo>
                      <a:pt x="4668" y="1882"/>
                      <a:pt x="4549" y="929"/>
                      <a:pt x="4513" y="358"/>
                    </a:cubicBezTo>
                    <a:cubicBezTo>
                      <a:pt x="3870" y="358"/>
                      <a:pt x="3228" y="346"/>
                      <a:pt x="2585" y="310"/>
                    </a:cubicBezTo>
                    <a:cubicBezTo>
                      <a:pt x="1739" y="274"/>
                      <a:pt x="882" y="179"/>
                      <a:pt x="2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5923;p62">
                <a:extLst>
                  <a:ext uri="{FF2B5EF4-FFF2-40B4-BE49-F238E27FC236}">
                    <a16:creationId xmlns:a16="http://schemas.microsoft.com/office/drawing/2014/main" id="{FDB840CC-180D-2BE4-A4FF-3C2363B3A526}"/>
                  </a:ext>
                </a:extLst>
              </p:cNvPr>
              <p:cNvSpPr/>
              <p:nvPr/>
            </p:nvSpPr>
            <p:spPr>
              <a:xfrm>
                <a:off x="6356395" y="3338259"/>
                <a:ext cx="238329" cy="161630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3279" extrusionOk="0">
                    <a:moveTo>
                      <a:pt x="1" y="0"/>
                    </a:moveTo>
                    <a:cubicBezTo>
                      <a:pt x="215" y="1358"/>
                      <a:pt x="418" y="2501"/>
                      <a:pt x="584" y="3263"/>
                    </a:cubicBezTo>
                    <a:cubicBezTo>
                      <a:pt x="841" y="3270"/>
                      <a:pt x="1220" y="3278"/>
                      <a:pt x="1657" y="3278"/>
                    </a:cubicBezTo>
                    <a:cubicBezTo>
                      <a:pt x="2680" y="3278"/>
                      <a:pt x="4017" y="3233"/>
                      <a:pt x="4835" y="3025"/>
                    </a:cubicBezTo>
                    <a:cubicBezTo>
                      <a:pt x="4692" y="1894"/>
                      <a:pt x="4573" y="941"/>
                      <a:pt x="4513" y="358"/>
                    </a:cubicBezTo>
                    <a:cubicBezTo>
                      <a:pt x="3870" y="358"/>
                      <a:pt x="3227" y="346"/>
                      <a:pt x="2596" y="310"/>
                    </a:cubicBezTo>
                    <a:cubicBezTo>
                      <a:pt x="1739" y="274"/>
                      <a:pt x="882" y="179"/>
                      <a:pt x="37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5924;p62">
                <a:extLst>
                  <a:ext uri="{FF2B5EF4-FFF2-40B4-BE49-F238E27FC236}">
                    <a16:creationId xmlns:a16="http://schemas.microsoft.com/office/drawing/2014/main" id="{8C8979B3-5542-E117-968F-31CBB0650C69}"/>
                  </a:ext>
                </a:extLst>
              </p:cNvPr>
              <p:cNvSpPr/>
              <p:nvPr/>
            </p:nvSpPr>
            <p:spPr>
              <a:xfrm>
                <a:off x="6447389" y="3757296"/>
                <a:ext cx="214817" cy="22014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4466" extrusionOk="0">
                    <a:moveTo>
                      <a:pt x="3763" y="0"/>
                    </a:moveTo>
                    <a:cubicBezTo>
                      <a:pt x="3406" y="24"/>
                      <a:pt x="3072" y="72"/>
                      <a:pt x="2715" y="96"/>
                    </a:cubicBezTo>
                    <a:cubicBezTo>
                      <a:pt x="1822" y="179"/>
                      <a:pt x="905" y="239"/>
                      <a:pt x="0" y="262"/>
                    </a:cubicBezTo>
                    <a:lnTo>
                      <a:pt x="0" y="298"/>
                    </a:lnTo>
                    <a:cubicBezTo>
                      <a:pt x="0" y="322"/>
                      <a:pt x="12" y="358"/>
                      <a:pt x="12" y="381"/>
                    </a:cubicBezTo>
                    <a:cubicBezTo>
                      <a:pt x="512" y="2572"/>
                      <a:pt x="905" y="4465"/>
                      <a:pt x="905" y="4465"/>
                    </a:cubicBezTo>
                    <a:lnTo>
                      <a:pt x="4358" y="4465"/>
                    </a:lnTo>
                    <a:cubicBezTo>
                      <a:pt x="4275" y="3656"/>
                      <a:pt x="4060" y="2203"/>
                      <a:pt x="3822" y="536"/>
                    </a:cubicBezTo>
                    <a:cubicBezTo>
                      <a:pt x="3846" y="489"/>
                      <a:pt x="3822" y="465"/>
                      <a:pt x="3822" y="429"/>
                    </a:cubicBezTo>
                    <a:cubicBezTo>
                      <a:pt x="3810" y="298"/>
                      <a:pt x="3787" y="143"/>
                      <a:pt x="3763" y="12"/>
                    </a:cubicBezTo>
                    <a:lnTo>
                      <a:pt x="3763" y="0"/>
                    </a:lnTo>
                    <a:close/>
                  </a:path>
                </a:pathLst>
              </a:custGeom>
              <a:solidFill>
                <a:srgbClr val="FFCFCA">
                  <a:lumMod val="9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5925;p62">
                <a:extLst>
                  <a:ext uri="{FF2B5EF4-FFF2-40B4-BE49-F238E27FC236}">
                    <a16:creationId xmlns:a16="http://schemas.microsoft.com/office/drawing/2014/main" id="{1B1F2382-2025-3B98-88A2-18DB8E0F6D91}"/>
                  </a:ext>
                </a:extLst>
              </p:cNvPr>
              <p:cNvSpPr/>
              <p:nvPr/>
            </p:nvSpPr>
            <p:spPr>
              <a:xfrm>
                <a:off x="6381633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1E3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5926;p62">
                <a:extLst>
                  <a:ext uri="{FF2B5EF4-FFF2-40B4-BE49-F238E27FC236}">
                    <a16:creationId xmlns:a16="http://schemas.microsoft.com/office/drawing/2014/main" id="{FE8DCF28-45C4-4552-0041-366411EB83E8}"/>
                  </a:ext>
                </a:extLst>
              </p:cNvPr>
              <p:cNvSpPr/>
              <p:nvPr/>
            </p:nvSpPr>
            <p:spPr>
              <a:xfrm>
                <a:off x="6422152" y="3995134"/>
                <a:ext cx="78079" cy="26224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532" extrusionOk="0">
                    <a:moveTo>
                      <a:pt x="361" y="1"/>
                    </a:moveTo>
                    <a:cubicBezTo>
                      <a:pt x="270" y="1"/>
                      <a:pt x="178" y="7"/>
                      <a:pt x="84" y="21"/>
                    </a:cubicBezTo>
                    <a:cubicBezTo>
                      <a:pt x="0" y="45"/>
                      <a:pt x="24" y="176"/>
                      <a:pt x="96" y="176"/>
                    </a:cubicBezTo>
                    <a:cubicBezTo>
                      <a:pt x="512" y="176"/>
                      <a:pt x="917" y="248"/>
                      <a:pt x="1286" y="462"/>
                    </a:cubicBezTo>
                    <a:cubicBezTo>
                      <a:pt x="1332" y="485"/>
                      <a:pt x="1407" y="532"/>
                      <a:pt x="1464" y="532"/>
                    </a:cubicBezTo>
                    <a:cubicBezTo>
                      <a:pt x="1497" y="532"/>
                      <a:pt x="1523" y="517"/>
                      <a:pt x="1536" y="474"/>
                    </a:cubicBezTo>
                    <a:cubicBezTo>
                      <a:pt x="1584" y="367"/>
                      <a:pt x="1441" y="295"/>
                      <a:pt x="1358" y="248"/>
                    </a:cubicBezTo>
                    <a:cubicBezTo>
                      <a:pt x="1191" y="140"/>
                      <a:pt x="989" y="81"/>
                      <a:pt x="786" y="45"/>
                    </a:cubicBezTo>
                    <a:cubicBezTo>
                      <a:pt x="642" y="16"/>
                      <a:pt x="502" y="1"/>
                      <a:pt x="361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5927;p62">
                <a:extLst>
                  <a:ext uri="{FF2B5EF4-FFF2-40B4-BE49-F238E27FC236}">
                    <a16:creationId xmlns:a16="http://schemas.microsoft.com/office/drawing/2014/main" id="{B9D01726-10A3-59C5-26D9-4498C7A7B499}"/>
                  </a:ext>
                </a:extLst>
              </p:cNvPr>
              <p:cNvSpPr/>
              <p:nvPr/>
            </p:nvSpPr>
            <p:spPr>
              <a:xfrm>
                <a:off x="6449706" y="3982663"/>
                <a:ext cx="80199" cy="30118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611" extrusionOk="0">
                    <a:moveTo>
                      <a:pt x="108" y="0"/>
                    </a:moveTo>
                    <a:cubicBezTo>
                      <a:pt x="1" y="0"/>
                      <a:pt x="1" y="143"/>
                      <a:pt x="108" y="155"/>
                    </a:cubicBezTo>
                    <a:cubicBezTo>
                      <a:pt x="346" y="179"/>
                      <a:pt x="584" y="215"/>
                      <a:pt x="822" y="298"/>
                    </a:cubicBezTo>
                    <a:cubicBezTo>
                      <a:pt x="942" y="322"/>
                      <a:pt x="1037" y="370"/>
                      <a:pt x="1144" y="429"/>
                    </a:cubicBezTo>
                    <a:cubicBezTo>
                      <a:pt x="1251" y="489"/>
                      <a:pt x="1358" y="560"/>
                      <a:pt x="1477" y="608"/>
                    </a:cubicBezTo>
                    <a:cubicBezTo>
                      <a:pt x="1485" y="609"/>
                      <a:pt x="1492" y="610"/>
                      <a:pt x="1498" y="610"/>
                    </a:cubicBezTo>
                    <a:cubicBezTo>
                      <a:pt x="1581" y="610"/>
                      <a:pt x="1627" y="484"/>
                      <a:pt x="1561" y="429"/>
                    </a:cubicBezTo>
                    <a:cubicBezTo>
                      <a:pt x="1549" y="417"/>
                      <a:pt x="1537" y="393"/>
                      <a:pt x="1513" y="393"/>
                    </a:cubicBezTo>
                    <a:cubicBezTo>
                      <a:pt x="1430" y="322"/>
                      <a:pt x="1311" y="274"/>
                      <a:pt x="1215" y="239"/>
                    </a:cubicBezTo>
                    <a:lnTo>
                      <a:pt x="858" y="96"/>
                    </a:lnTo>
                    <a:cubicBezTo>
                      <a:pt x="608" y="24"/>
                      <a:pt x="358" y="0"/>
                      <a:pt x="10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5928;p62">
                <a:extLst>
                  <a:ext uri="{FF2B5EF4-FFF2-40B4-BE49-F238E27FC236}">
                    <a16:creationId xmlns:a16="http://schemas.microsoft.com/office/drawing/2014/main" id="{368BC8A9-F3AB-3ECD-B96F-394C61366118}"/>
                  </a:ext>
                </a:extLst>
              </p:cNvPr>
              <p:cNvSpPr/>
              <p:nvPr/>
            </p:nvSpPr>
            <p:spPr>
              <a:xfrm>
                <a:off x="6474402" y="3969058"/>
                <a:ext cx="70439" cy="25287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513" extrusionOk="0">
                    <a:moveTo>
                      <a:pt x="339" y="0"/>
                    </a:moveTo>
                    <a:cubicBezTo>
                      <a:pt x="248" y="0"/>
                      <a:pt x="155" y="6"/>
                      <a:pt x="60" y="15"/>
                    </a:cubicBezTo>
                    <a:cubicBezTo>
                      <a:pt x="0" y="38"/>
                      <a:pt x="0" y="110"/>
                      <a:pt x="60" y="122"/>
                    </a:cubicBezTo>
                    <a:cubicBezTo>
                      <a:pt x="298" y="134"/>
                      <a:pt x="536" y="181"/>
                      <a:pt x="762" y="253"/>
                    </a:cubicBezTo>
                    <a:cubicBezTo>
                      <a:pt x="869" y="288"/>
                      <a:pt x="988" y="336"/>
                      <a:pt x="1072" y="396"/>
                    </a:cubicBezTo>
                    <a:cubicBezTo>
                      <a:pt x="1131" y="419"/>
                      <a:pt x="1179" y="443"/>
                      <a:pt x="1238" y="479"/>
                    </a:cubicBezTo>
                    <a:cubicBezTo>
                      <a:pt x="1273" y="500"/>
                      <a:pt x="1303" y="512"/>
                      <a:pt x="1335" y="512"/>
                    </a:cubicBezTo>
                    <a:cubicBezTo>
                      <a:pt x="1357" y="512"/>
                      <a:pt x="1380" y="506"/>
                      <a:pt x="1405" y="491"/>
                    </a:cubicBezTo>
                    <a:cubicBezTo>
                      <a:pt x="1417" y="479"/>
                      <a:pt x="1429" y="467"/>
                      <a:pt x="1429" y="431"/>
                    </a:cubicBezTo>
                    <a:cubicBezTo>
                      <a:pt x="1429" y="312"/>
                      <a:pt x="1250" y="241"/>
                      <a:pt x="1167" y="193"/>
                    </a:cubicBezTo>
                    <a:cubicBezTo>
                      <a:pt x="1048" y="134"/>
                      <a:pt x="929" y="98"/>
                      <a:pt x="810" y="62"/>
                    </a:cubicBezTo>
                    <a:cubicBezTo>
                      <a:pt x="651" y="17"/>
                      <a:pt x="497" y="0"/>
                      <a:pt x="33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5929;p62">
                <a:extLst>
                  <a:ext uri="{FF2B5EF4-FFF2-40B4-BE49-F238E27FC236}">
                    <a16:creationId xmlns:a16="http://schemas.microsoft.com/office/drawing/2014/main" id="{C450B41F-29CE-3199-25D5-A0F3E78470B2}"/>
                  </a:ext>
                </a:extLst>
              </p:cNvPr>
              <p:cNvSpPr/>
              <p:nvPr/>
            </p:nvSpPr>
            <p:spPr>
              <a:xfrm>
                <a:off x="6016621" y="3073408"/>
                <a:ext cx="684919" cy="396805"/>
              </a:xfrm>
              <a:custGeom>
                <a:avLst/>
                <a:gdLst/>
                <a:ahLst/>
                <a:cxnLst/>
                <a:rect l="l" t="t" r="r" b="b"/>
                <a:pathLst>
                  <a:path w="13895" h="8050" extrusionOk="0">
                    <a:moveTo>
                      <a:pt x="1573" y="1"/>
                    </a:moveTo>
                    <a:cubicBezTo>
                      <a:pt x="1540" y="1"/>
                      <a:pt x="1522" y="24"/>
                      <a:pt x="1512" y="63"/>
                    </a:cubicBezTo>
                    <a:cubicBezTo>
                      <a:pt x="1405" y="611"/>
                      <a:pt x="1286" y="1194"/>
                      <a:pt x="1179" y="1778"/>
                    </a:cubicBezTo>
                    <a:cubicBezTo>
                      <a:pt x="1167" y="1813"/>
                      <a:pt x="1167" y="1873"/>
                      <a:pt x="1155" y="1921"/>
                    </a:cubicBezTo>
                    <a:cubicBezTo>
                      <a:pt x="810" y="3766"/>
                      <a:pt x="417" y="5623"/>
                      <a:pt x="0" y="7052"/>
                    </a:cubicBezTo>
                    <a:cubicBezTo>
                      <a:pt x="2287" y="7773"/>
                      <a:pt x="5103" y="8050"/>
                      <a:pt x="7662" y="8050"/>
                    </a:cubicBezTo>
                    <a:cubicBezTo>
                      <a:pt x="9500" y="8050"/>
                      <a:pt x="11206" y="7907"/>
                      <a:pt x="12490" y="7683"/>
                    </a:cubicBezTo>
                    <a:cubicBezTo>
                      <a:pt x="12502" y="7683"/>
                      <a:pt x="12537" y="7671"/>
                      <a:pt x="12561" y="7671"/>
                    </a:cubicBezTo>
                    <a:cubicBezTo>
                      <a:pt x="13085" y="7576"/>
                      <a:pt x="13538" y="7469"/>
                      <a:pt x="13895" y="7350"/>
                    </a:cubicBezTo>
                    <a:cubicBezTo>
                      <a:pt x="13395" y="6659"/>
                      <a:pt x="12121" y="3599"/>
                      <a:pt x="11633" y="1837"/>
                    </a:cubicBezTo>
                    <a:cubicBezTo>
                      <a:pt x="11549" y="1540"/>
                      <a:pt x="11466" y="980"/>
                      <a:pt x="11371" y="313"/>
                    </a:cubicBezTo>
                    <a:cubicBezTo>
                      <a:pt x="11371" y="248"/>
                      <a:pt x="11311" y="193"/>
                      <a:pt x="11246" y="193"/>
                    </a:cubicBezTo>
                    <a:cubicBezTo>
                      <a:pt x="11240" y="193"/>
                      <a:pt x="11234" y="193"/>
                      <a:pt x="11228" y="194"/>
                    </a:cubicBezTo>
                    <a:cubicBezTo>
                      <a:pt x="10990" y="206"/>
                      <a:pt x="10751" y="242"/>
                      <a:pt x="10513" y="266"/>
                    </a:cubicBezTo>
                    <a:lnTo>
                      <a:pt x="10442" y="266"/>
                    </a:lnTo>
                    <a:cubicBezTo>
                      <a:pt x="10144" y="301"/>
                      <a:pt x="9847" y="313"/>
                      <a:pt x="9549" y="349"/>
                    </a:cubicBezTo>
                    <a:cubicBezTo>
                      <a:pt x="9287" y="373"/>
                      <a:pt x="9037" y="385"/>
                      <a:pt x="8787" y="409"/>
                    </a:cubicBezTo>
                    <a:lnTo>
                      <a:pt x="8668" y="409"/>
                    </a:lnTo>
                    <a:cubicBezTo>
                      <a:pt x="8038" y="442"/>
                      <a:pt x="7408" y="459"/>
                      <a:pt x="6777" y="459"/>
                    </a:cubicBezTo>
                    <a:cubicBezTo>
                      <a:pt x="6048" y="459"/>
                      <a:pt x="5318" y="436"/>
                      <a:pt x="4584" y="385"/>
                    </a:cubicBezTo>
                    <a:cubicBezTo>
                      <a:pt x="4560" y="373"/>
                      <a:pt x="4525" y="373"/>
                      <a:pt x="4501" y="373"/>
                    </a:cubicBezTo>
                    <a:cubicBezTo>
                      <a:pt x="4382" y="361"/>
                      <a:pt x="4251" y="361"/>
                      <a:pt x="4132" y="349"/>
                    </a:cubicBezTo>
                    <a:cubicBezTo>
                      <a:pt x="4084" y="349"/>
                      <a:pt x="4036" y="325"/>
                      <a:pt x="3977" y="325"/>
                    </a:cubicBezTo>
                    <a:lnTo>
                      <a:pt x="3929" y="325"/>
                    </a:lnTo>
                    <a:cubicBezTo>
                      <a:pt x="3358" y="289"/>
                      <a:pt x="2774" y="206"/>
                      <a:pt x="2191" y="123"/>
                    </a:cubicBezTo>
                    <a:cubicBezTo>
                      <a:pt x="2167" y="123"/>
                      <a:pt x="2119" y="123"/>
                      <a:pt x="2084" y="111"/>
                    </a:cubicBezTo>
                    <a:cubicBezTo>
                      <a:pt x="1929" y="75"/>
                      <a:pt x="1762" y="28"/>
                      <a:pt x="1596" y="4"/>
                    </a:cubicBezTo>
                    <a:cubicBezTo>
                      <a:pt x="1587" y="2"/>
                      <a:pt x="1580" y="1"/>
                      <a:pt x="15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5930;p62">
                <a:extLst>
                  <a:ext uri="{FF2B5EF4-FFF2-40B4-BE49-F238E27FC236}">
                    <a16:creationId xmlns:a16="http://schemas.microsoft.com/office/drawing/2014/main" id="{28E14FD6-E3FB-EFE0-EED2-358E05AC24B1}"/>
                  </a:ext>
                </a:extLst>
              </p:cNvPr>
              <p:cNvSpPr/>
              <p:nvPr/>
            </p:nvSpPr>
            <p:spPr>
              <a:xfrm>
                <a:off x="6532468" y="3085880"/>
                <a:ext cx="103366" cy="366293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7431" extrusionOk="0">
                    <a:moveTo>
                      <a:pt x="1" y="1"/>
                    </a:moveTo>
                    <a:cubicBezTo>
                      <a:pt x="275" y="2061"/>
                      <a:pt x="775" y="4108"/>
                      <a:pt x="1501" y="6109"/>
                    </a:cubicBezTo>
                    <a:cubicBezTo>
                      <a:pt x="1632" y="6418"/>
                      <a:pt x="1739" y="6716"/>
                      <a:pt x="1858" y="7025"/>
                    </a:cubicBezTo>
                    <a:cubicBezTo>
                      <a:pt x="1930" y="7156"/>
                      <a:pt x="1965" y="7299"/>
                      <a:pt x="2025" y="7430"/>
                    </a:cubicBezTo>
                    <a:cubicBezTo>
                      <a:pt x="2037" y="7430"/>
                      <a:pt x="2072" y="7418"/>
                      <a:pt x="2096" y="7418"/>
                    </a:cubicBezTo>
                    <a:cubicBezTo>
                      <a:pt x="1953" y="7037"/>
                      <a:pt x="1799" y="6656"/>
                      <a:pt x="1656" y="6299"/>
                    </a:cubicBezTo>
                    <a:cubicBezTo>
                      <a:pt x="1465" y="5751"/>
                      <a:pt x="1263" y="5180"/>
                      <a:pt x="1108" y="4632"/>
                    </a:cubicBezTo>
                    <a:cubicBezTo>
                      <a:pt x="775" y="3513"/>
                      <a:pt x="501" y="2394"/>
                      <a:pt x="286" y="1263"/>
                    </a:cubicBezTo>
                    <a:cubicBezTo>
                      <a:pt x="215" y="846"/>
                      <a:pt x="144" y="429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5931;p62">
                <a:extLst>
                  <a:ext uri="{FF2B5EF4-FFF2-40B4-BE49-F238E27FC236}">
                    <a16:creationId xmlns:a16="http://schemas.microsoft.com/office/drawing/2014/main" id="{5E7F33F7-7844-2158-970F-8BBFE38E0D6D}"/>
                  </a:ext>
                </a:extLst>
              </p:cNvPr>
              <p:cNvSpPr/>
              <p:nvPr/>
            </p:nvSpPr>
            <p:spPr>
              <a:xfrm>
                <a:off x="6445023" y="3091745"/>
                <a:ext cx="117316" cy="158673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3219" extrusionOk="0">
                    <a:moveTo>
                      <a:pt x="1" y="1"/>
                    </a:moveTo>
                    <a:cubicBezTo>
                      <a:pt x="84" y="298"/>
                      <a:pt x="203" y="584"/>
                      <a:pt x="334" y="870"/>
                    </a:cubicBezTo>
                    <a:cubicBezTo>
                      <a:pt x="620" y="1465"/>
                      <a:pt x="1001" y="2013"/>
                      <a:pt x="1465" y="2489"/>
                    </a:cubicBezTo>
                    <a:cubicBezTo>
                      <a:pt x="1727" y="2775"/>
                      <a:pt x="2013" y="3025"/>
                      <a:pt x="2346" y="3216"/>
                    </a:cubicBezTo>
                    <a:cubicBezTo>
                      <a:pt x="2350" y="3218"/>
                      <a:pt x="2354" y="3219"/>
                      <a:pt x="2358" y="3219"/>
                    </a:cubicBezTo>
                    <a:cubicBezTo>
                      <a:pt x="2374" y="3219"/>
                      <a:pt x="2380" y="3197"/>
                      <a:pt x="2370" y="3168"/>
                    </a:cubicBezTo>
                    <a:cubicBezTo>
                      <a:pt x="1870" y="2751"/>
                      <a:pt x="1394" y="2311"/>
                      <a:pt x="1001" y="1775"/>
                    </a:cubicBezTo>
                    <a:cubicBezTo>
                      <a:pt x="620" y="1239"/>
                      <a:pt x="322" y="644"/>
                      <a:pt x="144" y="37"/>
                    </a:cubicBezTo>
                    <a:cubicBezTo>
                      <a:pt x="132" y="13"/>
                      <a:pt x="132" y="13"/>
                      <a:pt x="13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5932;p62">
                <a:extLst>
                  <a:ext uri="{FF2B5EF4-FFF2-40B4-BE49-F238E27FC236}">
                    <a16:creationId xmlns:a16="http://schemas.microsoft.com/office/drawing/2014/main" id="{B9D079EA-AA1C-829D-0923-25E8D0F29CCB}"/>
                  </a:ext>
                </a:extLst>
              </p:cNvPr>
              <p:cNvSpPr/>
              <p:nvPr/>
            </p:nvSpPr>
            <p:spPr>
              <a:xfrm>
                <a:off x="6072963" y="3077697"/>
                <a:ext cx="51659" cy="89811"/>
              </a:xfrm>
              <a:custGeom>
                <a:avLst/>
                <a:gdLst/>
                <a:ahLst/>
                <a:cxnLst/>
                <a:rect l="l" t="t" r="r" b="b"/>
                <a:pathLst>
                  <a:path w="1048" h="1822" extrusionOk="0">
                    <a:moveTo>
                      <a:pt x="953" y="0"/>
                    </a:moveTo>
                    <a:cubicBezTo>
                      <a:pt x="845" y="262"/>
                      <a:pt x="738" y="524"/>
                      <a:pt x="607" y="774"/>
                    </a:cubicBezTo>
                    <a:cubicBezTo>
                      <a:pt x="441" y="1095"/>
                      <a:pt x="250" y="1393"/>
                      <a:pt x="24" y="1667"/>
                    </a:cubicBezTo>
                    <a:cubicBezTo>
                      <a:pt x="12" y="1715"/>
                      <a:pt x="12" y="1774"/>
                      <a:pt x="0" y="1822"/>
                    </a:cubicBezTo>
                    <a:cubicBezTo>
                      <a:pt x="262" y="1512"/>
                      <a:pt x="488" y="1179"/>
                      <a:pt x="679" y="822"/>
                    </a:cubicBezTo>
                    <a:cubicBezTo>
                      <a:pt x="810" y="572"/>
                      <a:pt x="953" y="286"/>
                      <a:pt x="10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5933;p62">
                <a:extLst>
                  <a:ext uri="{FF2B5EF4-FFF2-40B4-BE49-F238E27FC236}">
                    <a16:creationId xmlns:a16="http://schemas.microsoft.com/office/drawing/2014/main" id="{6794F16C-1DC8-B298-486F-2968AE155F57}"/>
                  </a:ext>
                </a:extLst>
              </p:cNvPr>
              <p:cNvSpPr/>
              <p:nvPr/>
            </p:nvSpPr>
            <p:spPr>
              <a:xfrm>
                <a:off x="6209109" y="3088837"/>
                <a:ext cx="38793" cy="126583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568" extrusionOk="0">
                    <a:moveTo>
                      <a:pt x="36" y="0"/>
                    </a:moveTo>
                    <a:cubicBezTo>
                      <a:pt x="12" y="274"/>
                      <a:pt x="0" y="536"/>
                      <a:pt x="0" y="810"/>
                    </a:cubicBezTo>
                    <a:cubicBezTo>
                      <a:pt x="0" y="1108"/>
                      <a:pt x="0" y="1417"/>
                      <a:pt x="12" y="1715"/>
                    </a:cubicBezTo>
                    <a:cubicBezTo>
                      <a:pt x="12" y="1953"/>
                      <a:pt x="0" y="2239"/>
                      <a:pt x="179" y="2429"/>
                    </a:cubicBezTo>
                    <a:cubicBezTo>
                      <a:pt x="259" y="2509"/>
                      <a:pt x="375" y="2567"/>
                      <a:pt x="480" y="2567"/>
                    </a:cubicBezTo>
                    <a:cubicBezTo>
                      <a:pt x="547" y="2567"/>
                      <a:pt x="609" y="2544"/>
                      <a:pt x="655" y="2489"/>
                    </a:cubicBezTo>
                    <a:cubicBezTo>
                      <a:pt x="786" y="2358"/>
                      <a:pt x="762" y="2132"/>
                      <a:pt x="727" y="1953"/>
                    </a:cubicBezTo>
                    <a:cubicBezTo>
                      <a:pt x="655" y="1370"/>
                      <a:pt x="643" y="786"/>
                      <a:pt x="679" y="227"/>
                    </a:cubicBezTo>
                    <a:cubicBezTo>
                      <a:pt x="703" y="167"/>
                      <a:pt x="703" y="107"/>
                      <a:pt x="703" y="60"/>
                    </a:cubicBezTo>
                    <a:cubicBezTo>
                      <a:pt x="667" y="48"/>
                      <a:pt x="643" y="48"/>
                      <a:pt x="608" y="48"/>
                    </a:cubicBezTo>
                    <a:cubicBezTo>
                      <a:pt x="572" y="477"/>
                      <a:pt x="548" y="905"/>
                      <a:pt x="584" y="1346"/>
                    </a:cubicBezTo>
                    <a:cubicBezTo>
                      <a:pt x="596" y="1596"/>
                      <a:pt x="643" y="1834"/>
                      <a:pt x="655" y="2084"/>
                    </a:cubicBezTo>
                    <a:cubicBezTo>
                      <a:pt x="665" y="2235"/>
                      <a:pt x="641" y="2480"/>
                      <a:pt x="468" y="2480"/>
                    </a:cubicBezTo>
                    <a:cubicBezTo>
                      <a:pt x="436" y="2480"/>
                      <a:pt x="400" y="2471"/>
                      <a:pt x="358" y="2453"/>
                    </a:cubicBezTo>
                    <a:cubicBezTo>
                      <a:pt x="96" y="2322"/>
                      <a:pt x="108" y="1965"/>
                      <a:pt x="96" y="1739"/>
                    </a:cubicBezTo>
                    <a:cubicBezTo>
                      <a:pt x="72" y="1465"/>
                      <a:pt x="60" y="1191"/>
                      <a:pt x="60" y="905"/>
                    </a:cubicBezTo>
                    <a:cubicBezTo>
                      <a:pt x="48" y="596"/>
                      <a:pt x="60" y="298"/>
                      <a:pt x="72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5934;p62">
                <a:extLst>
                  <a:ext uri="{FF2B5EF4-FFF2-40B4-BE49-F238E27FC236}">
                    <a16:creationId xmlns:a16="http://schemas.microsoft.com/office/drawing/2014/main" id="{9CCEAF72-FDB2-5844-EE49-9D19D4CFC857}"/>
                  </a:ext>
                </a:extLst>
              </p:cNvPr>
              <p:cNvSpPr/>
              <p:nvPr/>
            </p:nvSpPr>
            <p:spPr>
              <a:xfrm>
                <a:off x="6003707" y="1923211"/>
                <a:ext cx="619212" cy="694728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14094" extrusionOk="0">
                    <a:moveTo>
                      <a:pt x="5447" y="0"/>
                    </a:moveTo>
                    <a:cubicBezTo>
                      <a:pt x="2196" y="0"/>
                      <a:pt x="395" y="2541"/>
                      <a:pt x="84" y="6717"/>
                    </a:cubicBezTo>
                    <a:cubicBezTo>
                      <a:pt x="48" y="7395"/>
                      <a:pt x="0" y="8062"/>
                      <a:pt x="12" y="8693"/>
                    </a:cubicBezTo>
                    <a:cubicBezTo>
                      <a:pt x="12" y="10146"/>
                      <a:pt x="262" y="11420"/>
                      <a:pt x="1119" y="12372"/>
                    </a:cubicBezTo>
                    <a:cubicBezTo>
                      <a:pt x="1834" y="13170"/>
                      <a:pt x="2977" y="13753"/>
                      <a:pt x="4787" y="14003"/>
                    </a:cubicBezTo>
                    <a:cubicBezTo>
                      <a:pt x="4953" y="14027"/>
                      <a:pt x="5132" y="14051"/>
                      <a:pt x="5310" y="14063"/>
                    </a:cubicBezTo>
                    <a:cubicBezTo>
                      <a:pt x="5521" y="14084"/>
                      <a:pt x="5729" y="14094"/>
                      <a:pt x="5935" y="14094"/>
                    </a:cubicBezTo>
                    <a:cubicBezTo>
                      <a:pt x="8079" y="14094"/>
                      <a:pt x="9992" y="12986"/>
                      <a:pt x="11133" y="11205"/>
                    </a:cubicBezTo>
                    <a:cubicBezTo>
                      <a:pt x="11716" y="10300"/>
                      <a:pt x="12097" y="9217"/>
                      <a:pt x="12204" y="8003"/>
                    </a:cubicBezTo>
                    <a:cubicBezTo>
                      <a:pt x="12561" y="4062"/>
                      <a:pt x="9835" y="430"/>
                      <a:pt x="6144" y="37"/>
                    </a:cubicBezTo>
                    <a:cubicBezTo>
                      <a:pt x="5905" y="13"/>
                      <a:pt x="5673" y="0"/>
                      <a:pt x="5447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5935;p62">
                <a:extLst>
                  <a:ext uri="{FF2B5EF4-FFF2-40B4-BE49-F238E27FC236}">
                    <a16:creationId xmlns:a16="http://schemas.microsoft.com/office/drawing/2014/main" id="{08F3EDD4-44BA-A570-8A99-3EB446C8852F}"/>
                  </a:ext>
                </a:extLst>
              </p:cNvPr>
              <p:cNvSpPr/>
              <p:nvPr/>
            </p:nvSpPr>
            <p:spPr>
              <a:xfrm>
                <a:off x="5998432" y="1827829"/>
                <a:ext cx="771773" cy="536894"/>
              </a:xfrm>
              <a:custGeom>
                <a:avLst/>
                <a:gdLst/>
                <a:ahLst/>
                <a:cxnLst/>
                <a:rect l="l" t="t" r="r" b="b"/>
                <a:pathLst>
                  <a:path w="15657" h="10892" extrusionOk="0">
                    <a:moveTo>
                      <a:pt x="7253" y="0"/>
                    </a:moveTo>
                    <a:cubicBezTo>
                      <a:pt x="6645" y="0"/>
                      <a:pt x="6037" y="58"/>
                      <a:pt x="5441" y="174"/>
                    </a:cubicBezTo>
                    <a:cubicBezTo>
                      <a:pt x="4453" y="365"/>
                      <a:pt x="3500" y="722"/>
                      <a:pt x="2655" y="1246"/>
                    </a:cubicBezTo>
                    <a:cubicBezTo>
                      <a:pt x="2596" y="1294"/>
                      <a:pt x="2524" y="1317"/>
                      <a:pt x="2465" y="1365"/>
                    </a:cubicBezTo>
                    <a:cubicBezTo>
                      <a:pt x="2250" y="1496"/>
                      <a:pt x="2048" y="1651"/>
                      <a:pt x="1846" y="1817"/>
                    </a:cubicBezTo>
                    <a:cubicBezTo>
                      <a:pt x="1238" y="2353"/>
                      <a:pt x="750" y="3020"/>
                      <a:pt x="452" y="3782"/>
                    </a:cubicBezTo>
                    <a:cubicBezTo>
                      <a:pt x="393" y="3937"/>
                      <a:pt x="333" y="4103"/>
                      <a:pt x="286" y="4270"/>
                    </a:cubicBezTo>
                    <a:cubicBezTo>
                      <a:pt x="226" y="4496"/>
                      <a:pt x="179" y="4711"/>
                      <a:pt x="155" y="4937"/>
                    </a:cubicBezTo>
                    <a:cubicBezTo>
                      <a:pt x="107" y="5294"/>
                      <a:pt x="0" y="5854"/>
                      <a:pt x="262" y="6116"/>
                    </a:cubicBezTo>
                    <a:cubicBezTo>
                      <a:pt x="345" y="6223"/>
                      <a:pt x="476" y="6282"/>
                      <a:pt x="691" y="6282"/>
                    </a:cubicBezTo>
                    <a:cubicBezTo>
                      <a:pt x="953" y="6282"/>
                      <a:pt x="1226" y="6211"/>
                      <a:pt x="1488" y="6187"/>
                    </a:cubicBezTo>
                    <a:cubicBezTo>
                      <a:pt x="1774" y="6175"/>
                      <a:pt x="2072" y="6139"/>
                      <a:pt x="2357" y="6104"/>
                    </a:cubicBezTo>
                    <a:cubicBezTo>
                      <a:pt x="3191" y="5997"/>
                      <a:pt x="4012" y="5854"/>
                      <a:pt x="4798" y="5627"/>
                    </a:cubicBezTo>
                    <a:cubicBezTo>
                      <a:pt x="5644" y="5389"/>
                      <a:pt x="6465" y="5056"/>
                      <a:pt x="7203" y="4615"/>
                    </a:cubicBezTo>
                    <a:cubicBezTo>
                      <a:pt x="7239" y="4604"/>
                      <a:pt x="7382" y="4508"/>
                      <a:pt x="7549" y="4401"/>
                    </a:cubicBezTo>
                    <a:cubicBezTo>
                      <a:pt x="7846" y="4211"/>
                      <a:pt x="8215" y="3949"/>
                      <a:pt x="8203" y="3889"/>
                    </a:cubicBezTo>
                    <a:lnTo>
                      <a:pt x="8203" y="3889"/>
                    </a:lnTo>
                    <a:cubicBezTo>
                      <a:pt x="8275" y="4092"/>
                      <a:pt x="8334" y="4282"/>
                      <a:pt x="8394" y="4496"/>
                    </a:cubicBezTo>
                    <a:cubicBezTo>
                      <a:pt x="8668" y="5377"/>
                      <a:pt x="8894" y="6247"/>
                      <a:pt x="9263" y="7104"/>
                    </a:cubicBezTo>
                    <a:cubicBezTo>
                      <a:pt x="9382" y="7366"/>
                      <a:pt x="9513" y="7628"/>
                      <a:pt x="9680" y="7890"/>
                    </a:cubicBezTo>
                    <a:cubicBezTo>
                      <a:pt x="9882" y="8211"/>
                      <a:pt x="10061" y="8592"/>
                      <a:pt x="10097" y="8985"/>
                    </a:cubicBezTo>
                    <a:cubicBezTo>
                      <a:pt x="10120" y="9366"/>
                      <a:pt x="10037" y="9735"/>
                      <a:pt x="10025" y="10092"/>
                    </a:cubicBezTo>
                    <a:cubicBezTo>
                      <a:pt x="10001" y="10485"/>
                      <a:pt x="9942" y="10866"/>
                      <a:pt x="10406" y="10890"/>
                    </a:cubicBezTo>
                    <a:cubicBezTo>
                      <a:pt x="10415" y="10891"/>
                      <a:pt x="10424" y="10891"/>
                      <a:pt x="10433" y="10891"/>
                    </a:cubicBezTo>
                    <a:cubicBezTo>
                      <a:pt x="10861" y="10891"/>
                      <a:pt x="11083" y="10068"/>
                      <a:pt x="11839" y="10068"/>
                    </a:cubicBezTo>
                    <a:cubicBezTo>
                      <a:pt x="11849" y="10068"/>
                      <a:pt x="11860" y="10068"/>
                      <a:pt x="11871" y="10068"/>
                    </a:cubicBezTo>
                    <a:cubicBezTo>
                      <a:pt x="12565" y="10101"/>
                      <a:pt x="12684" y="10775"/>
                      <a:pt x="13055" y="10775"/>
                    </a:cubicBezTo>
                    <a:cubicBezTo>
                      <a:pt x="13097" y="10775"/>
                      <a:pt x="13142" y="10767"/>
                      <a:pt x="13192" y="10747"/>
                    </a:cubicBezTo>
                    <a:cubicBezTo>
                      <a:pt x="13478" y="10628"/>
                      <a:pt x="13692" y="10283"/>
                      <a:pt x="13871" y="10057"/>
                    </a:cubicBezTo>
                    <a:cubicBezTo>
                      <a:pt x="15097" y="8664"/>
                      <a:pt x="15657" y="6961"/>
                      <a:pt x="15109" y="5223"/>
                    </a:cubicBezTo>
                    <a:cubicBezTo>
                      <a:pt x="15061" y="5056"/>
                      <a:pt x="14990" y="4889"/>
                      <a:pt x="14930" y="4734"/>
                    </a:cubicBezTo>
                    <a:cubicBezTo>
                      <a:pt x="14847" y="4532"/>
                      <a:pt x="14645" y="4080"/>
                      <a:pt x="14526" y="3842"/>
                    </a:cubicBezTo>
                    <a:cubicBezTo>
                      <a:pt x="14514" y="3806"/>
                      <a:pt x="14502" y="3794"/>
                      <a:pt x="14490" y="3758"/>
                    </a:cubicBezTo>
                    <a:cubicBezTo>
                      <a:pt x="14085" y="3080"/>
                      <a:pt x="13549" y="2484"/>
                      <a:pt x="12942" y="1972"/>
                    </a:cubicBezTo>
                    <a:cubicBezTo>
                      <a:pt x="12668" y="1758"/>
                      <a:pt x="12406" y="1556"/>
                      <a:pt x="12109" y="1377"/>
                    </a:cubicBezTo>
                    <a:cubicBezTo>
                      <a:pt x="10661" y="456"/>
                      <a:pt x="8956" y="0"/>
                      <a:pt x="7253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5936;p62">
                <a:extLst>
                  <a:ext uri="{FF2B5EF4-FFF2-40B4-BE49-F238E27FC236}">
                    <a16:creationId xmlns:a16="http://schemas.microsoft.com/office/drawing/2014/main" id="{79A21B92-67C7-51A9-0106-4B3C4C885655}"/>
                  </a:ext>
                </a:extLst>
              </p:cNvPr>
              <p:cNvSpPr/>
              <p:nvPr/>
            </p:nvSpPr>
            <p:spPr>
              <a:xfrm>
                <a:off x="6412737" y="2015980"/>
                <a:ext cx="330506" cy="192931"/>
              </a:xfrm>
              <a:custGeom>
                <a:avLst/>
                <a:gdLst/>
                <a:ahLst/>
                <a:cxnLst/>
                <a:rect l="l" t="t" r="r" b="b"/>
                <a:pathLst>
                  <a:path w="6705" h="3914" extrusionOk="0">
                    <a:moveTo>
                      <a:pt x="6121" y="1"/>
                    </a:moveTo>
                    <a:cubicBezTo>
                      <a:pt x="5918" y="48"/>
                      <a:pt x="5704" y="96"/>
                      <a:pt x="5513" y="144"/>
                    </a:cubicBezTo>
                    <a:cubicBezTo>
                      <a:pt x="4010" y="478"/>
                      <a:pt x="2491" y="698"/>
                      <a:pt x="969" y="698"/>
                    </a:cubicBezTo>
                    <a:cubicBezTo>
                      <a:pt x="646" y="698"/>
                      <a:pt x="323" y="688"/>
                      <a:pt x="1" y="667"/>
                    </a:cubicBezTo>
                    <a:lnTo>
                      <a:pt x="1" y="667"/>
                    </a:lnTo>
                    <a:cubicBezTo>
                      <a:pt x="275" y="1537"/>
                      <a:pt x="501" y="2418"/>
                      <a:pt x="870" y="3263"/>
                    </a:cubicBezTo>
                    <a:lnTo>
                      <a:pt x="1037" y="3263"/>
                    </a:lnTo>
                    <a:cubicBezTo>
                      <a:pt x="1358" y="3215"/>
                      <a:pt x="1656" y="3001"/>
                      <a:pt x="1989" y="2989"/>
                    </a:cubicBezTo>
                    <a:cubicBezTo>
                      <a:pt x="1999" y="2989"/>
                      <a:pt x="2008" y="2989"/>
                      <a:pt x="2017" y="2989"/>
                    </a:cubicBezTo>
                    <a:cubicBezTo>
                      <a:pt x="2680" y="2989"/>
                      <a:pt x="3106" y="3812"/>
                      <a:pt x="3787" y="3906"/>
                    </a:cubicBezTo>
                    <a:cubicBezTo>
                      <a:pt x="3824" y="3911"/>
                      <a:pt x="3862" y="3913"/>
                      <a:pt x="3898" y="3913"/>
                    </a:cubicBezTo>
                    <a:cubicBezTo>
                      <a:pt x="4490" y="3913"/>
                      <a:pt x="4961" y="3298"/>
                      <a:pt x="5085" y="2715"/>
                    </a:cubicBezTo>
                    <a:cubicBezTo>
                      <a:pt x="5168" y="2322"/>
                      <a:pt x="5168" y="1894"/>
                      <a:pt x="5454" y="1632"/>
                    </a:cubicBezTo>
                    <a:cubicBezTo>
                      <a:pt x="5659" y="1419"/>
                      <a:pt x="5936" y="1363"/>
                      <a:pt x="6235" y="1363"/>
                    </a:cubicBezTo>
                    <a:cubicBezTo>
                      <a:pt x="6388" y="1363"/>
                      <a:pt x="6547" y="1378"/>
                      <a:pt x="6704" y="1394"/>
                    </a:cubicBezTo>
                    <a:cubicBezTo>
                      <a:pt x="6656" y="1227"/>
                      <a:pt x="6585" y="1060"/>
                      <a:pt x="6525" y="894"/>
                    </a:cubicBezTo>
                    <a:cubicBezTo>
                      <a:pt x="6442" y="703"/>
                      <a:pt x="6240" y="239"/>
                      <a:pt x="6121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5937;p62">
                <a:extLst>
                  <a:ext uri="{FF2B5EF4-FFF2-40B4-BE49-F238E27FC236}">
                    <a16:creationId xmlns:a16="http://schemas.microsoft.com/office/drawing/2014/main" id="{736FF851-1054-CC3D-D0BE-D03423612A1D}"/>
                  </a:ext>
                </a:extLst>
              </p:cNvPr>
              <p:cNvSpPr/>
              <p:nvPr/>
            </p:nvSpPr>
            <p:spPr>
              <a:xfrm>
                <a:off x="6012481" y="1915620"/>
                <a:ext cx="358061" cy="189037"/>
              </a:xfrm>
              <a:custGeom>
                <a:avLst/>
                <a:gdLst/>
                <a:ahLst/>
                <a:cxnLst/>
                <a:rect l="l" t="t" r="r" b="b"/>
                <a:pathLst>
                  <a:path w="7264" h="3835" extrusionOk="0">
                    <a:moveTo>
                      <a:pt x="1537" y="1"/>
                    </a:moveTo>
                    <a:cubicBezTo>
                      <a:pt x="918" y="537"/>
                      <a:pt x="429" y="1215"/>
                      <a:pt x="132" y="1965"/>
                    </a:cubicBezTo>
                    <a:cubicBezTo>
                      <a:pt x="108" y="2144"/>
                      <a:pt x="48" y="2311"/>
                      <a:pt x="1" y="2477"/>
                    </a:cubicBezTo>
                    <a:cubicBezTo>
                      <a:pt x="120" y="2525"/>
                      <a:pt x="227" y="2549"/>
                      <a:pt x="322" y="2596"/>
                    </a:cubicBezTo>
                    <a:cubicBezTo>
                      <a:pt x="668" y="2739"/>
                      <a:pt x="953" y="3001"/>
                      <a:pt x="1275" y="3156"/>
                    </a:cubicBezTo>
                    <a:cubicBezTo>
                      <a:pt x="1640" y="3348"/>
                      <a:pt x="2035" y="3447"/>
                      <a:pt x="2437" y="3447"/>
                    </a:cubicBezTo>
                    <a:cubicBezTo>
                      <a:pt x="2534" y="3447"/>
                      <a:pt x="2630" y="3441"/>
                      <a:pt x="2727" y="3430"/>
                    </a:cubicBezTo>
                    <a:cubicBezTo>
                      <a:pt x="3001" y="3394"/>
                      <a:pt x="3287" y="3311"/>
                      <a:pt x="3573" y="3311"/>
                    </a:cubicBezTo>
                    <a:cubicBezTo>
                      <a:pt x="3593" y="3310"/>
                      <a:pt x="3613" y="3309"/>
                      <a:pt x="3633" y="3309"/>
                    </a:cubicBezTo>
                    <a:cubicBezTo>
                      <a:pt x="3901" y="3309"/>
                      <a:pt x="4180" y="3384"/>
                      <a:pt x="4347" y="3573"/>
                    </a:cubicBezTo>
                    <a:cubicBezTo>
                      <a:pt x="4418" y="3656"/>
                      <a:pt x="4466" y="3739"/>
                      <a:pt x="4513" y="3835"/>
                    </a:cubicBezTo>
                    <a:cubicBezTo>
                      <a:pt x="5359" y="3596"/>
                      <a:pt x="6180" y="3263"/>
                      <a:pt x="6918" y="2823"/>
                    </a:cubicBezTo>
                    <a:cubicBezTo>
                      <a:pt x="6954" y="2799"/>
                      <a:pt x="7097" y="2715"/>
                      <a:pt x="7264" y="2608"/>
                    </a:cubicBezTo>
                    <a:cubicBezTo>
                      <a:pt x="7085" y="2584"/>
                      <a:pt x="6895" y="2561"/>
                      <a:pt x="6716" y="2525"/>
                    </a:cubicBezTo>
                    <a:cubicBezTo>
                      <a:pt x="6073" y="2406"/>
                      <a:pt x="5442" y="2239"/>
                      <a:pt x="4823" y="2013"/>
                    </a:cubicBezTo>
                    <a:cubicBezTo>
                      <a:pt x="3716" y="1608"/>
                      <a:pt x="2668" y="1013"/>
                      <a:pt x="1787" y="239"/>
                    </a:cubicBezTo>
                    <a:cubicBezTo>
                      <a:pt x="1691" y="167"/>
                      <a:pt x="1620" y="96"/>
                      <a:pt x="1537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5938;p62">
                <a:extLst>
                  <a:ext uri="{FF2B5EF4-FFF2-40B4-BE49-F238E27FC236}">
                    <a16:creationId xmlns:a16="http://schemas.microsoft.com/office/drawing/2014/main" id="{42267759-BB55-8ED0-7A95-2FA0623D6C9F}"/>
                  </a:ext>
                </a:extLst>
              </p:cNvPr>
              <p:cNvSpPr/>
              <p:nvPr/>
            </p:nvSpPr>
            <p:spPr>
              <a:xfrm>
                <a:off x="6310060" y="2136895"/>
                <a:ext cx="1232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0" y="12"/>
                    </a:moveTo>
                    <a:lnTo>
                      <a:pt x="0" y="12"/>
                    </a:lnTo>
                    <a:cubicBezTo>
                      <a:pt x="24" y="0"/>
                      <a:pt x="24" y="0"/>
                      <a:pt x="0" y="12"/>
                    </a:cubicBezTo>
                    <a:close/>
                  </a:path>
                </a:pathLst>
              </a:custGeom>
              <a:solidFill>
                <a:srgbClr val="FF55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5939;p62">
                <a:extLst>
                  <a:ext uri="{FF2B5EF4-FFF2-40B4-BE49-F238E27FC236}">
                    <a16:creationId xmlns:a16="http://schemas.microsoft.com/office/drawing/2014/main" id="{ABBDA44B-74D6-4EA5-99A3-E66315CCDA2B}"/>
                  </a:ext>
                </a:extLst>
              </p:cNvPr>
              <p:cNvSpPr/>
              <p:nvPr/>
            </p:nvSpPr>
            <p:spPr>
              <a:xfrm>
                <a:off x="6540700" y="2295716"/>
                <a:ext cx="180213" cy="18391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3731" extrusionOk="0">
                    <a:moveTo>
                      <a:pt x="2245" y="0"/>
                    </a:moveTo>
                    <a:cubicBezTo>
                      <a:pt x="1750" y="0"/>
                      <a:pt x="1232" y="178"/>
                      <a:pt x="893" y="386"/>
                    </a:cubicBezTo>
                    <a:cubicBezTo>
                      <a:pt x="310" y="779"/>
                      <a:pt x="108" y="1624"/>
                      <a:pt x="24" y="2339"/>
                    </a:cubicBezTo>
                    <a:cubicBezTo>
                      <a:pt x="0" y="2672"/>
                      <a:pt x="24" y="3041"/>
                      <a:pt x="250" y="3303"/>
                    </a:cubicBezTo>
                    <a:cubicBezTo>
                      <a:pt x="500" y="3619"/>
                      <a:pt x="860" y="3730"/>
                      <a:pt x="1227" y="3730"/>
                    </a:cubicBezTo>
                    <a:cubicBezTo>
                      <a:pt x="1578" y="3730"/>
                      <a:pt x="1935" y="3628"/>
                      <a:pt x="2203" y="3505"/>
                    </a:cubicBezTo>
                    <a:cubicBezTo>
                      <a:pt x="2858" y="3208"/>
                      <a:pt x="3358" y="2636"/>
                      <a:pt x="3560" y="1910"/>
                    </a:cubicBezTo>
                    <a:cubicBezTo>
                      <a:pt x="3644" y="1577"/>
                      <a:pt x="3656" y="1208"/>
                      <a:pt x="3537" y="850"/>
                    </a:cubicBezTo>
                    <a:cubicBezTo>
                      <a:pt x="3441" y="529"/>
                      <a:pt x="3239" y="315"/>
                      <a:pt x="3001" y="184"/>
                    </a:cubicBezTo>
                    <a:cubicBezTo>
                      <a:pt x="2778" y="53"/>
                      <a:pt x="2515" y="0"/>
                      <a:pt x="2245" y="0"/>
                    </a:cubicBezTo>
                    <a:close/>
                  </a:path>
                </a:pathLst>
              </a:custGeom>
              <a:solidFill>
                <a:srgbClr val="FFBB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5940;p62">
                <a:extLst>
                  <a:ext uri="{FF2B5EF4-FFF2-40B4-BE49-F238E27FC236}">
                    <a16:creationId xmlns:a16="http://schemas.microsoft.com/office/drawing/2014/main" id="{F5F18D20-8692-475B-1434-1D07D04155DC}"/>
                  </a:ext>
                </a:extLst>
              </p:cNvPr>
              <p:cNvSpPr/>
              <p:nvPr/>
            </p:nvSpPr>
            <p:spPr>
              <a:xfrm>
                <a:off x="6589401" y="2343136"/>
                <a:ext cx="112140" cy="644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1307" extrusionOk="0">
                    <a:moveTo>
                      <a:pt x="1489" y="1"/>
                    </a:moveTo>
                    <a:cubicBezTo>
                      <a:pt x="1317" y="1"/>
                      <a:pt x="1143" y="45"/>
                      <a:pt x="989" y="115"/>
                    </a:cubicBezTo>
                    <a:cubicBezTo>
                      <a:pt x="751" y="222"/>
                      <a:pt x="560" y="365"/>
                      <a:pt x="382" y="543"/>
                    </a:cubicBezTo>
                    <a:cubicBezTo>
                      <a:pt x="215" y="722"/>
                      <a:pt x="108" y="924"/>
                      <a:pt x="24" y="1174"/>
                    </a:cubicBezTo>
                    <a:cubicBezTo>
                      <a:pt x="1" y="1229"/>
                      <a:pt x="45" y="1274"/>
                      <a:pt x="84" y="1274"/>
                    </a:cubicBezTo>
                    <a:cubicBezTo>
                      <a:pt x="104" y="1274"/>
                      <a:pt x="124" y="1262"/>
                      <a:pt x="132" y="1234"/>
                    </a:cubicBezTo>
                    <a:cubicBezTo>
                      <a:pt x="298" y="877"/>
                      <a:pt x="632" y="555"/>
                      <a:pt x="977" y="400"/>
                    </a:cubicBezTo>
                    <a:cubicBezTo>
                      <a:pt x="1072" y="353"/>
                      <a:pt x="1167" y="305"/>
                      <a:pt x="1275" y="293"/>
                    </a:cubicBezTo>
                    <a:cubicBezTo>
                      <a:pt x="1334" y="424"/>
                      <a:pt x="1370" y="579"/>
                      <a:pt x="1346" y="722"/>
                    </a:cubicBezTo>
                    <a:cubicBezTo>
                      <a:pt x="1346" y="817"/>
                      <a:pt x="1322" y="888"/>
                      <a:pt x="1275" y="960"/>
                    </a:cubicBezTo>
                    <a:cubicBezTo>
                      <a:pt x="1263" y="996"/>
                      <a:pt x="1239" y="1019"/>
                      <a:pt x="1215" y="1055"/>
                    </a:cubicBezTo>
                    <a:cubicBezTo>
                      <a:pt x="1203" y="1079"/>
                      <a:pt x="1179" y="1091"/>
                      <a:pt x="1167" y="1115"/>
                    </a:cubicBezTo>
                    <a:cubicBezTo>
                      <a:pt x="1156" y="1127"/>
                      <a:pt x="1156" y="1150"/>
                      <a:pt x="1144" y="1186"/>
                    </a:cubicBezTo>
                    <a:cubicBezTo>
                      <a:pt x="1122" y="1241"/>
                      <a:pt x="1171" y="1306"/>
                      <a:pt x="1226" y="1306"/>
                    </a:cubicBezTo>
                    <a:cubicBezTo>
                      <a:pt x="1230" y="1306"/>
                      <a:pt x="1234" y="1306"/>
                      <a:pt x="1239" y="1305"/>
                    </a:cubicBezTo>
                    <a:cubicBezTo>
                      <a:pt x="1287" y="1293"/>
                      <a:pt x="1322" y="1293"/>
                      <a:pt x="1346" y="1258"/>
                    </a:cubicBezTo>
                    <a:cubicBezTo>
                      <a:pt x="1382" y="1246"/>
                      <a:pt x="1394" y="1210"/>
                      <a:pt x="1406" y="1198"/>
                    </a:cubicBezTo>
                    <a:cubicBezTo>
                      <a:pt x="1453" y="1174"/>
                      <a:pt x="1477" y="1115"/>
                      <a:pt x="1513" y="1067"/>
                    </a:cubicBezTo>
                    <a:cubicBezTo>
                      <a:pt x="1560" y="972"/>
                      <a:pt x="1584" y="877"/>
                      <a:pt x="1596" y="769"/>
                    </a:cubicBezTo>
                    <a:cubicBezTo>
                      <a:pt x="1620" y="591"/>
                      <a:pt x="1572" y="424"/>
                      <a:pt x="1501" y="281"/>
                    </a:cubicBezTo>
                    <a:cubicBezTo>
                      <a:pt x="1560" y="281"/>
                      <a:pt x="1596" y="293"/>
                      <a:pt x="1656" y="305"/>
                    </a:cubicBezTo>
                    <a:cubicBezTo>
                      <a:pt x="1751" y="341"/>
                      <a:pt x="1822" y="376"/>
                      <a:pt x="1894" y="436"/>
                    </a:cubicBezTo>
                    <a:cubicBezTo>
                      <a:pt x="1953" y="484"/>
                      <a:pt x="2013" y="591"/>
                      <a:pt x="2096" y="615"/>
                    </a:cubicBezTo>
                    <a:cubicBezTo>
                      <a:pt x="2112" y="624"/>
                      <a:pt x="2129" y="629"/>
                      <a:pt x="2145" y="629"/>
                    </a:cubicBezTo>
                    <a:cubicBezTo>
                      <a:pt x="2190" y="629"/>
                      <a:pt x="2230" y="595"/>
                      <a:pt x="2239" y="543"/>
                    </a:cubicBezTo>
                    <a:cubicBezTo>
                      <a:pt x="2275" y="424"/>
                      <a:pt x="2156" y="293"/>
                      <a:pt x="2072" y="222"/>
                    </a:cubicBezTo>
                    <a:cubicBezTo>
                      <a:pt x="1989" y="126"/>
                      <a:pt x="1882" y="67"/>
                      <a:pt x="1763" y="43"/>
                    </a:cubicBezTo>
                    <a:cubicBezTo>
                      <a:pt x="1675" y="14"/>
                      <a:pt x="1582" y="1"/>
                      <a:pt x="1489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5943;p62">
                <a:extLst>
                  <a:ext uri="{FF2B5EF4-FFF2-40B4-BE49-F238E27FC236}">
                    <a16:creationId xmlns:a16="http://schemas.microsoft.com/office/drawing/2014/main" id="{A68C662A-34E4-4FC7-22B5-34D3A74F50EF}"/>
                  </a:ext>
                </a:extLst>
              </p:cNvPr>
              <p:cNvSpPr/>
              <p:nvPr/>
            </p:nvSpPr>
            <p:spPr>
              <a:xfrm>
                <a:off x="6082920" y="2367980"/>
                <a:ext cx="168778" cy="72214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1465" extrusionOk="0">
                    <a:moveTo>
                      <a:pt x="384" y="0"/>
                    </a:moveTo>
                    <a:cubicBezTo>
                      <a:pt x="328" y="0"/>
                      <a:pt x="288" y="11"/>
                      <a:pt x="262" y="39"/>
                    </a:cubicBezTo>
                    <a:cubicBezTo>
                      <a:pt x="1" y="384"/>
                      <a:pt x="560" y="1325"/>
                      <a:pt x="1584" y="1456"/>
                    </a:cubicBezTo>
                    <a:cubicBezTo>
                      <a:pt x="1631" y="1461"/>
                      <a:pt x="1678" y="1464"/>
                      <a:pt x="1724" y="1464"/>
                    </a:cubicBezTo>
                    <a:cubicBezTo>
                      <a:pt x="2682" y="1464"/>
                      <a:pt x="3423" y="339"/>
                      <a:pt x="3049" y="146"/>
                    </a:cubicBezTo>
                    <a:cubicBezTo>
                      <a:pt x="2939" y="85"/>
                      <a:pt x="2832" y="64"/>
                      <a:pt x="2717" y="64"/>
                    </a:cubicBezTo>
                    <a:cubicBezTo>
                      <a:pt x="2456" y="64"/>
                      <a:pt x="2154" y="173"/>
                      <a:pt x="1697" y="173"/>
                    </a:cubicBezTo>
                    <a:cubicBezTo>
                      <a:pt x="1653" y="173"/>
                      <a:pt x="1607" y="172"/>
                      <a:pt x="1560" y="170"/>
                    </a:cubicBezTo>
                    <a:cubicBezTo>
                      <a:pt x="989" y="151"/>
                      <a:pt x="587" y="0"/>
                      <a:pt x="384" y="0"/>
                    </a:cubicBezTo>
                    <a:close/>
                  </a:path>
                </a:pathLst>
              </a:custGeom>
              <a:solidFill>
                <a:srgbClr val="B2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5944;p62">
                <a:extLst>
                  <a:ext uri="{FF2B5EF4-FFF2-40B4-BE49-F238E27FC236}">
                    <a16:creationId xmlns:a16="http://schemas.microsoft.com/office/drawing/2014/main" id="{B4EB7F39-4507-29A7-0FC8-1617570A0C17}"/>
                  </a:ext>
                </a:extLst>
              </p:cNvPr>
              <p:cNvSpPr/>
              <p:nvPr/>
            </p:nvSpPr>
            <p:spPr>
              <a:xfrm>
                <a:off x="6135761" y="2385479"/>
                <a:ext cx="102726" cy="54813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112" extrusionOk="0">
                    <a:moveTo>
                      <a:pt x="1811" y="0"/>
                    </a:moveTo>
                    <a:cubicBezTo>
                      <a:pt x="1537" y="0"/>
                      <a:pt x="1226" y="120"/>
                      <a:pt x="1024" y="208"/>
                    </a:cubicBezTo>
                    <a:cubicBezTo>
                      <a:pt x="655" y="375"/>
                      <a:pt x="286" y="613"/>
                      <a:pt x="0" y="946"/>
                    </a:cubicBezTo>
                    <a:cubicBezTo>
                      <a:pt x="143" y="1030"/>
                      <a:pt x="322" y="1065"/>
                      <a:pt x="524" y="1101"/>
                    </a:cubicBezTo>
                    <a:cubicBezTo>
                      <a:pt x="577" y="1108"/>
                      <a:pt x="629" y="1112"/>
                      <a:pt x="681" y="1112"/>
                    </a:cubicBezTo>
                    <a:cubicBezTo>
                      <a:pt x="1408" y="1112"/>
                      <a:pt x="1995" y="442"/>
                      <a:pt x="2084" y="53"/>
                    </a:cubicBezTo>
                    <a:cubicBezTo>
                      <a:pt x="2002" y="16"/>
                      <a:pt x="1909" y="0"/>
                      <a:pt x="1811" y="0"/>
                    </a:cubicBezTo>
                    <a:close/>
                  </a:path>
                </a:pathLst>
              </a:custGeom>
              <a:solidFill>
                <a:srgbClr val="FF58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5945;p62">
                <a:extLst>
                  <a:ext uri="{FF2B5EF4-FFF2-40B4-BE49-F238E27FC236}">
                    <a16:creationId xmlns:a16="http://schemas.microsoft.com/office/drawing/2014/main" id="{62D7E7FA-759B-31CC-4CDA-EDD1B0099831}"/>
                  </a:ext>
                </a:extLst>
              </p:cNvPr>
              <p:cNvSpPr/>
              <p:nvPr/>
            </p:nvSpPr>
            <p:spPr>
              <a:xfrm>
                <a:off x="6100517" y="2247952"/>
                <a:ext cx="64622" cy="113126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295" extrusionOk="0">
                    <a:moveTo>
                      <a:pt x="1075" y="1"/>
                    </a:moveTo>
                    <a:cubicBezTo>
                      <a:pt x="1043" y="1"/>
                      <a:pt x="1013" y="16"/>
                      <a:pt x="1001" y="45"/>
                    </a:cubicBezTo>
                    <a:cubicBezTo>
                      <a:pt x="929" y="164"/>
                      <a:pt x="941" y="379"/>
                      <a:pt x="941" y="510"/>
                    </a:cubicBezTo>
                    <a:lnTo>
                      <a:pt x="941" y="986"/>
                    </a:lnTo>
                    <a:lnTo>
                      <a:pt x="941" y="1236"/>
                    </a:lnTo>
                    <a:cubicBezTo>
                      <a:pt x="941" y="1284"/>
                      <a:pt x="953" y="1391"/>
                      <a:pt x="929" y="1415"/>
                    </a:cubicBezTo>
                    <a:cubicBezTo>
                      <a:pt x="911" y="1438"/>
                      <a:pt x="880" y="1446"/>
                      <a:pt x="845" y="1446"/>
                    </a:cubicBezTo>
                    <a:cubicBezTo>
                      <a:pt x="791" y="1446"/>
                      <a:pt x="728" y="1424"/>
                      <a:pt x="691" y="1403"/>
                    </a:cubicBezTo>
                    <a:cubicBezTo>
                      <a:pt x="581" y="1359"/>
                      <a:pt x="451" y="1294"/>
                      <a:pt x="328" y="1294"/>
                    </a:cubicBezTo>
                    <a:cubicBezTo>
                      <a:pt x="318" y="1294"/>
                      <a:pt x="308" y="1295"/>
                      <a:pt x="298" y="1295"/>
                    </a:cubicBezTo>
                    <a:cubicBezTo>
                      <a:pt x="179" y="1319"/>
                      <a:pt x="72" y="1391"/>
                      <a:pt x="48" y="1510"/>
                    </a:cubicBezTo>
                    <a:cubicBezTo>
                      <a:pt x="1" y="1641"/>
                      <a:pt x="72" y="1772"/>
                      <a:pt x="120" y="1903"/>
                    </a:cubicBezTo>
                    <a:cubicBezTo>
                      <a:pt x="179" y="2046"/>
                      <a:pt x="275" y="2177"/>
                      <a:pt x="370" y="2284"/>
                    </a:cubicBezTo>
                    <a:cubicBezTo>
                      <a:pt x="380" y="2291"/>
                      <a:pt x="390" y="2295"/>
                      <a:pt x="400" y="2295"/>
                    </a:cubicBezTo>
                    <a:cubicBezTo>
                      <a:pt x="435" y="2295"/>
                      <a:pt x="462" y="2252"/>
                      <a:pt x="453" y="2224"/>
                    </a:cubicBezTo>
                    <a:cubicBezTo>
                      <a:pt x="406" y="2069"/>
                      <a:pt x="346" y="1938"/>
                      <a:pt x="298" y="1784"/>
                    </a:cubicBezTo>
                    <a:cubicBezTo>
                      <a:pt x="286" y="1748"/>
                      <a:pt x="251" y="1653"/>
                      <a:pt x="286" y="1617"/>
                    </a:cubicBezTo>
                    <a:cubicBezTo>
                      <a:pt x="302" y="1594"/>
                      <a:pt x="326" y="1586"/>
                      <a:pt x="354" y="1586"/>
                    </a:cubicBezTo>
                    <a:cubicBezTo>
                      <a:pt x="371" y="1586"/>
                      <a:pt x="388" y="1589"/>
                      <a:pt x="406" y="1593"/>
                    </a:cubicBezTo>
                    <a:cubicBezTo>
                      <a:pt x="525" y="1617"/>
                      <a:pt x="644" y="1700"/>
                      <a:pt x="763" y="1724"/>
                    </a:cubicBezTo>
                    <a:cubicBezTo>
                      <a:pt x="805" y="1738"/>
                      <a:pt x="849" y="1745"/>
                      <a:pt x="892" y="1745"/>
                    </a:cubicBezTo>
                    <a:cubicBezTo>
                      <a:pt x="958" y="1745"/>
                      <a:pt x="1022" y="1729"/>
                      <a:pt x="1072" y="1700"/>
                    </a:cubicBezTo>
                    <a:cubicBezTo>
                      <a:pt x="1310" y="1569"/>
                      <a:pt x="1251" y="1212"/>
                      <a:pt x="1251" y="950"/>
                    </a:cubicBezTo>
                    <a:lnTo>
                      <a:pt x="1251" y="498"/>
                    </a:lnTo>
                    <a:cubicBezTo>
                      <a:pt x="1239" y="343"/>
                      <a:pt x="1251" y="164"/>
                      <a:pt x="1168" y="45"/>
                    </a:cubicBezTo>
                    <a:cubicBezTo>
                      <a:pt x="1144" y="16"/>
                      <a:pt x="1108" y="1"/>
                      <a:pt x="1075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5946;p62">
                <a:extLst>
                  <a:ext uri="{FF2B5EF4-FFF2-40B4-BE49-F238E27FC236}">
                    <a16:creationId xmlns:a16="http://schemas.microsoft.com/office/drawing/2014/main" id="{E938A41C-85D8-ADB6-5110-AE0C6D714601}"/>
                  </a:ext>
                </a:extLst>
              </p:cNvPr>
              <p:cNvSpPr/>
              <p:nvPr/>
            </p:nvSpPr>
            <p:spPr>
              <a:xfrm>
                <a:off x="6246078" y="2260127"/>
                <a:ext cx="41701" cy="62897"/>
              </a:xfrm>
              <a:custGeom>
                <a:avLst/>
                <a:gdLst/>
                <a:ahLst/>
                <a:cxnLst/>
                <a:rect l="l" t="t" r="r" b="b"/>
                <a:pathLst>
                  <a:path w="846" h="1276" extrusionOk="0">
                    <a:moveTo>
                      <a:pt x="441" y="1"/>
                    </a:moveTo>
                    <a:cubicBezTo>
                      <a:pt x="215" y="1"/>
                      <a:pt x="24" y="275"/>
                      <a:pt x="12" y="620"/>
                    </a:cubicBezTo>
                    <a:cubicBezTo>
                      <a:pt x="0" y="977"/>
                      <a:pt x="167" y="1263"/>
                      <a:pt x="393" y="1275"/>
                    </a:cubicBezTo>
                    <a:cubicBezTo>
                      <a:pt x="398" y="1275"/>
                      <a:pt x="402" y="1275"/>
                      <a:pt x="407" y="1275"/>
                    </a:cubicBezTo>
                    <a:cubicBezTo>
                      <a:pt x="627" y="1275"/>
                      <a:pt x="810" y="994"/>
                      <a:pt x="822" y="644"/>
                    </a:cubicBezTo>
                    <a:cubicBezTo>
                      <a:pt x="846" y="298"/>
                      <a:pt x="667" y="13"/>
                      <a:pt x="4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5947;p62">
                <a:extLst>
                  <a:ext uri="{FF2B5EF4-FFF2-40B4-BE49-F238E27FC236}">
                    <a16:creationId xmlns:a16="http://schemas.microsoft.com/office/drawing/2014/main" id="{BBBF32AB-1A42-9567-912F-B9D3C9A839DE}"/>
                  </a:ext>
                </a:extLst>
              </p:cNvPr>
              <p:cNvSpPr/>
              <p:nvPr/>
            </p:nvSpPr>
            <p:spPr>
              <a:xfrm>
                <a:off x="6058273" y="2255444"/>
                <a:ext cx="33519" cy="52299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1" extrusionOk="0">
                    <a:moveTo>
                      <a:pt x="358" y="0"/>
                    </a:moveTo>
                    <a:cubicBezTo>
                      <a:pt x="167" y="0"/>
                      <a:pt x="24" y="227"/>
                      <a:pt x="12" y="524"/>
                    </a:cubicBezTo>
                    <a:cubicBezTo>
                      <a:pt x="0" y="822"/>
                      <a:pt x="143" y="1060"/>
                      <a:pt x="322" y="1060"/>
                    </a:cubicBezTo>
                    <a:cubicBezTo>
                      <a:pt x="501" y="1060"/>
                      <a:pt x="667" y="834"/>
                      <a:pt x="667" y="536"/>
                    </a:cubicBezTo>
                    <a:cubicBezTo>
                      <a:pt x="679" y="239"/>
                      <a:pt x="536" y="0"/>
                      <a:pt x="3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5948;p62">
                <a:extLst>
                  <a:ext uri="{FF2B5EF4-FFF2-40B4-BE49-F238E27FC236}">
                    <a16:creationId xmlns:a16="http://schemas.microsoft.com/office/drawing/2014/main" id="{774631FB-21CB-516A-71EB-9E29612DBC9C}"/>
                  </a:ext>
                </a:extLst>
              </p:cNvPr>
              <p:cNvSpPr/>
              <p:nvPr/>
            </p:nvSpPr>
            <p:spPr>
              <a:xfrm>
                <a:off x="6206743" y="2167999"/>
                <a:ext cx="83403" cy="53877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093" extrusionOk="0">
                    <a:moveTo>
                      <a:pt x="310" y="0"/>
                    </a:moveTo>
                    <a:cubicBezTo>
                      <a:pt x="233" y="0"/>
                      <a:pt x="156" y="12"/>
                      <a:pt x="96" y="48"/>
                    </a:cubicBezTo>
                    <a:cubicBezTo>
                      <a:pt x="13" y="96"/>
                      <a:pt x="1" y="227"/>
                      <a:pt x="132" y="274"/>
                    </a:cubicBezTo>
                    <a:cubicBezTo>
                      <a:pt x="275" y="334"/>
                      <a:pt x="406" y="322"/>
                      <a:pt x="513" y="334"/>
                    </a:cubicBezTo>
                    <a:cubicBezTo>
                      <a:pt x="608" y="346"/>
                      <a:pt x="715" y="358"/>
                      <a:pt x="822" y="393"/>
                    </a:cubicBezTo>
                    <a:cubicBezTo>
                      <a:pt x="1191" y="500"/>
                      <a:pt x="1465" y="751"/>
                      <a:pt x="1596" y="1012"/>
                    </a:cubicBezTo>
                    <a:cubicBezTo>
                      <a:pt x="1608" y="1048"/>
                      <a:pt x="1620" y="1060"/>
                      <a:pt x="1644" y="1072"/>
                    </a:cubicBezTo>
                    <a:cubicBezTo>
                      <a:pt x="1658" y="1086"/>
                      <a:pt x="1668" y="1092"/>
                      <a:pt x="1675" y="1092"/>
                    </a:cubicBezTo>
                    <a:cubicBezTo>
                      <a:pt x="1691" y="1092"/>
                      <a:pt x="1691" y="1061"/>
                      <a:pt x="1691" y="1036"/>
                    </a:cubicBezTo>
                    <a:cubicBezTo>
                      <a:pt x="1691" y="1001"/>
                      <a:pt x="1691" y="989"/>
                      <a:pt x="1668" y="953"/>
                    </a:cubicBezTo>
                    <a:cubicBezTo>
                      <a:pt x="1644" y="715"/>
                      <a:pt x="1489" y="524"/>
                      <a:pt x="1322" y="381"/>
                    </a:cubicBezTo>
                    <a:cubicBezTo>
                      <a:pt x="1203" y="274"/>
                      <a:pt x="1049" y="167"/>
                      <a:pt x="870" y="108"/>
                    </a:cubicBezTo>
                    <a:cubicBezTo>
                      <a:pt x="763" y="84"/>
                      <a:pt x="644" y="48"/>
                      <a:pt x="525" y="24"/>
                    </a:cubicBezTo>
                    <a:cubicBezTo>
                      <a:pt x="465" y="12"/>
                      <a:pt x="388" y="0"/>
                      <a:pt x="310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5949;p62">
                <a:extLst>
                  <a:ext uri="{FF2B5EF4-FFF2-40B4-BE49-F238E27FC236}">
                    <a16:creationId xmlns:a16="http://schemas.microsoft.com/office/drawing/2014/main" id="{3B2B1B2F-8804-904E-ABC2-9AE76E813369}"/>
                  </a:ext>
                </a:extLst>
              </p:cNvPr>
              <p:cNvSpPr/>
              <p:nvPr/>
            </p:nvSpPr>
            <p:spPr>
              <a:xfrm>
                <a:off x="6061773" y="2163316"/>
                <a:ext cx="62848" cy="4470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907" extrusionOk="0">
                    <a:moveTo>
                      <a:pt x="918" y="0"/>
                    </a:moveTo>
                    <a:cubicBezTo>
                      <a:pt x="834" y="0"/>
                      <a:pt x="739" y="12"/>
                      <a:pt x="668" y="24"/>
                    </a:cubicBezTo>
                    <a:cubicBezTo>
                      <a:pt x="537" y="72"/>
                      <a:pt x="418" y="143"/>
                      <a:pt x="310" y="238"/>
                    </a:cubicBezTo>
                    <a:cubicBezTo>
                      <a:pt x="180" y="357"/>
                      <a:pt x="60" y="536"/>
                      <a:pt x="13" y="750"/>
                    </a:cubicBezTo>
                    <a:cubicBezTo>
                      <a:pt x="1" y="786"/>
                      <a:pt x="1" y="798"/>
                      <a:pt x="1" y="834"/>
                    </a:cubicBezTo>
                    <a:cubicBezTo>
                      <a:pt x="1" y="866"/>
                      <a:pt x="1" y="907"/>
                      <a:pt x="18" y="907"/>
                    </a:cubicBezTo>
                    <a:cubicBezTo>
                      <a:pt x="20" y="907"/>
                      <a:pt x="22" y="906"/>
                      <a:pt x="25" y="905"/>
                    </a:cubicBezTo>
                    <a:cubicBezTo>
                      <a:pt x="25" y="893"/>
                      <a:pt x="37" y="869"/>
                      <a:pt x="60" y="846"/>
                    </a:cubicBezTo>
                    <a:cubicBezTo>
                      <a:pt x="180" y="595"/>
                      <a:pt x="382" y="381"/>
                      <a:pt x="668" y="334"/>
                    </a:cubicBezTo>
                    <a:cubicBezTo>
                      <a:pt x="739" y="322"/>
                      <a:pt x="811" y="322"/>
                      <a:pt x="906" y="322"/>
                    </a:cubicBezTo>
                    <a:cubicBezTo>
                      <a:pt x="947" y="322"/>
                      <a:pt x="992" y="325"/>
                      <a:pt x="1040" y="325"/>
                    </a:cubicBezTo>
                    <a:cubicBezTo>
                      <a:pt x="1087" y="325"/>
                      <a:pt x="1138" y="322"/>
                      <a:pt x="1192" y="310"/>
                    </a:cubicBezTo>
                    <a:cubicBezTo>
                      <a:pt x="1275" y="262"/>
                      <a:pt x="1275" y="143"/>
                      <a:pt x="1227" y="84"/>
                    </a:cubicBezTo>
                    <a:cubicBezTo>
                      <a:pt x="1156" y="0"/>
                      <a:pt x="1013" y="0"/>
                      <a:pt x="918" y="0"/>
                    </a:cubicBezTo>
                    <a:close/>
                  </a:path>
                </a:pathLst>
              </a:custGeom>
              <a:solidFill>
                <a:srgbClr val="B24D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" name="Google Shape;5784;p62">
              <a:extLst>
                <a:ext uri="{FF2B5EF4-FFF2-40B4-BE49-F238E27FC236}">
                  <a16:creationId xmlns:a16="http://schemas.microsoft.com/office/drawing/2014/main" id="{5F1CB9FC-4B7D-57B3-CF09-5DBF25009AFF}"/>
                </a:ext>
              </a:extLst>
            </p:cNvPr>
            <p:cNvGrpSpPr/>
            <p:nvPr/>
          </p:nvGrpSpPr>
          <p:grpSpPr>
            <a:xfrm>
              <a:off x="5945155" y="2321428"/>
              <a:ext cx="1218838" cy="2542285"/>
              <a:chOff x="4674383" y="1818020"/>
              <a:chExt cx="1065260" cy="2304979"/>
            </a:xfrm>
          </p:grpSpPr>
          <p:sp>
            <p:nvSpPr>
              <p:cNvPr id="30" name="Google Shape;5785;p62">
                <a:extLst>
                  <a:ext uri="{FF2B5EF4-FFF2-40B4-BE49-F238E27FC236}">
                    <a16:creationId xmlns:a16="http://schemas.microsoft.com/office/drawing/2014/main" id="{615222AC-B1A9-6537-E9C4-1E0BF3058564}"/>
                  </a:ext>
                </a:extLst>
              </p:cNvPr>
              <p:cNvSpPr/>
              <p:nvPr/>
            </p:nvSpPr>
            <p:spPr>
              <a:xfrm>
                <a:off x="4787756" y="3281473"/>
                <a:ext cx="68024" cy="63932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297" extrusionOk="0">
                    <a:moveTo>
                      <a:pt x="323" y="0"/>
                    </a:moveTo>
                    <a:cubicBezTo>
                      <a:pt x="288" y="0"/>
                      <a:pt x="258" y="10"/>
                      <a:pt x="237" y="33"/>
                    </a:cubicBezTo>
                    <a:cubicBezTo>
                      <a:pt x="94" y="176"/>
                      <a:pt x="475" y="593"/>
                      <a:pt x="475" y="593"/>
                    </a:cubicBezTo>
                    <a:cubicBezTo>
                      <a:pt x="475" y="593"/>
                      <a:pt x="278" y="498"/>
                      <a:pt x="156" y="498"/>
                    </a:cubicBezTo>
                    <a:cubicBezTo>
                      <a:pt x="50" y="498"/>
                      <a:pt x="0" y="571"/>
                      <a:pt x="189" y="843"/>
                    </a:cubicBezTo>
                    <a:cubicBezTo>
                      <a:pt x="458" y="1235"/>
                      <a:pt x="918" y="1296"/>
                      <a:pt x="1181" y="1296"/>
                    </a:cubicBezTo>
                    <a:cubicBezTo>
                      <a:pt x="1301" y="1296"/>
                      <a:pt x="1380" y="1283"/>
                      <a:pt x="1380" y="1283"/>
                    </a:cubicBezTo>
                    <a:lnTo>
                      <a:pt x="832" y="259"/>
                    </a:lnTo>
                    <a:cubicBezTo>
                      <a:pt x="832" y="259"/>
                      <a:pt x="506" y="0"/>
                      <a:pt x="323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5786;p62">
                <a:extLst>
                  <a:ext uri="{FF2B5EF4-FFF2-40B4-BE49-F238E27FC236}">
                    <a16:creationId xmlns:a16="http://schemas.microsoft.com/office/drawing/2014/main" id="{67E10C1F-D6EA-89F7-3BE1-C0D9055BC086}"/>
                  </a:ext>
                </a:extLst>
              </p:cNvPr>
              <p:cNvSpPr/>
              <p:nvPr/>
            </p:nvSpPr>
            <p:spPr>
              <a:xfrm>
                <a:off x="4808804" y="3203837"/>
                <a:ext cx="146152" cy="142406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889" extrusionOk="0">
                    <a:moveTo>
                      <a:pt x="1791" y="0"/>
                    </a:moveTo>
                    <a:cubicBezTo>
                      <a:pt x="1261" y="0"/>
                      <a:pt x="0" y="879"/>
                      <a:pt x="0" y="1001"/>
                    </a:cubicBezTo>
                    <a:cubicBezTo>
                      <a:pt x="0" y="1156"/>
                      <a:pt x="560" y="2787"/>
                      <a:pt x="857" y="2882"/>
                    </a:cubicBezTo>
                    <a:cubicBezTo>
                      <a:pt x="874" y="2887"/>
                      <a:pt x="894" y="2889"/>
                      <a:pt x="917" y="2889"/>
                    </a:cubicBezTo>
                    <a:cubicBezTo>
                      <a:pt x="1320" y="2889"/>
                      <a:pt x="2709" y="2233"/>
                      <a:pt x="2822" y="1715"/>
                    </a:cubicBezTo>
                    <a:cubicBezTo>
                      <a:pt x="2965" y="1168"/>
                      <a:pt x="1988" y="84"/>
                      <a:pt x="1988" y="84"/>
                    </a:cubicBezTo>
                    <a:cubicBezTo>
                      <a:pt x="1950" y="25"/>
                      <a:pt x="1881" y="0"/>
                      <a:pt x="179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5787;p62">
                <a:extLst>
                  <a:ext uri="{FF2B5EF4-FFF2-40B4-BE49-F238E27FC236}">
                    <a16:creationId xmlns:a16="http://schemas.microsoft.com/office/drawing/2014/main" id="{38A0BA64-AFB8-2F4F-14E4-6DC02F0EFCFD}"/>
                  </a:ext>
                </a:extLst>
              </p:cNvPr>
              <p:cNvSpPr/>
              <p:nvPr/>
            </p:nvSpPr>
            <p:spPr>
              <a:xfrm>
                <a:off x="4818761" y="3290149"/>
                <a:ext cx="21196" cy="42884"/>
              </a:xfrm>
              <a:custGeom>
                <a:avLst/>
                <a:gdLst/>
                <a:ahLst/>
                <a:cxnLst/>
                <a:rect l="l" t="t" r="r" b="b"/>
                <a:pathLst>
                  <a:path w="430" h="870" extrusionOk="0">
                    <a:moveTo>
                      <a:pt x="37" y="0"/>
                    </a:moveTo>
                    <a:cubicBezTo>
                      <a:pt x="20" y="0"/>
                      <a:pt x="0" y="21"/>
                      <a:pt x="0" y="36"/>
                    </a:cubicBezTo>
                    <a:cubicBezTo>
                      <a:pt x="36" y="191"/>
                      <a:pt x="72" y="334"/>
                      <a:pt x="155" y="488"/>
                    </a:cubicBezTo>
                    <a:cubicBezTo>
                      <a:pt x="179" y="560"/>
                      <a:pt x="227" y="619"/>
                      <a:pt x="251" y="691"/>
                    </a:cubicBezTo>
                    <a:cubicBezTo>
                      <a:pt x="274" y="726"/>
                      <a:pt x="298" y="750"/>
                      <a:pt x="334" y="798"/>
                    </a:cubicBezTo>
                    <a:cubicBezTo>
                      <a:pt x="346" y="834"/>
                      <a:pt x="370" y="857"/>
                      <a:pt x="405" y="869"/>
                    </a:cubicBezTo>
                    <a:cubicBezTo>
                      <a:pt x="417" y="869"/>
                      <a:pt x="429" y="869"/>
                      <a:pt x="429" y="857"/>
                    </a:cubicBezTo>
                    <a:cubicBezTo>
                      <a:pt x="429" y="798"/>
                      <a:pt x="417" y="786"/>
                      <a:pt x="393" y="750"/>
                    </a:cubicBezTo>
                    <a:cubicBezTo>
                      <a:pt x="381" y="726"/>
                      <a:pt x="346" y="691"/>
                      <a:pt x="334" y="667"/>
                    </a:cubicBezTo>
                    <a:cubicBezTo>
                      <a:pt x="286" y="607"/>
                      <a:pt x="251" y="536"/>
                      <a:pt x="215" y="453"/>
                    </a:cubicBezTo>
                    <a:cubicBezTo>
                      <a:pt x="155" y="322"/>
                      <a:pt x="96" y="179"/>
                      <a:pt x="60" y="24"/>
                    </a:cubicBezTo>
                    <a:cubicBezTo>
                      <a:pt x="56" y="7"/>
                      <a:pt x="47" y="0"/>
                      <a:pt x="37" y="0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5788;p62">
                <a:extLst>
                  <a:ext uri="{FF2B5EF4-FFF2-40B4-BE49-F238E27FC236}">
                    <a16:creationId xmlns:a16="http://schemas.microsoft.com/office/drawing/2014/main" id="{239DA15F-37E8-EA82-929D-448C2B8E71B8}"/>
                  </a:ext>
                </a:extLst>
              </p:cNvPr>
              <p:cNvSpPr/>
              <p:nvPr/>
            </p:nvSpPr>
            <p:spPr>
              <a:xfrm>
                <a:off x="4674383" y="2659842"/>
                <a:ext cx="389756" cy="628578"/>
              </a:xfrm>
              <a:custGeom>
                <a:avLst/>
                <a:gdLst/>
                <a:ahLst/>
                <a:cxnLst/>
                <a:rect l="l" t="t" r="r" b="b"/>
                <a:pathLst>
                  <a:path w="7907" h="12752" extrusionOk="0">
                    <a:moveTo>
                      <a:pt x="6965" y="1"/>
                    </a:moveTo>
                    <a:cubicBezTo>
                      <a:pt x="5886" y="1"/>
                      <a:pt x="2558" y="2522"/>
                      <a:pt x="1298" y="4429"/>
                    </a:cubicBezTo>
                    <a:cubicBezTo>
                      <a:pt x="1" y="6382"/>
                      <a:pt x="1024" y="9060"/>
                      <a:pt x="2156" y="11989"/>
                    </a:cubicBezTo>
                    <a:cubicBezTo>
                      <a:pt x="2167" y="12025"/>
                      <a:pt x="2167" y="12037"/>
                      <a:pt x="2191" y="12073"/>
                    </a:cubicBezTo>
                    <a:cubicBezTo>
                      <a:pt x="2275" y="12287"/>
                      <a:pt x="2370" y="12525"/>
                      <a:pt x="2453" y="12751"/>
                    </a:cubicBezTo>
                    <a:lnTo>
                      <a:pt x="5085" y="10894"/>
                    </a:lnTo>
                    <a:cubicBezTo>
                      <a:pt x="5085" y="10894"/>
                      <a:pt x="4965" y="10608"/>
                      <a:pt x="4787" y="10168"/>
                    </a:cubicBezTo>
                    <a:cubicBezTo>
                      <a:pt x="4775" y="10132"/>
                      <a:pt x="4775" y="10108"/>
                      <a:pt x="4763" y="10073"/>
                    </a:cubicBezTo>
                    <a:cubicBezTo>
                      <a:pt x="4370" y="9060"/>
                      <a:pt x="3811" y="7370"/>
                      <a:pt x="3942" y="6441"/>
                    </a:cubicBezTo>
                    <a:cubicBezTo>
                      <a:pt x="4156" y="5072"/>
                      <a:pt x="5918" y="4334"/>
                      <a:pt x="6918" y="3822"/>
                    </a:cubicBezTo>
                    <a:cubicBezTo>
                      <a:pt x="7728" y="3417"/>
                      <a:pt x="7906" y="536"/>
                      <a:pt x="7192" y="59"/>
                    </a:cubicBezTo>
                    <a:cubicBezTo>
                      <a:pt x="7135" y="20"/>
                      <a:pt x="7058" y="1"/>
                      <a:pt x="6965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5789;p62">
                <a:extLst>
                  <a:ext uri="{FF2B5EF4-FFF2-40B4-BE49-F238E27FC236}">
                    <a16:creationId xmlns:a16="http://schemas.microsoft.com/office/drawing/2014/main" id="{03C9D596-128A-0E13-A773-B5CAD7D1DC33}"/>
                  </a:ext>
                </a:extLst>
              </p:cNvPr>
              <p:cNvSpPr/>
              <p:nvPr/>
            </p:nvSpPr>
            <p:spPr>
              <a:xfrm>
                <a:off x="4816395" y="2814769"/>
                <a:ext cx="223098" cy="434908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8823" extrusionOk="0">
                    <a:moveTo>
                      <a:pt x="4525" y="0"/>
                    </a:moveTo>
                    <a:lnTo>
                      <a:pt x="4525" y="0"/>
                    </a:lnTo>
                    <a:cubicBezTo>
                      <a:pt x="4454" y="12"/>
                      <a:pt x="4382" y="36"/>
                      <a:pt x="4311" y="83"/>
                    </a:cubicBezTo>
                    <a:cubicBezTo>
                      <a:pt x="3549" y="441"/>
                      <a:pt x="2787" y="845"/>
                      <a:pt x="2132" y="1369"/>
                    </a:cubicBezTo>
                    <a:cubicBezTo>
                      <a:pt x="1513" y="1857"/>
                      <a:pt x="941" y="2453"/>
                      <a:pt x="572" y="3167"/>
                    </a:cubicBezTo>
                    <a:cubicBezTo>
                      <a:pt x="156" y="3965"/>
                      <a:pt x="1" y="4846"/>
                      <a:pt x="48" y="5739"/>
                    </a:cubicBezTo>
                    <a:cubicBezTo>
                      <a:pt x="84" y="6370"/>
                      <a:pt x="191" y="6977"/>
                      <a:pt x="334" y="7584"/>
                    </a:cubicBezTo>
                    <a:cubicBezTo>
                      <a:pt x="441" y="8001"/>
                      <a:pt x="572" y="8418"/>
                      <a:pt x="703" y="8823"/>
                    </a:cubicBezTo>
                    <a:lnTo>
                      <a:pt x="2227" y="7751"/>
                    </a:lnTo>
                    <a:cubicBezTo>
                      <a:pt x="2227" y="7751"/>
                      <a:pt x="2084" y="7465"/>
                      <a:pt x="1930" y="7025"/>
                    </a:cubicBezTo>
                    <a:cubicBezTo>
                      <a:pt x="1918" y="6989"/>
                      <a:pt x="1918" y="6965"/>
                      <a:pt x="1894" y="6930"/>
                    </a:cubicBezTo>
                    <a:cubicBezTo>
                      <a:pt x="1513" y="5917"/>
                      <a:pt x="930" y="4227"/>
                      <a:pt x="1084" y="3298"/>
                    </a:cubicBezTo>
                    <a:cubicBezTo>
                      <a:pt x="1287" y="1929"/>
                      <a:pt x="3061" y="1191"/>
                      <a:pt x="4061" y="679"/>
                    </a:cubicBezTo>
                    <a:cubicBezTo>
                      <a:pt x="4251" y="572"/>
                      <a:pt x="4418" y="322"/>
                      <a:pt x="4525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790;p62">
                <a:extLst>
                  <a:ext uri="{FF2B5EF4-FFF2-40B4-BE49-F238E27FC236}">
                    <a16:creationId xmlns:a16="http://schemas.microsoft.com/office/drawing/2014/main" id="{BBFE8061-26FE-2780-55C4-E1D61D2FC3B1}"/>
                  </a:ext>
                </a:extLst>
              </p:cNvPr>
              <p:cNvSpPr/>
              <p:nvPr/>
            </p:nvSpPr>
            <p:spPr>
              <a:xfrm>
                <a:off x="4782383" y="3155727"/>
                <a:ext cx="129146" cy="99226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2013" extrusionOk="0">
                    <a:moveTo>
                      <a:pt x="2584" y="1"/>
                    </a:moveTo>
                    <a:cubicBezTo>
                      <a:pt x="2572" y="13"/>
                      <a:pt x="2560" y="13"/>
                      <a:pt x="2548" y="24"/>
                    </a:cubicBezTo>
                    <a:cubicBezTo>
                      <a:pt x="2286" y="191"/>
                      <a:pt x="2036" y="346"/>
                      <a:pt x="1798" y="501"/>
                    </a:cubicBezTo>
                    <a:cubicBezTo>
                      <a:pt x="1322" y="834"/>
                      <a:pt x="858" y="1191"/>
                      <a:pt x="417" y="1560"/>
                    </a:cubicBezTo>
                    <a:cubicBezTo>
                      <a:pt x="262" y="1679"/>
                      <a:pt x="131" y="1810"/>
                      <a:pt x="0" y="1929"/>
                    </a:cubicBezTo>
                    <a:cubicBezTo>
                      <a:pt x="12" y="1965"/>
                      <a:pt x="12" y="1977"/>
                      <a:pt x="24" y="2013"/>
                    </a:cubicBezTo>
                    <a:cubicBezTo>
                      <a:pt x="477" y="1608"/>
                      <a:pt x="953" y="1215"/>
                      <a:pt x="1441" y="858"/>
                    </a:cubicBezTo>
                    <a:cubicBezTo>
                      <a:pt x="1739" y="655"/>
                      <a:pt x="2048" y="441"/>
                      <a:pt x="2370" y="251"/>
                    </a:cubicBezTo>
                    <a:cubicBezTo>
                      <a:pt x="2453" y="203"/>
                      <a:pt x="2524" y="143"/>
                      <a:pt x="2620" y="108"/>
                    </a:cubicBezTo>
                    <a:cubicBezTo>
                      <a:pt x="2608" y="72"/>
                      <a:pt x="2584" y="48"/>
                      <a:pt x="2584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791;p62">
                <a:extLst>
                  <a:ext uri="{FF2B5EF4-FFF2-40B4-BE49-F238E27FC236}">
                    <a16:creationId xmlns:a16="http://schemas.microsoft.com/office/drawing/2014/main" id="{CCB4313E-5B27-5F5B-8148-62925DBE9246}"/>
                  </a:ext>
                </a:extLst>
              </p:cNvPr>
              <p:cNvSpPr/>
              <p:nvPr/>
            </p:nvSpPr>
            <p:spPr>
              <a:xfrm>
                <a:off x="4710761" y="4004401"/>
                <a:ext cx="1028882" cy="118598"/>
              </a:xfrm>
              <a:custGeom>
                <a:avLst/>
                <a:gdLst/>
                <a:ahLst/>
                <a:cxnLst/>
                <a:rect l="l" t="t" r="r" b="b"/>
                <a:pathLst>
                  <a:path w="20873" h="2406" extrusionOk="0">
                    <a:moveTo>
                      <a:pt x="10443" y="0"/>
                    </a:moveTo>
                    <a:cubicBezTo>
                      <a:pt x="4680" y="0"/>
                      <a:pt x="1" y="536"/>
                      <a:pt x="1" y="1203"/>
                    </a:cubicBezTo>
                    <a:cubicBezTo>
                      <a:pt x="1" y="1869"/>
                      <a:pt x="4680" y="2405"/>
                      <a:pt x="10443" y="2405"/>
                    </a:cubicBezTo>
                    <a:cubicBezTo>
                      <a:pt x="16205" y="2405"/>
                      <a:pt x="20872" y="1869"/>
                      <a:pt x="20872" y="1203"/>
                    </a:cubicBezTo>
                    <a:cubicBezTo>
                      <a:pt x="20872" y="536"/>
                      <a:pt x="16205" y="0"/>
                      <a:pt x="10443" y="0"/>
                    </a:cubicBezTo>
                    <a:close/>
                  </a:path>
                </a:pathLst>
              </a:custGeom>
              <a:solidFill>
                <a:srgbClr val="8EB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5794;p62">
                <a:extLst>
                  <a:ext uri="{FF2B5EF4-FFF2-40B4-BE49-F238E27FC236}">
                    <a16:creationId xmlns:a16="http://schemas.microsoft.com/office/drawing/2014/main" id="{327785C3-FB5F-C486-31B7-C5303B57DF60}"/>
                  </a:ext>
                </a:extLst>
              </p:cNvPr>
              <p:cNvSpPr/>
              <p:nvPr/>
            </p:nvSpPr>
            <p:spPr>
              <a:xfrm>
                <a:off x="4940810" y="3213844"/>
                <a:ext cx="582243" cy="763590"/>
              </a:xfrm>
              <a:custGeom>
                <a:avLst/>
                <a:gdLst/>
                <a:ahLst/>
                <a:cxnLst/>
                <a:rect l="l" t="t" r="r" b="b"/>
                <a:pathLst>
                  <a:path w="11812" h="1549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56" y="4977"/>
                      <a:pt x="322" y="6096"/>
                    </a:cubicBezTo>
                    <a:cubicBezTo>
                      <a:pt x="739" y="9049"/>
                      <a:pt x="1406" y="15490"/>
                      <a:pt x="1406" y="15490"/>
                    </a:cubicBezTo>
                    <a:lnTo>
                      <a:pt x="4859" y="15490"/>
                    </a:lnTo>
                    <a:cubicBezTo>
                      <a:pt x="4847" y="12752"/>
                      <a:pt x="4371" y="2358"/>
                      <a:pt x="4597" y="2322"/>
                    </a:cubicBezTo>
                    <a:cubicBezTo>
                      <a:pt x="4659" y="2309"/>
                      <a:pt x="4724" y="2300"/>
                      <a:pt x="4796" y="2300"/>
                    </a:cubicBezTo>
                    <a:cubicBezTo>
                      <a:pt x="4988" y="2300"/>
                      <a:pt x="5227" y="2361"/>
                      <a:pt x="5573" y="2560"/>
                    </a:cubicBezTo>
                    <a:cubicBezTo>
                      <a:pt x="6216" y="2894"/>
                      <a:pt x="8395" y="15490"/>
                      <a:pt x="8395" y="15490"/>
                    </a:cubicBezTo>
                    <a:lnTo>
                      <a:pt x="11812" y="15490"/>
                    </a:lnTo>
                    <a:cubicBezTo>
                      <a:pt x="11502" y="12502"/>
                      <a:pt x="10157" y="3310"/>
                      <a:pt x="9788" y="310"/>
                    </a:cubicBezTo>
                    <a:cubicBezTo>
                      <a:pt x="9669" y="310"/>
                      <a:pt x="9586" y="322"/>
                      <a:pt x="9478" y="322"/>
                    </a:cubicBezTo>
                    <a:cubicBezTo>
                      <a:pt x="8190" y="468"/>
                      <a:pt x="6901" y="529"/>
                      <a:pt x="5612" y="529"/>
                    </a:cubicBezTo>
                    <a:cubicBezTo>
                      <a:pt x="4901" y="529"/>
                      <a:pt x="4189" y="510"/>
                      <a:pt x="3478" y="477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5795;p62">
                <a:extLst>
                  <a:ext uri="{FF2B5EF4-FFF2-40B4-BE49-F238E27FC236}">
                    <a16:creationId xmlns:a16="http://schemas.microsoft.com/office/drawing/2014/main" id="{42A3A3A0-F200-4427-561A-0E5A64F46A29}"/>
                  </a:ext>
                </a:extLst>
              </p:cNvPr>
              <p:cNvSpPr/>
              <p:nvPr/>
            </p:nvSpPr>
            <p:spPr>
              <a:xfrm>
                <a:off x="5337566" y="3862339"/>
                <a:ext cx="184945" cy="114506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2323" extrusionOk="0">
                    <a:moveTo>
                      <a:pt x="3465" y="1"/>
                    </a:moveTo>
                    <a:cubicBezTo>
                      <a:pt x="3120" y="60"/>
                      <a:pt x="2799" y="120"/>
                      <a:pt x="2465" y="155"/>
                    </a:cubicBezTo>
                    <a:cubicBezTo>
                      <a:pt x="1656" y="275"/>
                      <a:pt x="822" y="370"/>
                      <a:pt x="1" y="429"/>
                    </a:cubicBezTo>
                    <a:cubicBezTo>
                      <a:pt x="191" y="1572"/>
                      <a:pt x="322" y="2322"/>
                      <a:pt x="322" y="2322"/>
                    </a:cubicBezTo>
                    <a:lnTo>
                      <a:pt x="3751" y="2322"/>
                    </a:lnTo>
                    <a:cubicBezTo>
                      <a:pt x="3692" y="1751"/>
                      <a:pt x="3584" y="929"/>
                      <a:pt x="3465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5796;p62">
                <a:extLst>
                  <a:ext uri="{FF2B5EF4-FFF2-40B4-BE49-F238E27FC236}">
                    <a16:creationId xmlns:a16="http://schemas.microsoft.com/office/drawing/2014/main" id="{4BAB5395-925B-1073-6CBA-8C19B55D6040}"/>
                  </a:ext>
                </a:extLst>
              </p:cNvPr>
              <p:cNvSpPr/>
              <p:nvPr/>
            </p:nvSpPr>
            <p:spPr>
              <a:xfrm>
                <a:off x="5000109" y="3887577"/>
                <a:ext cx="179622" cy="89860"/>
              </a:xfrm>
              <a:custGeom>
                <a:avLst/>
                <a:gdLst/>
                <a:ahLst/>
                <a:cxnLst/>
                <a:rect l="l" t="t" r="r" b="b"/>
                <a:pathLst>
                  <a:path w="3644" h="1823" extrusionOk="0">
                    <a:moveTo>
                      <a:pt x="1" y="1"/>
                    </a:moveTo>
                    <a:cubicBezTo>
                      <a:pt x="120" y="1096"/>
                      <a:pt x="191" y="1822"/>
                      <a:pt x="191" y="1822"/>
                    </a:cubicBezTo>
                    <a:lnTo>
                      <a:pt x="3644" y="1822"/>
                    </a:lnTo>
                    <a:cubicBezTo>
                      <a:pt x="3644" y="1394"/>
                      <a:pt x="3632" y="798"/>
                      <a:pt x="3620" y="84"/>
                    </a:cubicBezTo>
                    <a:cubicBezTo>
                      <a:pt x="2977" y="84"/>
                      <a:pt x="2358" y="84"/>
                      <a:pt x="1715" y="60"/>
                    </a:cubicBezTo>
                    <a:cubicBezTo>
                      <a:pt x="1144" y="48"/>
                      <a:pt x="584" y="24"/>
                      <a:pt x="1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5797;p62">
                <a:extLst>
                  <a:ext uri="{FF2B5EF4-FFF2-40B4-BE49-F238E27FC236}">
                    <a16:creationId xmlns:a16="http://schemas.microsoft.com/office/drawing/2014/main" id="{7A179586-00DD-DA96-8B4F-F19EF0723C44}"/>
                  </a:ext>
                </a:extLst>
              </p:cNvPr>
              <p:cNvSpPr/>
              <p:nvPr/>
            </p:nvSpPr>
            <p:spPr>
              <a:xfrm>
                <a:off x="4941401" y="3214435"/>
                <a:ext cx="542957" cy="478334"/>
              </a:xfrm>
              <a:custGeom>
                <a:avLst/>
                <a:gdLst/>
                <a:ahLst/>
                <a:cxnLst/>
                <a:rect l="l" t="t" r="r" b="b"/>
                <a:pathLst>
                  <a:path w="11015" h="970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" y="2620"/>
                      <a:pt x="168" y="4989"/>
                      <a:pt x="322" y="6096"/>
                    </a:cubicBezTo>
                    <a:cubicBezTo>
                      <a:pt x="418" y="6906"/>
                      <a:pt x="549" y="8001"/>
                      <a:pt x="703" y="9168"/>
                    </a:cubicBezTo>
                    <a:cubicBezTo>
                      <a:pt x="1013" y="9228"/>
                      <a:pt x="1322" y="9287"/>
                      <a:pt x="1656" y="9335"/>
                    </a:cubicBezTo>
                    <a:cubicBezTo>
                      <a:pt x="2513" y="9454"/>
                      <a:pt x="3394" y="9525"/>
                      <a:pt x="4251" y="9597"/>
                    </a:cubicBezTo>
                    <a:cubicBezTo>
                      <a:pt x="4406" y="9609"/>
                      <a:pt x="4537" y="9609"/>
                      <a:pt x="4692" y="9632"/>
                    </a:cubicBezTo>
                    <a:cubicBezTo>
                      <a:pt x="4573" y="6060"/>
                      <a:pt x="4454" y="2334"/>
                      <a:pt x="4585" y="2310"/>
                    </a:cubicBezTo>
                    <a:cubicBezTo>
                      <a:pt x="4647" y="2297"/>
                      <a:pt x="4713" y="2288"/>
                      <a:pt x="4786" y="2288"/>
                    </a:cubicBezTo>
                    <a:cubicBezTo>
                      <a:pt x="4980" y="2288"/>
                      <a:pt x="5224" y="2349"/>
                      <a:pt x="5561" y="2548"/>
                    </a:cubicBezTo>
                    <a:cubicBezTo>
                      <a:pt x="5906" y="2727"/>
                      <a:pt x="6668" y="6334"/>
                      <a:pt x="7323" y="9704"/>
                    </a:cubicBezTo>
                    <a:cubicBezTo>
                      <a:pt x="8561" y="9668"/>
                      <a:pt x="9800" y="9549"/>
                      <a:pt x="11014" y="9394"/>
                    </a:cubicBezTo>
                    <a:cubicBezTo>
                      <a:pt x="10538" y="5894"/>
                      <a:pt x="9990" y="2048"/>
                      <a:pt x="9764" y="298"/>
                    </a:cubicBezTo>
                    <a:cubicBezTo>
                      <a:pt x="9681" y="310"/>
                      <a:pt x="9574" y="310"/>
                      <a:pt x="9478" y="322"/>
                    </a:cubicBezTo>
                    <a:cubicBezTo>
                      <a:pt x="8194" y="468"/>
                      <a:pt x="6900" y="534"/>
                      <a:pt x="5605" y="534"/>
                    </a:cubicBezTo>
                    <a:cubicBezTo>
                      <a:pt x="4896" y="534"/>
                      <a:pt x="4186" y="514"/>
                      <a:pt x="3478" y="476"/>
                    </a:cubicBezTo>
                    <a:cubicBezTo>
                      <a:pt x="2323" y="417"/>
                      <a:pt x="1132" y="298"/>
                      <a:pt x="1" y="0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5798;p62">
                <a:extLst>
                  <a:ext uri="{FF2B5EF4-FFF2-40B4-BE49-F238E27FC236}">
                    <a16:creationId xmlns:a16="http://schemas.microsoft.com/office/drawing/2014/main" id="{E756F350-93F8-DDD5-0242-1C0F298D8FD0}"/>
                  </a:ext>
                </a:extLst>
              </p:cNvPr>
              <p:cNvSpPr/>
              <p:nvPr/>
            </p:nvSpPr>
            <p:spPr>
              <a:xfrm>
                <a:off x="4898566" y="3967924"/>
                <a:ext cx="306994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1961" extrusionOk="0">
                    <a:moveTo>
                      <a:pt x="2992" y="1"/>
                    </a:moveTo>
                    <a:cubicBezTo>
                      <a:pt x="2561" y="1"/>
                      <a:pt x="2243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65" y="990"/>
                      <a:pt x="179" y="1335"/>
                      <a:pt x="60" y="1573"/>
                    </a:cubicBezTo>
                    <a:cubicBezTo>
                      <a:pt x="1" y="1693"/>
                      <a:pt x="96" y="1847"/>
                      <a:pt x="227" y="1847"/>
                    </a:cubicBezTo>
                    <a:cubicBezTo>
                      <a:pt x="923" y="1869"/>
                      <a:pt x="2945" y="1961"/>
                      <a:pt x="4412" y="1961"/>
                    </a:cubicBezTo>
                    <a:cubicBezTo>
                      <a:pt x="5304" y="1961"/>
                      <a:pt x="5991" y="1927"/>
                      <a:pt x="6049" y="1823"/>
                    </a:cubicBezTo>
                    <a:cubicBezTo>
                      <a:pt x="6228" y="1514"/>
                      <a:pt x="5894" y="121"/>
                      <a:pt x="5740" y="73"/>
                    </a:cubicBezTo>
                    <a:cubicBezTo>
                      <a:pt x="5631" y="40"/>
                      <a:pt x="4003" y="1"/>
                      <a:pt x="299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5799;p62">
                <a:extLst>
                  <a:ext uri="{FF2B5EF4-FFF2-40B4-BE49-F238E27FC236}">
                    <a16:creationId xmlns:a16="http://schemas.microsoft.com/office/drawing/2014/main" id="{04CFB788-2DDC-9936-482F-5385BC7281FA}"/>
                  </a:ext>
                </a:extLst>
              </p:cNvPr>
              <p:cNvSpPr/>
              <p:nvPr/>
            </p:nvSpPr>
            <p:spPr>
              <a:xfrm>
                <a:off x="5243072" y="3967924"/>
                <a:ext cx="306402" cy="96663"/>
              </a:xfrm>
              <a:custGeom>
                <a:avLst/>
                <a:gdLst/>
                <a:ahLst/>
                <a:cxnLst/>
                <a:rect l="l" t="t" r="r" b="b"/>
                <a:pathLst>
                  <a:path w="6216" h="1961" extrusionOk="0">
                    <a:moveTo>
                      <a:pt x="2985" y="1"/>
                    </a:moveTo>
                    <a:cubicBezTo>
                      <a:pt x="2555" y="1"/>
                      <a:pt x="2239" y="8"/>
                      <a:pt x="2203" y="26"/>
                    </a:cubicBezTo>
                    <a:cubicBezTo>
                      <a:pt x="2203" y="26"/>
                      <a:pt x="1906" y="38"/>
                      <a:pt x="1013" y="633"/>
                    </a:cubicBezTo>
                    <a:cubicBezTo>
                      <a:pt x="453" y="990"/>
                      <a:pt x="179" y="1335"/>
                      <a:pt x="60" y="1573"/>
                    </a:cubicBezTo>
                    <a:cubicBezTo>
                      <a:pt x="1" y="1693"/>
                      <a:pt x="84" y="1847"/>
                      <a:pt x="215" y="1847"/>
                    </a:cubicBezTo>
                    <a:cubicBezTo>
                      <a:pt x="911" y="1869"/>
                      <a:pt x="2938" y="1961"/>
                      <a:pt x="4405" y="1961"/>
                    </a:cubicBezTo>
                    <a:cubicBezTo>
                      <a:pt x="5298" y="1961"/>
                      <a:pt x="5983" y="1927"/>
                      <a:pt x="6037" y="1823"/>
                    </a:cubicBezTo>
                    <a:cubicBezTo>
                      <a:pt x="6216" y="1514"/>
                      <a:pt x="5894" y="121"/>
                      <a:pt x="5728" y="73"/>
                    </a:cubicBezTo>
                    <a:cubicBezTo>
                      <a:pt x="5619" y="40"/>
                      <a:pt x="3991" y="1"/>
                      <a:pt x="29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5800;p62">
                <a:extLst>
                  <a:ext uri="{FF2B5EF4-FFF2-40B4-BE49-F238E27FC236}">
                    <a16:creationId xmlns:a16="http://schemas.microsoft.com/office/drawing/2014/main" id="{C54B9B4F-C3F5-3267-F9A7-5DF189685283}"/>
                  </a:ext>
                </a:extLst>
              </p:cNvPr>
              <p:cNvSpPr/>
              <p:nvPr/>
            </p:nvSpPr>
            <p:spPr>
              <a:xfrm>
                <a:off x="4887426" y="3206203"/>
                <a:ext cx="642084" cy="450878"/>
              </a:xfrm>
              <a:custGeom>
                <a:avLst/>
                <a:gdLst/>
                <a:ahLst/>
                <a:cxnLst/>
                <a:rect l="l" t="t" r="r" b="b"/>
                <a:pathLst>
                  <a:path w="13026" h="9147" extrusionOk="0">
                    <a:moveTo>
                      <a:pt x="203" y="1"/>
                    </a:moveTo>
                    <a:cubicBezTo>
                      <a:pt x="203" y="1"/>
                      <a:pt x="143" y="894"/>
                      <a:pt x="96" y="2060"/>
                    </a:cubicBezTo>
                    <a:lnTo>
                      <a:pt x="96" y="2203"/>
                    </a:lnTo>
                    <a:cubicBezTo>
                      <a:pt x="36" y="3489"/>
                      <a:pt x="1" y="5049"/>
                      <a:pt x="36" y="6025"/>
                    </a:cubicBezTo>
                    <a:cubicBezTo>
                      <a:pt x="143" y="7930"/>
                      <a:pt x="239" y="8442"/>
                      <a:pt x="239" y="8442"/>
                    </a:cubicBezTo>
                    <a:cubicBezTo>
                      <a:pt x="239" y="8442"/>
                      <a:pt x="2048" y="8787"/>
                      <a:pt x="3632" y="8918"/>
                    </a:cubicBezTo>
                    <a:cubicBezTo>
                      <a:pt x="4022" y="8954"/>
                      <a:pt x="4390" y="8967"/>
                      <a:pt x="4723" y="8967"/>
                    </a:cubicBezTo>
                    <a:cubicBezTo>
                      <a:pt x="5723" y="8967"/>
                      <a:pt x="6406" y="8847"/>
                      <a:pt x="6406" y="8847"/>
                    </a:cubicBezTo>
                    <a:cubicBezTo>
                      <a:pt x="6406" y="8847"/>
                      <a:pt x="5787" y="6227"/>
                      <a:pt x="5989" y="5989"/>
                    </a:cubicBezTo>
                    <a:cubicBezTo>
                      <a:pt x="6013" y="5966"/>
                      <a:pt x="6013" y="5966"/>
                      <a:pt x="6025" y="5966"/>
                    </a:cubicBezTo>
                    <a:cubicBezTo>
                      <a:pt x="6049" y="5966"/>
                      <a:pt x="6085" y="5989"/>
                      <a:pt x="6108" y="6025"/>
                    </a:cubicBezTo>
                    <a:cubicBezTo>
                      <a:pt x="6394" y="6442"/>
                      <a:pt x="6859" y="8787"/>
                      <a:pt x="6859" y="8787"/>
                    </a:cubicBezTo>
                    <a:cubicBezTo>
                      <a:pt x="6859" y="8787"/>
                      <a:pt x="7991" y="9147"/>
                      <a:pt x="9997" y="9147"/>
                    </a:cubicBezTo>
                    <a:cubicBezTo>
                      <a:pt x="10088" y="9147"/>
                      <a:pt x="10181" y="9146"/>
                      <a:pt x="10276" y="9145"/>
                    </a:cubicBezTo>
                    <a:cubicBezTo>
                      <a:pt x="11097" y="9145"/>
                      <a:pt x="11681" y="8990"/>
                      <a:pt x="12097" y="8823"/>
                    </a:cubicBezTo>
                    <a:cubicBezTo>
                      <a:pt x="12133" y="8811"/>
                      <a:pt x="12169" y="8799"/>
                      <a:pt x="12193" y="8787"/>
                    </a:cubicBezTo>
                    <a:cubicBezTo>
                      <a:pt x="12835" y="8513"/>
                      <a:pt x="13026" y="8168"/>
                      <a:pt x="13026" y="8168"/>
                    </a:cubicBezTo>
                    <a:cubicBezTo>
                      <a:pt x="13026" y="8168"/>
                      <a:pt x="11752" y="1203"/>
                      <a:pt x="11419" y="298"/>
                    </a:cubicBezTo>
                    <a:cubicBezTo>
                      <a:pt x="11419" y="298"/>
                      <a:pt x="11288" y="286"/>
                      <a:pt x="11050" y="286"/>
                    </a:cubicBezTo>
                    <a:lnTo>
                      <a:pt x="10919" y="286"/>
                    </a:lnTo>
                    <a:cubicBezTo>
                      <a:pt x="10418" y="274"/>
                      <a:pt x="9537" y="239"/>
                      <a:pt x="8513" y="215"/>
                    </a:cubicBezTo>
                    <a:lnTo>
                      <a:pt x="8383" y="215"/>
                    </a:lnTo>
                    <a:cubicBezTo>
                      <a:pt x="7370" y="179"/>
                      <a:pt x="6227" y="155"/>
                      <a:pt x="5132" y="120"/>
                    </a:cubicBezTo>
                    <a:lnTo>
                      <a:pt x="5037" y="120"/>
                    </a:lnTo>
                    <a:cubicBezTo>
                      <a:pt x="4906" y="120"/>
                      <a:pt x="4787" y="108"/>
                      <a:pt x="4656" y="108"/>
                    </a:cubicBezTo>
                    <a:lnTo>
                      <a:pt x="4573" y="108"/>
                    </a:lnTo>
                    <a:cubicBezTo>
                      <a:pt x="3239" y="72"/>
                      <a:pt x="2013" y="36"/>
                      <a:pt x="1239" y="12"/>
                    </a:cubicBezTo>
                    <a:lnTo>
                      <a:pt x="1144" y="12"/>
                    </a:lnTo>
                    <a:cubicBezTo>
                      <a:pt x="679" y="12"/>
                      <a:pt x="405" y="1"/>
                      <a:pt x="382" y="1"/>
                    </a:cubicBezTo>
                    <a:close/>
                  </a:path>
                </a:pathLst>
              </a:custGeom>
              <a:solidFill>
                <a:srgbClr val="FFCF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5801;p62">
                <a:extLst>
                  <a:ext uri="{FF2B5EF4-FFF2-40B4-BE49-F238E27FC236}">
                    <a16:creationId xmlns:a16="http://schemas.microsoft.com/office/drawing/2014/main" id="{71381AE4-BF0C-6F46-BA32-CB19EC1F6058}"/>
                  </a:ext>
                </a:extLst>
              </p:cNvPr>
              <p:cNvSpPr/>
              <p:nvPr/>
            </p:nvSpPr>
            <p:spPr>
              <a:xfrm>
                <a:off x="5301780" y="3219709"/>
                <a:ext cx="187854" cy="421451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8550" extrusionOk="0">
                    <a:moveTo>
                      <a:pt x="0" y="0"/>
                    </a:moveTo>
                    <a:cubicBezTo>
                      <a:pt x="191" y="1143"/>
                      <a:pt x="834" y="2215"/>
                      <a:pt x="1762" y="2929"/>
                    </a:cubicBezTo>
                    <a:cubicBezTo>
                      <a:pt x="2120" y="3215"/>
                      <a:pt x="2524" y="3417"/>
                      <a:pt x="2953" y="3572"/>
                    </a:cubicBezTo>
                    <a:cubicBezTo>
                      <a:pt x="3108" y="4703"/>
                      <a:pt x="3275" y="5834"/>
                      <a:pt x="3453" y="6966"/>
                    </a:cubicBezTo>
                    <a:cubicBezTo>
                      <a:pt x="3513" y="7323"/>
                      <a:pt x="3572" y="7692"/>
                      <a:pt x="3632" y="8049"/>
                    </a:cubicBezTo>
                    <a:cubicBezTo>
                      <a:pt x="3656" y="8216"/>
                      <a:pt x="3679" y="8394"/>
                      <a:pt x="3703" y="8549"/>
                    </a:cubicBezTo>
                    <a:cubicBezTo>
                      <a:pt x="3751" y="8537"/>
                      <a:pt x="3775" y="8525"/>
                      <a:pt x="3810" y="8513"/>
                    </a:cubicBezTo>
                    <a:cubicBezTo>
                      <a:pt x="3787" y="8406"/>
                      <a:pt x="3763" y="8299"/>
                      <a:pt x="3763" y="8192"/>
                    </a:cubicBezTo>
                    <a:cubicBezTo>
                      <a:pt x="3715" y="7870"/>
                      <a:pt x="3656" y="7537"/>
                      <a:pt x="3608" y="7216"/>
                    </a:cubicBezTo>
                    <a:cubicBezTo>
                      <a:pt x="3525" y="6561"/>
                      <a:pt x="3417" y="5906"/>
                      <a:pt x="3334" y="5251"/>
                    </a:cubicBezTo>
                    <a:cubicBezTo>
                      <a:pt x="3155" y="3941"/>
                      <a:pt x="2977" y="2608"/>
                      <a:pt x="2822" y="1286"/>
                    </a:cubicBezTo>
                    <a:cubicBezTo>
                      <a:pt x="2774" y="917"/>
                      <a:pt x="2739" y="560"/>
                      <a:pt x="2691" y="191"/>
                    </a:cubicBezTo>
                    <a:cubicBezTo>
                      <a:pt x="2691" y="155"/>
                      <a:pt x="2679" y="119"/>
                      <a:pt x="2679" y="72"/>
                    </a:cubicBezTo>
                    <a:lnTo>
                      <a:pt x="2536" y="72"/>
                    </a:lnTo>
                    <a:lnTo>
                      <a:pt x="2536" y="84"/>
                    </a:lnTo>
                    <a:cubicBezTo>
                      <a:pt x="2584" y="417"/>
                      <a:pt x="2620" y="739"/>
                      <a:pt x="2655" y="1072"/>
                    </a:cubicBezTo>
                    <a:cubicBezTo>
                      <a:pt x="2739" y="1739"/>
                      <a:pt x="2810" y="2394"/>
                      <a:pt x="2894" y="3048"/>
                    </a:cubicBezTo>
                    <a:cubicBezTo>
                      <a:pt x="2917" y="3191"/>
                      <a:pt x="2941" y="3358"/>
                      <a:pt x="2953" y="3513"/>
                    </a:cubicBezTo>
                    <a:cubicBezTo>
                      <a:pt x="2227" y="3191"/>
                      <a:pt x="1596" y="2739"/>
                      <a:pt x="1084" y="2120"/>
                    </a:cubicBezTo>
                    <a:cubicBezTo>
                      <a:pt x="572" y="1512"/>
                      <a:pt x="250" y="774"/>
                      <a:pt x="119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5802;p62">
                <a:extLst>
                  <a:ext uri="{FF2B5EF4-FFF2-40B4-BE49-F238E27FC236}">
                    <a16:creationId xmlns:a16="http://schemas.microsoft.com/office/drawing/2014/main" id="{D32E222C-4F01-F08C-6FB3-7530960667A1}"/>
                  </a:ext>
                </a:extLst>
              </p:cNvPr>
              <p:cNvSpPr/>
              <p:nvPr/>
            </p:nvSpPr>
            <p:spPr>
              <a:xfrm>
                <a:off x="5106334" y="3212661"/>
                <a:ext cx="34110" cy="180213"/>
              </a:xfrm>
              <a:custGeom>
                <a:avLst/>
                <a:gdLst/>
                <a:ahLst/>
                <a:cxnLst/>
                <a:rect l="l" t="t" r="r" b="b"/>
                <a:pathLst>
                  <a:path w="692" h="3656" extrusionOk="0">
                    <a:moveTo>
                      <a:pt x="155" y="1"/>
                    </a:moveTo>
                    <a:cubicBezTo>
                      <a:pt x="72" y="501"/>
                      <a:pt x="48" y="1001"/>
                      <a:pt x="36" y="1489"/>
                    </a:cubicBezTo>
                    <a:cubicBezTo>
                      <a:pt x="1" y="2203"/>
                      <a:pt x="48" y="2906"/>
                      <a:pt x="120" y="3608"/>
                    </a:cubicBezTo>
                    <a:cubicBezTo>
                      <a:pt x="120" y="3620"/>
                      <a:pt x="132" y="3656"/>
                      <a:pt x="167" y="3656"/>
                    </a:cubicBezTo>
                    <a:cubicBezTo>
                      <a:pt x="310" y="3620"/>
                      <a:pt x="453" y="3608"/>
                      <a:pt x="596" y="3596"/>
                    </a:cubicBezTo>
                    <a:cubicBezTo>
                      <a:pt x="620" y="3596"/>
                      <a:pt x="643" y="3572"/>
                      <a:pt x="643" y="3549"/>
                    </a:cubicBezTo>
                    <a:cubicBezTo>
                      <a:pt x="513" y="2370"/>
                      <a:pt x="524" y="1179"/>
                      <a:pt x="691" y="24"/>
                    </a:cubicBezTo>
                    <a:lnTo>
                      <a:pt x="596" y="24"/>
                    </a:lnTo>
                    <a:cubicBezTo>
                      <a:pt x="572" y="155"/>
                      <a:pt x="548" y="286"/>
                      <a:pt x="536" y="417"/>
                    </a:cubicBezTo>
                    <a:cubicBezTo>
                      <a:pt x="465" y="1072"/>
                      <a:pt x="429" y="1751"/>
                      <a:pt x="453" y="2417"/>
                    </a:cubicBezTo>
                    <a:cubicBezTo>
                      <a:pt x="465" y="2775"/>
                      <a:pt x="489" y="3144"/>
                      <a:pt x="536" y="3501"/>
                    </a:cubicBezTo>
                    <a:cubicBezTo>
                      <a:pt x="429" y="3513"/>
                      <a:pt x="310" y="3537"/>
                      <a:pt x="191" y="3549"/>
                    </a:cubicBezTo>
                    <a:cubicBezTo>
                      <a:pt x="120" y="2882"/>
                      <a:pt x="96" y="2191"/>
                      <a:pt x="108" y="1525"/>
                    </a:cubicBezTo>
                    <a:cubicBezTo>
                      <a:pt x="120" y="1013"/>
                      <a:pt x="167" y="512"/>
                      <a:pt x="227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5803;p62">
                <a:extLst>
                  <a:ext uri="{FF2B5EF4-FFF2-40B4-BE49-F238E27FC236}">
                    <a16:creationId xmlns:a16="http://schemas.microsoft.com/office/drawing/2014/main" id="{EF0115CF-B123-6978-189F-49B5C3667123}"/>
                  </a:ext>
                </a:extLst>
              </p:cNvPr>
              <p:cNvSpPr/>
              <p:nvPr/>
            </p:nvSpPr>
            <p:spPr>
              <a:xfrm>
                <a:off x="4892109" y="3208569"/>
                <a:ext cx="57574" cy="106866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2168" extrusionOk="0">
                    <a:moveTo>
                      <a:pt x="1025" y="0"/>
                    </a:moveTo>
                    <a:cubicBezTo>
                      <a:pt x="1025" y="12"/>
                      <a:pt x="1013" y="48"/>
                      <a:pt x="1013" y="72"/>
                    </a:cubicBezTo>
                    <a:cubicBezTo>
                      <a:pt x="846" y="715"/>
                      <a:pt x="548" y="1322"/>
                      <a:pt x="156" y="1846"/>
                    </a:cubicBezTo>
                    <a:cubicBezTo>
                      <a:pt x="108" y="1905"/>
                      <a:pt x="60" y="1965"/>
                      <a:pt x="1" y="2024"/>
                    </a:cubicBezTo>
                    <a:lnTo>
                      <a:pt x="1" y="2167"/>
                    </a:lnTo>
                    <a:cubicBezTo>
                      <a:pt x="572" y="1560"/>
                      <a:pt x="965" y="798"/>
                      <a:pt x="1168" y="0"/>
                    </a:cubicBezTo>
                    <a:close/>
                  </a:path>
                </a:pathLst>
              </a:custGeom>
              <a:solidFill>
                <a:srgbClr val="4240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5804;p62">
                <a:extLst>
                  <a:ext uri="{FF2B5EF4-FFF2-40B4-BE49-F238E27FC236}">
                    <a16:creationId xmlns:a16="http://schemas.microsoft.com/office/drawing/2014/main" id="{BC475FD2-7BE9-5FE6-61B0-5EFAE25118B1}"/>
                  </a:ext>
                </a:extLst>
              </p:cNvPr>
              <p:cNvSpPr/>
              <p:nvPr/>
            </p:nvSpPr>
            <p:spPr>
              <a:xfrm>
                <a:off x="5092237" y="3472088"/>
                <a:ext cx="104451" cy="34357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697" extrusionOk="0">
                    <a:moveTo>
                      <a:pt x="48" y="0"/>
                    </a:moveTo>
                    <a:cubicBezTo>
                      <a:pt x="25" y="0"/>
                      <a:pt x="1" y="36"/>
                      <a:pt x="37" y="36"/>
                    </a:cubicBezTo>
                    <a:cubicBezTo>
                      <a:pt x="739" y="202"/>
                      <a:pt x="1418" y="417"/>
                      <a:pt x="2072" y="691"/>
                    </a:cubicBezTo>
                    <a:cubicBezTo>
                      <a:pt x="2078" y="694"/>
                      <a:pt x="2083" y="696"/>
                      <a:pt x="2088" y="696"/>
                    </a:cubicBezTo>
                    <a:cubicBezTo>
                      <a:pt x="2111" y="696"/>
                      <a:pt x="2118" y="651"/>
                      <a:pt x="2108" y="631"/>
                    </a:cubicBezTo>
                    <a:cubicBezTo>
                      <a:pt x="1465" y="310"/>
                      <a:pt x="763" y="83"/>
                      <a:pt x="48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5805;p62">
                <a:extLst>
                  <a:ext uri="{FF2B5EF4-FFF2-40B4-BE49-F238E27FC236}">
                    <a16:creationId xmlns:a16="http://schemas.microsoft.com/office/drawing/2014/main" id="{67C9E7AB-555A-5179-A1C0-C0EEB8B55F15}"/>
                  </a:ext>
                </a:extLst>
              </p:cNvPr>
              <p:cNvSpPr/>
              <p:nvPr/>
            </p:nvSpPr>
            <p:spPr>
              <a:xfrm>
                <a:off x="4957865" y="2622232"/>
                <a:ext cx="389707" cy="604129"/>
              </a:xfrm>
              <a:custGeom>
                <a:avLst/>
                <a:gdLst/>
                <a:ahLst/>
                <a:cxnLst/>
                <a:rect l="l" t="t" r="r" b="b"/>
                <a:pathLst>
                  <a:path w="7906" h="12256" extrusionOk="0">
                    <a:moveTo>
                      <a:pt x="4968" y="0"/>
                    </a:moveTo>
                    <a:cubicBezTo>
                      <a:pt x="4266" y="0"/>
                      <a:pt x="3407" y="175"/>
                      <a:pt x="2739" y="406"/>
                    </a:cubicBezTo>
                    <a:cubicBezTo>
                      <a:pt x="2715" y="418"/>
                      <a:pt x="2691" y="418"/>
                      <a:pt x="2679" y="429"/>
                    </a:cubicBezTo>
                    <a:cubicBezTo>
                      <a:pt x="2143" y="608"/>
                      <a:pt x="1739" y="822"/>
                      <a:pt x="1643" y="953"/>
                    </a:cubicBezTo>
                    <a:cubicBezTo>
                      <a:pt x="1048" y="1906"/>
                      <a:pt x="453" y="6525"/>
                      <a:pt x="0" y="11562"/>
                    </a:cubicBezTo>
                    <a:cubicBezTo>
                      <a:pt x="298" y="11705"/>
                      <a:pt x="596" y="11788"/>
                      <a:pt x="905" y="11883"/>
                    </a:cubicBezTo>
                    <a:cubicBezTo>
                      <a:pt x="1940" y="12163"/>
                      <a:pt x="3023" y="12256"/>
                      <a:pt x="4111" y="12256"/>
                    </a:cubicBezTo>
                    <a:cubicBezTo>
                      <a:pt x="4551" y="12256"/>
                      <a:pt x="4991" y="12241"/>
                      <a:pt x="5430" y="12217"/>
                    </a:cubicBezTo>
                    <a:cubicBezTo>
                      <a:pt x="6263" y="12193"/>
                      <a:pt x="7096" y="12074"/>
                      <a:pt x="7906" y="11907"/>
                    </a:cubicBezTo>
                    <a:cubicBezTo>
                      <a:pt x="7882" y="11669"/>
                      <a:pt x="7846" y="11502"/>
                      <a:pt x="7858" y="11371"/>
                    </a:cubicBezTo>
                    <a:cubicBezTo>
                      <a:pt x="7632" y="9514"/>
                      <a:pt x="7561" y="1501"/>
                      <a:pt x="7406" y="1084"/>
                    </a:cubicBezTo>
                    <a:cubicBezTo>
                      <a:pt x="7299" y="775"/>
                      <a:pt x="6727" y="310"/>
                      <a:pt x="5858" y="108"/>
                    </a:cubicBezTo>
                    <a:cubicBezTo>
                      <a:pt x="5834" y="108"/>
                      <a:pt x="5799" y="96"/>
                      <a:pt x="5775" y="96"/>
                    </a:cubicBezTo>
                    <a:cubicBezTo>
                      <a:pt x="5549" y="48"/>
                      <a:pt x="5299" y="13"/>
                      <a:pt x="5037" y="1"/>
                    </a:cubicBezTo>
                    <a:cubicBezTo>
                      <a:pt x="5014" y="0"/>
                      <a:pt x="4991" y="0"/>
                      <a:pt x="49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5806;p62">
                <a:extLst>
                  <a:ext uri="{FF2B5EF4-FFF2-40B4-BE49-F238E27FC236}">
                    <a16:creationId xmlns:a16="http://schemas.microsoft.com/office/drawing/2014/main" id="{9BC77835-0A7D-5DC0-0B24-C3B9DEBAFF01}"/>
                  </a:ext>
                </a:extLst>
              </p:cNvPr>
              <p:cNvSpPr/>
              <p:nvPr/>
            </p:nvSpPr>
            <p:spPr>
              <a:xfrm>
                <a:off x="4853365" y="2617943"/>
                <a:ext cx="653865" cy="751464"/>
              </a:xfrm>
              <a:custGeom>
                <a:avLst/>
                <a:gdLst/>
                <a:ahLst/>
                <a:cxnLst/>
                <a:rect l="l" t="t" r="r" b="b"/>
                <a:pathLst>
                  <a:path w="13265" h="15245" extrusionOk="0">
                    <a:moveTo>
                      <a:pt x="7816" y="1"/>
                    </a:moveTo>
                    <a:cubicBezTo>
                      <a:pt x="6719" y="1"/>
                      <a:pt x="5411" y="213"/>
                      <a:pt x="4371" y="445"/>
                    </a:cubicBezTo>
                    <a:cubicBezTo>
                      <a:pt x="4347" y="457"/>
                      <a:pt x="4299" y="457"/>
                      <a:pt x="4275" y="481"/>
                    </a:cubicBezTo>
                    <a:cubicBezTo>
                      <a:pt x="3418" y="683"/>
                      <a:pt x="2763" y="909"/>
                      <a:pt x="2632" y="1076"/>
                    </a:cubicBezTo>
                    <a:cubicBezTo>
                      <a:pt x="1668" y="2160"/>
                      <a:pt x="715" y="8827"/>
                      <a:pt x="1" y="14447"/>
                    </a:cubicBezTo>
                    <a:cubicBezTo>
                      <a:pt x="477" y="14602"/>
                      <a:pt x="965" y="14721"/>
                      <a:pt x="1454" y="14804"/>
                    </a:cubicBezTo>
                    <a:cubicBezTo>
                      <a:pt x="2275" y="14971"/>
                      <a:pt x="3108" y="15078"/>
                      <a:pt x="3942" y="15137"/>
                    </a:cubicBezTo>
                    <a:cubicBezTo>
                      <a:pt x="3918" y="14625"/>
                      <a:pt x="3870" y="14125"/>
                      <a:pt x="3835" y="13613"/>
                    </a:cubicBezTo>
                    <a:cubicBezTo>
                      <a:pt x="3740" y="12208"/>
                      <a:pt x="3644" y="9303"/>
                      <a:pt x="3597" y="7886"/>
                    </a:cubicBezTo>
                    <a:cubicBezTo>
                      <a:pt x="3561" y="6493"/>
                      <a:pt x="3537" y="5088"/>
                      <a:pt x="3704" y="3707"/>
                    </a:cubicBezTo>
                    <a:cubicBezTo>
                      <a:pt x="3811" y="2862"/>
                      <a:pt x="3954" y="1886"/>
                      <a:pt x="4656" y="1314"/>
                    </a:cubicBezTo>
                    <a:cubicBezTo>
                      <a:pt x="4966" y="1040"/>
                      <a:pt x="5359" y="909"/>
                      <a:pt x="5740" y="778"/>
                    </a:cubicBezTo>
                    <a:cubicBezTo>
                      <a:pt x="6133" y="659"/>
                      <a:pt x="6537" y="528"/>
                      <a:pt x="6930" y="481"/>
                    </a:cubicBezTo>
                    <a:cubicBezTo>
                      <a:pt x="7109" y="459"/>
                      <a:pt x="7292" y="440"/>
                      <a:pt x="7472" y="440"/>
                    </a:cubicBezTo>
                    <a:cubicBezTo>
                      <a:pt x="7689" y="440"/>
                      <a:pt x="7902" y="468"/>
                      <a:pt x="8097" y="552"/>
                    </a:cubicBezTo>
                    <a:cubicBezTo>
                      <a:pt x="8264" y="624"/>
                      <a:pt x="8407" y="719"/>
                      <a:pt x="8514" y="862"/>
                    </a:cubicBezTo>
                    <a:cubicBezTo>
                      <a:pt x="8645" y="1040"/>
                      <a:pt x="8681" y="1231"/>
                      <a:pt x="8645" y="1457"/>
                    </a:cubicBezTo>
                    <a:cubicBezTo>
                      <a:pt x="8621" y="1707"/>
                      <a:pt x="8514" y="1945"/>
                      <a:pt x="8431" y="2171"/>
                    </a:cubicBezTo>
                    <a:cubicBezTo>
                      <a:pt x="8323" y="2421"/>
                      <a:pt x="8228" y="2683"/>
                      <a:pt x="8157" y="2945"/>
                    </a:cubicBezTo>
                    <a:cubicBezTo>
                      <a:pt x="7942" y="3612"/>
                      <a:pt x="7752" y="4291"/>
                      <a:pt x="7573" y="4957"/>
                    </a:cubicBezTo>
                    <a:cubicBezTo>
                      <a:pt x="7395" y="5624"/>
                      <a:pt x="7252" y="6315"/>
                      <a:pt x="7121" y="6982"/>
                    </a:cubicBezTo>
                    <a:cubicBezTo>
                      <a:pt x="6966" y="7648"/>
                      <a:pt x="6847" y="8351"/>
                      <a:pt x="6740" y="9029"/>
                    </a:cubicBezTo>
                    <a:cubicBezTo>
                      <a:pt x="6633" y="9732"/>
                      <a:pt x="6573" y="10434"/>
                      <a:pt x="6549" y="11137"/>
                    </a:cubicBezTo>
                    <a:cubicBezTo>
                      <a:pt x="6526" y="11827"/>
                      <a:pt x="6561" y="14030"/>
                      <a:pt x="6609" y="14733"/>
                    </a:cubicBezTo>
                    <a:cubicBezTo>
                      <a:pt x="6609" y="14911"/>
                      <a:pt x="6621" y="15078"/>
                      <a:pt x="6621" y="15244"/>
                    </a:cubicBezTo>
                    <a:cubicBezTo>
                      <a:pt x="7323" y="15244"/>
                      <a:pt x="8014" y="15221"/>
                      <a:pt x="8693" y="15197"/>
                    </a:cubicBezTo>
                    <a:cubicBezTo>
                      <a:pt x="10014" y="15137"/>
                      <a:pt x="11955" y="15042"/>
                      <a:pt x="13265" y="14863"/>
                    </a:cubicBezTo>
                    <a:cubicBezTo>
                      <a:pt x="13217" y="14613"/>
                      <a:pt x="13181" y="14411"/>
                      <a:pt x="13157" y="14268"/>
                    </a:cubicBezTo>
                    <a:cubicBezTo>
                      <a:pt x="12800" y="12208"/>
                      <a:pt x="12086" y="1671"/>
                      <a:pt x="11860" y="1207"/>
                    </a:cubicBezTo>
                    <a:cubicBezTo>
                      <a:pt x="11681" y="850"/>
                      <a:pt x="10752" y="362"/>
                      <a:pt x="9359" y="124"/>
                    </a:cubicBezTo>
                    <a:cubicBezTo>
                      <a:pt x="9312" y="124"/>
                      <a:pt x="9276" y="100"/>
                      <a:pt x="9228" y="100"/>
                    </a:cubicBezTo>
                    <a:cubicBezTo>
                      <a:pt x="8871" y="40"/>
                      <a:pt x="8478" y="16"/>
                      <a:pt x="8061" y="5"/>
                    </a:cubicBezTo>
                    <a:cubicBezTo>
                      <a:pt x="7981" y="2"/>
                      <a:pt x="7899" y="1"/>
                      <a:pt x="7816" y="1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809;p62">
                <a:extLst>
                  <a:ext uri="{FF2B5EF4-FFF2-40B4-BE49-F238E27FC236}">
                    <a16:creationId xmlns:a16="http://schemas.microsoft.com/office/drawing/2014/main" id="{9A7A77BD-AB26-1264-3A36-779926E43D2F}"/>
                  </a:ext>
                </a:extLst>
              </p:cNvPr>
              <p:cNvSpPr/>
              <p:nvPr/>
            </p:nvSpPr>
            <p:spPr>
              <a:xfrm>
                <a:off x="5066999" y="2554750"/>
                <a:ext cx="209000" cy="135061"/>
              </a:xfrm>
              <a:custGeom>
                <a:avLst/>
                <a:gdLst/>
                <a:ahLst/>
                <a:cxnLst/>
                <a:rect l="l" t="t" r="r" b="b"/>
                <a:pathLst>
                  <a:path w="4240" h="2740" extrusionOk="0">
                    <a:moveTo>
                      <a:pt x="3692" y="1"/>
                    </a:moveTo>
                    <a:lnTo>
                      <a:pt x="1" y="786"/>
                    </a:lnTo>
                    <a:lnTo>
                      <a:pt x="453" y="2441"/>
                    </a:lnTo>
                    <a:cubicBezTo>
                      <a:pt x="453" y="2441"/>
                      <a:pt x="636" y="2740"/>
                      <a:pt x="1385" y="2740"/>
                    </a:cubicBezTo>
                    <a:cubicBezTo>
                      <a:pt x="1683" y="2740"/>
                      <a:pt x="2071" y="2693"/>
                      <a:pt x="2573" y="2560"/>
                    </a:cubicBezTo>
                    <a:cubicBezTo>
                      <a:pt x="4239" y="2120"/>
                      <a:pt x="4073" y="1310"/>
                      <a:pt x="4073" y="1310"/>
                    </a:cubicBezTo>
                    <a:lnTo>
                      <a:pt x="3692" y="1"/>
                    </a:ln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810;p62">
                <a:extLst>
                  <a:ext uri="{FF2B5EF4-FFF2-40B4-BE49-F238E27FC236}">
                    <a16:creationId xmlns:a16="http://schemas.microsoft.com/office/drawing/2014/main" id="{F7AFFDDF-6459-BD1C-AE88-396AED64AE34}"/>
                  </a:ext>
                </a:extLst>
              </p:cNvPr>
              <p:cNvSpPr/>
              <p:nvPr/>
            </p:nvSpPr>
            <p:spPr>
              <a:xfrm>
                <a:off x="5066975" y="2523800"/>
                <a:ext cx="207253" cy="112474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2282" extrusionOk="0">
                    <a:moveTo>
                      <a:pt x="3755" y="1"/>
                    </a:moveTo>
                    <a:cubicBezTo>
                      <a:pt x="3580" y="1"/>
                      <a:pt x="3405" y="16"/>
                      <a:pt x="3239" y="45"/>
                    </a:cubicBezTo>
                    <a:cubicBezTo>
                      <a:pt x="2358" y="164"/>
                      <a:pt x="1525" y="438"/>
                      <a:pt x="691" y="736"/>
                    </a:cubicBezTo>
                    <a:cubicBezTo>
                      <a:pt x="501" y="807"/>
                      <a:pt x="275" y="902"/>
                      <a:pt x="168" y="1045"/>
                    </a:cubicBezTo>
                    <a:cubicBezTo>
                      <a:pt x="37" y="1236"/>
                      <a:pt x="1" y="1676"/>
                      <a:pt x="144" y="1867"/>
                    </a:cubicBezTo>
                    <a:cubicBezTo>
                      <a:pt x="298" y="2117"/>
                      <a:pt x="763" y="2236"/>
                      <a:pt x="1096" y="2272"/>
                    </a:cubicBezTo>
                    <a:cubicBezTo>
                      <a:pt x="1167" y="2278"/>
                      <a:pt x="1238" y="2281"/>
                      <a:pt x="1309" y="2281"/>
                    </a:cubicBezTo>
                    <a:cubicBezTo>
                      <a:pt x="1638" y="2281"/>
                      <a:pt x="1978" y="2219"/>
                      <a:pt x="2311" y="2141"/>
                    </a:cubicBezTo>
                    <a:cubicBezTo>
                      <a:pt x="2799" y="2022"/>
                      <a:pt x="3275" y="1879"/>
                      <a:pt x="3692" y="1605"/>
                    </a:cubicBezTo>
                    <a:cubicBezTo>
                      <a:pt x="4120" y="1355"/>
                      <a:pt x="4442" y="986"/>
                      <a:pt x="4549" y="581"/>
                    </a:cubicBezTo>
                    <a:cubicBezTo>
                      <a:pt x="4573" y="450"/>
                      <a:pt x="4585" y="283"/>
                      <a:pt x="4501" y="188"/>
                    </a:cubicBezTo>
                    <a:cubicBezTo>
                      <a:pt x="4406" y="81"/>
                      <a:pt x="4263" y="45"/>
                      <a:pt x="4097" y="21"/>
                    </a:cubicBezTo>
                    <a:cubicBezTo>
                      <a:pt x="3984" y="7"/>
                      <a:pt x="3869" y="1"/>
                      <a:pt x="3755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811;p62">
                <a:extLst>
                  <a:ext uri="{FF2B5EF4-FFF2-40B4-BE49-F238E27FC236}">
                    <a16:creationId xmlns:a16="http://schemas.microsoft.com/office/drawing/2014/main" id="{06F22CEC-36A8-0867-9560-AA075407B5F8}"/>
                  </a:ext>
                </a:extLst>
              </p:cNvPr>
              <p:cNvSpPr/>
              <p:nvPr/>
            </p:nvSpPr>
            <p:spPr>
              <a:xfrm>
                <a:off x="5048218" y="2592903"/>
                <a:ext cx="243801" cy="151574"/>
              </a:xfrm>
              <a:custGeom>
                <a:avLst/>
                <a:gdLst/>
                <a:ahLst/>
                <a:cxnLst/>
                <a:rect l="l" t="t" r="r" b="b"/>
                <a:pathLst>
                  <a:path w="4946" h="3075" extrusionOk="0">
                    <a:moveTo>
                      <a:pt x="4220" y="1"/>
                    </a:moveTo>
                    <a:cubicBezTo>
                      <a:pt x="4175" y="1"/>
                      <a:pt x="4129" y="15"/>
                      <a:pt x="4085" y="48"/>
                    </a:cubicBezTo>
                    <a:cubicBezTo>
                      <a:pt x="3700" y="331"/>
                      <a:pt x="2831" y="1367"/>
                      <a:pt x="1356" y="1367"/>
                    </a:cubicBezTo>
                    <a:cubicBezTo>
                      <a:pt x="1279" y="1367"/>
                      <a:pt x="1200" y="1364"/>
                      <a:pt x="1120" y="1358"/>
                    </a:cubicBezTo>
                    <a:cubicBezTo>
                      <a:pt x="739" y="1322"/>
                      <a:pt x="596" y="882"/>
                      <a:pt x="525" y="691"/>
                    </a:cubicBezTo>
                    <a:cubicBezTo>
                      <a:pt x="518" y="663"/>
                      <a:pt x="498" y="652"/>
                      <a:pt x="479" y="652"/>
                    </a:cubicBezTo>
                    <a:cubicBezTo>
                      <a:pt x="465" y="652"/>
                      <a:pt x="451" y="657"/>
                      <a:pt x="441" y="667"/>
                    </a:cubicBezTo>
                    <a:cubicBezTo>
                      <a:pt x="298" y="905"/>
                      <a:pt x="37" y="1525"/>
                      <a:pt x="25" y="1679"/>
                    </a:cubicBezTo>
                    <a:cubicBezTo>
                      <a:pt x="1" y="1941"/>
                      <a:pt x="227" y="2834"/>
                      <a:pt x="382" y="2846"/>
                    </a:cubicBezTo>
                    <a:cubicBezTo>
                      <a:pt x="383" y="2846"/>
                      <a:pt x="384" y="2846"/>
                      <a:pt x="385" y="2846"/>
                    </a:cubicBezTo>
                    <a:cubicBezTo>
                      <a:pt x="533" y="2846"/>
                      <a:pt x="1156" y="1917"/>
                      <a:pt x="1156" y="1917"/>
                    </a:cubicBezTo>
                    <a:cubicBezTo>
                      <a:pt x="1156" y="1917"/>
                      <a:pt x="1780" y="3074"/>
                      <a:pt x="1998" y="3074"/>
                    </a:cubicBezTo>
                    <a:cubicBezTo>
                      <a:pt x="2003" y="3074"/>
                      <a:pt x="2008" y="3074"/>
                      <a:pt x="2013" y="3072"/>
                    </a:cubicBezTo>
                    <a:cubicBezTo>
                      <a:pt x="2346" y="2965"/>
                      <a:pt x="4025" y="2918"/>
                      <a:pt x="4882" y="1072"/>
                    </a:cubicBezTo>
                    <a:cubicBezTo>
                      <a:pt x="4946" y="956"/>
                      <a:pt x="4586" y="1"/>
                      <a:pt x="4220" y="1"/>
                    </a:cubicBezTo>
                    <a:close/>
                  </a:path>
                </a:pathLst>
              </a:custGeom>
              <a:solidFill>
                <a:srgbClr val="431F5E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812;p62">
                <a:extLst>
                  <a:ext uri="{FF2B5EF4-FFF2-40B4-BE49-F238E27FC236}">
                    <a16:creationId xmlns:a16="http://schemas.microsoft.com/office/drawing/2014/main" id="{81EA2CFE-A58A-FA93-57EE-1AB4F0E96247}"/>
                  </a:ext>
                </a:extLst>
              </p:cNvPr>
              <p:cNvSpPr/>
              <p:nvPr/>
            </p:nvSpPr>
            <p:spPr>
              <a:xfrm>
                <a:off x="5048218" y="2583537"/>
                <a:ext cx="247991" cy="149800"/>
              </a:xfrm>
              <a:custGeom>
                <a:avLst/>
                <a:gdLst/>
                <a:ahLst/>
                <a:cxnLst/>
                <a:rect l="l" t="t" r="r" b="b"/>
                <a:pathLst>
                  <a:path w="5031" h="3039" extrusionOk="0">
                    <a:moveTo>
                      <a:pt x="4292" y="0"/>
                    </a:moveTo>
                    <a:cubicBezTo>
                      <a:pt x="4246" y="0"/>
                      <a:pt x="4201" y="15"/>
                      <a:pt x="4156" y="48"/>
                    </a:cubicBezTo>
                    <a:cubicBezTo>
                      <a:pt x="3786" y="328"/>
                      <a:pt x="2911" y="1346"/>
                      <a:pt x="1419" y="1346"/>
                    </a:cubicBezTo>
                    <a:cubicBezTo>
                      <a:pt x="1326" y="1346"/>
                      <a:pt x="1230" y="1342"/>
                      <a:pt x="1132" y="1334"/>
                    </a:cubicBezTo>
                    <a:cubicBezTo>
                      <a:pt x="751" y="1310"/>
                      <a:pt x="596" y="857"/>
                      <a:pt x="525" y="667"/>
                    </a:cubicBezTo>
                    <a:cubicBezTo>
                      <a:pt x="518" y="641"/>
                      <a:pt x="498" y="629"/>
                      <a:pt x="479" y="629"/>
                    </a:cubicBezTo>
                    <a:cubicBezTo>
                      <a:pt x="463" y="629"/>
                      <a:pt x="447" y="638"/>
                      <a:pt x="441" y="655"/>
                    </a:cubicBezTo>
                    <a:cubicBezTo>
                      <a:pt x="298" y="893"/>
                      <a:pt x="25" y="1500"/>
                      <a:pt x="25" y="1655"/>
                    </a:cubicBezTo>
                    <a:cubicBezTo>
                      <a:pt x="1" y="1905"/>
                      <a:pt x="239" y="2798"/>
                      <a:pt x="394" y="2810"/>
                    </a:cubicBezTo>
                    <a:cubicBezTo>
                      <a:pt x="395" y="2810"/>
                      <a:pt x="396" y="2810"/>
                      <a:pt x="397" y="2810"/>
                    </a:cubicBezTo>
                    <a:cubicBezTo>
                      <a:pt x="545" y="2810"/>
                      <a:pt x="1180" y="1893"/>
                      <a:pt x="1180" y="1893"/>
                    </a:cubicBezTo>
                    <a:cubicBezTo>
                      <a:pt x="1180" y="1893"/>
                      <a:pt x="1803" y="3038"/>
                      <a:pt x="2043" y="3038"/>
                    </a:cubicBezTo>
                    <a:cubicBezTo>
                      <a:pt x="2049" y="3038"/>
                      <a:pt x="2055" y="3038"/>
                      <a:pt x="2061" y="3036"/>
                    </a:cubicBezTo>
                    <a:cubicBezTo>
                      <a:pt x="2382" y="2941"/>
                      <a:pt x="4097" y="2905"/>
                      <a:pt x="4978" y="1072"/>
                    </a:cubicBezTo>
                    <a:cubicBezTo>
                      <a:pt x="5031" y="955"/>
                      <a:pt x="4660" y="0"/>
                      <a:pt x="42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813;p62">
                <a:extLst>
                  <a:ext uri="{FF2B5EF4-FFF2-40B4-BE49-F238E27FC236}">
                    <a16:creationId xmlns:a16="http://schemas.microsoft.com/office/drawing/2014/main" id="{8D91577F-DAB4-7F80-50D4-6A55F64B2F0F}"/>
                  </a:ext>
                </a:extLst>
              </p:cNvPr>
              <p:cNvSpPr/>
              <p:nvPr/>
            </p:nvSpPr>
            <p:spPr>
              <a:xfrm>
                <a:off x="4837542" y="1934893"/>
                <a:ext cx="184354" cy="288361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5850" extrusionOk="0">
                    <a:moveTo>
                      <a:pt x="2917" y="0"/>
                    </a:moveTo>
                    <a:cubicBezTo>
                      <a:pt x="2544" y="0"/>
                      <a:pt x="2102" y="246"/>
                      <a:pt x="1870" y="431"/>
                    </a:cubicBezTo>
                    <a:cubicBezTo>
                      <a:pt x="572" y="1419"/>
                      <a:pt x="0" y="3229"/>
                      <a:pt x="453" y="4789"/>
                    </a:cubicBezTo>
                    <a:cubicBezTo>
                      <a:pt x="524" y="5063"/>
                      <a:pt x="632" y="5313"/>
                      <a:pt x="822" y="5527"/>
                    </a:cubicBezTo>
                    <a:cubicBezTo>
                      <a:pt x="993" y="5721"/>
                      <a:pt x="1252" y="5849"/>
                      <a:pt x="1514" y="5849"/>
                    </a:cubicBezTo>
                    <a:cubicBezTo>
                      <a:pt x="1525" y="5849"/>
                      <a:pt x="1537" y="5849"/>
                      <a:pt x="1548" y="5849"/>
                    </a:cubicBezTo>
                    <a:cubicBezTo>
                      <a:pt x="2036" y="5801"/>
                      <a:pt x="2334" y="5301"/>
                      <a:pt x="2537" y="4848"/>
                    </a:cubicBezTo>
                    <a:cubicBezTo>
                      <a:pt x="2894" y="4098"/>
                      <a:pt x="3239" y="3324"/>
                      <a:pt x="3429" y="2491"/>
                    </a:cubicBezTo>
                    <a:cubicBezTo>
                      <a:pt x="3572" y="1872"/>
                      <a:pt x="3739" y="836"/>
                      <a:pt x="3418" y="265"/>
                    </a:cubicBezTo>
                    <a:cubicBezTo>
                      <a:pt x="3301" y="72"/>
                      <a:pt x="3119" y="0"/>
                      <a:pt x="2917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814;p62">
                <a:extLst>
                  <a:ext uri="{FF2B5EF4-FFF2-40B4-BE49-F238E27FC236}">
                    <a16:creationId xmlns:a16="http://schemas.microsoft.com/office/drawing/2014/main" id="{B5C85106-8F11-BB97-635C-7D0B565644C7}"/>
                  </a:ext>
                </a:extLst>
              </p:cNvPr>
              <p:cNvSpPr/>
              <p:nvPr/>
            </p:nvSpPr>
            <p:spPr>
              <a:xfrm>
                <a:off x="4844590" y="1928485"/>
                <a:ext cx="599249" cy="684426"/>
              </a:xfrm>
              <a:custGeom>
                <a:avLst/>
                <a:gdLst/>
                <a:ahLst/>
                <a:cxnLst/>
                <a:rect l="l" t="t" r="r" b="b"/>
                <a:pathLst>
                  <a:path w="12157" h="13885" extrusionOk="0">
                    <a:moveTo>
                      <a:pt x="5857" y="1"/>
                    </a:moveTo>
                    <a:cubicBezTo>
                      <a:pt x="2498" y="1"/>
                      <a:pt x="46" y="2793"/>
                      <a:pt x="0" y="7229"/>
                    </a:cubicBezTo>
                    <a:cubicBezTo>
                      <a:pt x="0" y="7800"/>
                      <a:pt x="12" y="8324"/>
                      <a:pt x="72" y="8848"/>
                    </a:cubicBezTo>
                    <a:lnTo>
                      <a:pt x="72" y="8884"/>
                    </a:lnTo>
                    <a:cubicBezTo>
                      <a:pt x="84" y="9039"/>
                      <a:pt x="119" y="9193"/>
                      <a:pt x="131" y="9360"/>
                    </a:cubicBezTo>
                    <a:cubicBezTo>
                      <a:pt x="346" y="10682"/>
                      <a:pt x="810" y="11813"/>
                      <a:pt x="1679" y="12598"/>
                    </a:cubicBezTo>
                    <a:lnTo>
                      <a:pt x="1703" y="12610"/>
                    </a:lnTo>
                    <a:cubicBezTo>
                      <a:pt x="1846" y="12753"/>
                      <a:pt x="2024" y="12884"/>
                      <a:pt x="2203" y="13003"/>
                    </a:cubicBezTo>
                    <a:cubicBezTo>
                      <a:pt x="2965" y="13491"/>
                      <a:pt x="3977" y="13801"/>
                      <a:pt x="5299" y="13884"/>
                    </a:cubicBezTo>
                    <a:lnTo>
                      <a:pt x="5692" y="13884"/>
                    </a:lnTo>
                    <a:cubicBezTo>
                      <a:pt x="5834" y="13884"/>
                      <a:pt x="5989" y="13884"/>
                      <a:pt x="6144" y="13861"/>
                    </a:cubicBezTo>
                    <a:cubicBezTo>
                      <a:pt x="8037" y="13730"/>
                      <a:pt x="9716" y="12587"/>
                      <a:pt x="10752" y="10848"/>
                    </a:cubicBezTo>
                    <a:cubicBezTo>
                      <a:pt x="10764" y="10824"/>
                      <a:pt x="10764" y="10813"/>
                      <a:pt x="10776" y="10801"/>
                    </a:cubicBezTo>
                    <a:cubicBezTo>
                      <a:pt x="10871" y="10646"/>
                      <a:pt x="10942" y="10515"/>
                      <a:pt x="11014" y="10348"/>
                    </a:cubicBezTo>
                    <a:cubicBezTo>
                      <a:pt x="11383" y="9574"/>
                      <a:pt x="11633" y="8717"/>
                      <a:pt x="11740" y="7765"/>
                    </a:cubicBezTo>
                    <a:cubicBezTo>
                      <a:pt x="12157" y="3847"/>
                      <a:pt x="9752" y="228"/>
                      <a:pt x="6251" y="14"/>
                    </a:cubicBezTo>
                    <a:cubicBezTo>
                      <a:pt x="6119" y="5"/>
                      <a:pt x="5987" y="1"/>
                      <a:pt x="585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815;p62">
                <a:extLst>
                  <a:ext uri="{FF2B5EF4-FFF2-40B4-BE49-F238E27FC236}">
                    <a16:creationId xmlns:a16="http://schemas.microsoft.com/office/drawing/2014/main" id="{A4D88C81-7188-93B6-DE2A-C34F7C0D6F81}"/>
                  </a:ext>
                </a:extLst>
              </p:cNvPr>
              <p:cNvSpPr/>
              <p:nvPr/>
            </p:nvSpPr>
            <p:spPr>
              <a:xfrm>
                <a:off x="4819353" y="1818020"/>
                <a:ext cx="738944" cy="525261"/>
              </a:xfrm>
              <a:custGeom>
                <a:avLst/>
                <a:gdLst/>
                <a:ahLst/>
                <a:cxnLst/>
                <a:rect l="l" t="t" r="r" b="b"/>
                <a:pathLst>
                  <a:path w="14991" h="10656" extrusionOk="0">
                    <a:moveTo>
                      <a:pt x="2980" y="0"/>
                    </a:moveTo>
                    <a:cubicBezTo>
                      <a:pt x="2631" y="0"/>
                      <a:pt x="2280" y="21"/>
                      <a:pt x="1929" y="64"/>
                    </a:cubicBezTo>
                    <a:cubicBezTo>
                      <a:pt x="1679" y="88"/>
                      <a:pt x="1417" y="135"/>
                      <a:pt x="1167" y="231"/>
                    </a:cubicBezTo>
                    <a:cubicBezTo>
                      <a:pt x="1001" y="290"/>
                      <a:pt x="810" y="385"/>
                      <a:pt x="750" y="564"/>
                    </a:cubicBezTo>
                    <a:cubicBezTo>
                      <a:pt x="667" y="826"/>
                      <a:pt x="846" y="1076"/>
                      <a:pt x="1036" y="1243"/>
                    </a:cubicBezTo>
                    <a:cubicBezTo>
                      <a:pt x="1262" y="1397"/>
                      <a:pt x="1512" y="1481"/>
                      <a:pt x="1774" y="1493"/>
                    </a:cubicBezTo>
                    <a:cubicBezTo>
                      <a:pt x="1096" y="1778"/>
                      <a:pt x="512" y="2326"/>
                      <a:pt x="203" y="3005"/>
                    </a:cubicBezTo>
                    <a:cubicBezTo>
                      <a:pt x="96" y="3290"/>
                      <a:pt x="0" y="3552"/>
                      <a:pt x="36" y="3802"/>
                    </a:cubicBezTo>
                    <a:cubicBezTo>
                      <a:pt x="48" y="4124"/>
                      <a:pt x="239" y="4422"/>
                      <a:pt x="477" y="4600"/>
                    </a:cubicBezTo>
                    <a:cubicBezTo>
                      <a:pt x="739" y="4803"/>
                      <a:pt x="1036" y="4886"/>
                      <a:pt x="1346" y="4933"/>
                    </a:cubicBezTo>
                    <a:cubicBezTo>
                      <a:pt x="1440" y="4945"/>
                      <a:pt x="1535" y="4951"/>
                      <a:pt x="1631" y="4951"/>
                    </a:cubicBezTo>
                    <a:cubicBezTo>
                      <a:pt x="2391" y="4951"/>
                      <a:pt x="3165" y="4579"/>
                      <a:pt x="3620" y="3933"/>
                    </a:cubicBezTo>
                    <a:lnTo>
                      <a:pt x="3620" y="3933"/>
                    </a:lnTo>
                    <a:cubicBezTo>
                      <a:pt x="3548" y="4052"/>
                      <a:pt x="3560" y="4219"/>
                      <a:pt x="3644" y="4338"/>
                    </a:cubicBezTo>
                    <a:cubicBezTo>
                      <a:pt x="3715" y="4457"/>
                      <a:pt x="3810" y="4529"/>
                      <a:pt x="3953" y="4588"/>
                    </a:cubicBezTo>
                    <a:cubicBezTo>
                      <a:pt x="4184" y="4704"/>
                      <a:pt x="4462" y="4745"/>
                      <a:pt x="4736" y="4745"/>
                    </a:cubicBezTo>
                    <a:cubicBezTo>
                      <a:pt x="4773" y="4745"/>
                      <a:pt x="4810" y="4744"/>
                      <a:pt x="4846" y="4743"/>
                    </a:cubicBezTo>
                    <a:cubicBezTo>
                      <a:pt x="5513" y="4719"/>
                      <a:pt x="6168" y="4517"/>
                      <a:pt x="6727" y="4160"/>
                    </a:cubicBezTo>
                    <a:lnTo>
                      <a:pt x="6727" y="4160"/>
                    </a:lnTo>
                    <a:cubicBezTo>
                      <a:pt x="6573" y="4386"/>
                      <a:pt x="6465" y="4660"/>
                      <a:pt x="6525" y="4922"/>
                    </a:cubicBezTo>
                    <a:cubicBezTo>
                      <a:pt x="6573" y="5088"/>
                      <a:pt x="6692" y="5231"/>
                      <a:pt x="6811" y="5350"/>
                    </a:cubicBezTo>
                    <a:cubicBezTo>
                      <a:pt x="7192" y="5708"/>
                      <a:pt x="7742" y="5898"/>
                      <a:pt x="8274" y="5898"/>
                    </a:cubicBezTo>
                    <a:cubicBezTo>
                      <a:pt x="8291" y="5898"/>
                      <a:pt x="8307" y="5898"/>
                      <a:pt x="8323" y="5898"/>
                    </a:cubicBezTo>
                    <a:cubicBezTo>
                      <a:pt x="8871" y="5874"/>
                      <a:pt x="9430" y="5648"/>
                      <a:pt x="9883" y="5291"/>
                    </a:cubicBezTo>
                    <a:lnTo>
                      <a:pt x="9883" y="5291"/>
                    </a:lnTo>
                    <a:cubicBezTo>
                      <a:pt x="9787" y="5707"/>
                      <a:pt x="9525" y="6065"/>
                      <a:pt x="9394" y="6481"/>
                    </a:cubicBezTo>
                    <a:cubicBezTo>
                      <a:pt x="9323" y="6719"/>
                      <a:pt x="9287" y="6969"/>
                      <a:pt x="9311" y="7208"/>
                    </a:cubicBezTo>
                    <a:cubicBezTo>
                      <a:pt x="9323" y="7434"/>
                      <a:pt x="9383" y="7660"/>
                      <a:pt x="9549" y="7803"/>
                    </a:cubicBezTo>
                    <a:cubicBezTo>
                      <a:pt x="9622" y="7882"/>
                      <a:pt x="9729" y="7923"/>
                      <a:pt x="9836" y="7923"/>
                    </a:cubicBezTo>
                    <a:cubicBezTo>
                      <a:pt x="9940" y="7923"/>
                      <a:pt x="10045" y="7885"/>
                      <a:pt x="10121" y="7803"/>
                    </a:cubicBezTo>
                    <a:lnTo>
                      <a:pt x="10121" y="7803"/>
                    </a:lnTo>
                    <a:cubicBezTo>
                      <a:pt x="10085" y="8017"/>
                      <a:pt x="10049" y="8220"/>
                      <a:pt x="10049" y="8422"/>
                    </a:cubicBezTo>
                    <a:cubicBezTo>
                      <a:pt x="10049" y="8553"/>
                      <a:pt x="10061" y="8660"/>
                      <a:pt x="10145" y="8743"/>
                    </a:cubicBezTo>
                    <a:cubicBezTo>
                      <a:pt x="10198" y="8812"/>
                      <a:pt x="10285" y="8842"/>
                      <a:pt x="10375" y="8842"/>
                    </a:cubicBezTo>
                    <a:cubicBezTo>
                      <a:pt x="10426" y="8842"/>
                      <a:pt x="10478" y="8832"/>
                      <a:pt x="10526" y="8815"/>
                    </a:cubicBezTo>
                    <a:cubicBezTo>
                      <a:pt x="10656" y="8767"/>
                      <a:pt x="10776" y="8660"/>
                      <a:pt x="10883" y="8577"/>
                    </a:cubicBezTo>
                    <a:lnTo>
                      <a:pt x="10883" y="8577"/>
                    </a:lnTo>
                    <a:cubicBezTo>
                      <a:pt x="10799" y="8934"/>
                      <a:pt x="10585" y="9267"/>
                      <a:pt x="10502" y="9613"/>
                    </a:cubicBezTo>
                    <a:cubicBezTo>
                      <a:pt x="10406" y="9970"/>
                      <a:pt x="10454" y="10422"/>
                      <a:pt x="10764" y="10601"/>
                    </a:cubicBezTo>
                    <a:cubicBezTo>
                      <a:pt x="10839" y="10638"/>
                      <a:pt x="10920" y="10656"/>
                      <a:pt x="11004" y="10656"/>
                    </a:cubicBezTo>
                    <a:cubicBezTo>
                      <a:pt x="11186" y="10656"/>
                      <a:pt x="11375" y="10573"/>
                      <a:pt x="11514" y="10434"/>
                    </a:cubicBezTo>
                    <a:cubicBezTo>
                      <a:pt x="11716" y="10244"/>
                      <a:pt x="11823" y="9958"/>
                      <a:pt x="11871" y="9672"/>
                    </a:cubicBezTo>
                    <a:cubicBezTo>
                      <a:pt x="12113" y="9696"/>
                      <a:pt x="12371" y="9724"/>
                      <a:pt x="12624" y="9724"/>
                    </a:cubicBezTo>
                    <a:cubicBezTo>
                      <a:pt x="12756" y="9724"/>
                      <a:pt x="12887" y="9716"/>
                      <a:pt x="13014" y="9696"/>
                    </a:cubicBezTo>
                    <a:cubicBezTo>
                      <a:pt x="13145" y="9672"/>
                      <a:pt x="13300" y="9648"/>
                      <a:pt x="13431" y="9577"/>
                    </a:cubicBezTo>
                    <a:cubicBezTo>
                      <a:pt x="13716" y="9446"/>
                      <a:pt x="13907" y="9124"/>
                      <a:pt x="14050" y="8851"/>
                    </a:cubicBezTo>
                    <a:cubicBezTo>
                      <a:pt x="14514" y="7958"/>
                      <a:pt x="14824" y="6981"/>
                      <a:pt x="14931" y="5993"/>
                    </a:cubicBezTo>
                    <a:cubicBezTo>
                      <a:pt x="14967" y="5755"/>
                      <a:pt x="14978" y="5517"/>
                      <a:pt x="14978" y="5279"/>
                    </a:cubicBezTo>
                    <a:cubicBezTo>
                      <a:pt x="14990" y="4826"/>
                      <a:pt x="14967" y="4386"/>
                      <a:pt x="14812" y="3981"/>
                    </a:cubicBezTo>
                    <a:cubicBezTo>
                      <a:pt x="14752" y="3802"/>
                      <a:pt x="14669" y="3636"/>
                      <a:pt x="14562" y="3493"/>
                    </a:cubicBezTo>
                    <a:cubicBezTo>
                      <a:pt x="14431" y="3290"/>
                      <a:pt x="14252" y="3136"/>
                      <a:pt x="14026" y="3028"/>
                    </a:cubicBezTo>
                    <a:cubicBezTo>
                      <a:pt x="13837" y="2934"/>
                      <a:pt x="13612" y="2889"/>
                      <a:pt x="13389" y="2889"/>
                    </a:cubicBezTo>
                    <a:cubicBezTo>
                      <a:pt x="13303" y="2889"/>
                      <a:pt x="13216" y="2896"/>
                      <a:pt x="13133" y="2909"/>
                    </a:cubicBezTo>
                    <a:cubicBezTo>
                      <a:pt x="13014" y="2338"/>
                      <a:pt x="12692" y="1838"/>
                      <a:pt x="12252" y="1445"/>
                    </a:cubicBezTo>
                    <a:cubicBezTo>
                      <a:pt x="12073" y="1278"/>
                      <a:pt x="11883" y="1135"/>
                      <a:pt x="11680" y="1016"/>
                    </a:cubicBezTo>
                    <a:cubicBezTo>
                      <a:pt x="11245" y="755"/>
                      <a:pt x="10739" y="583"/>
                      <a:pt x="10228" y="583"/>
                    </a:cubicBezTo>
                    <a:cubicBezTo>
                      <a:pt x="10180" y="583"/>
                      <a:pt x="10133" y="585"/>
                      <a:pt x="10085" y="588"/>
                    </a:cubicBezTo>
                    <a:lnTo>
                      <a:pt x="9990" y="588"/>
                    </a:lnTo>
                    <a:cubicBezTo>
                      <a:pt x="9775" y="612"/>
                      <a:pt x="9537" y="671"/>
                      <a:pt x="9371" y="850"/>
                    </a:cubicBezTo>
                    <a:cubicBezTo>
                      <a:pt x="9323" y="909"/>
                      <a:pt x="9275" y="969"/>
                      <a:pt x="9263" y="1052"/>
                    </a:cubicBezTo>
                    <a:cubicBezTo>
                      <a:pt x="8799" y="588"/>
                      <a:pt x="8240" y="254"/>
                      <a:pt x="7608" y="88"/>
                    </a:cubicBezTo>
                    <a:cubicBezTo>
                      <a:pt x="7493" y="55"/>
                      <a:pt x="7370" y="34"/>
                      <a:pt x="7246" y="34"/>
                    </a:cubicBezTo>
                    <a:cubicBezTo>
                      <a:pt x="7140" y="34"/>
                      <a:pt x="7034" y="49"/>
                      <a:pt x="6930" y="88"/>
                    </a:cubicBezTo>
                    <a:cubicBezTo>
                      <a:pt x="6811" y="135"/>
                      <a:pt x="6692" y="231"/>
                      <a:pt x="6680" y="350"/>
                    </a:cubicBezTo>
                    <a:cubicBezTo>
                      <a:pt x="6656" y="421"/>
                      <a:pt x="6680" y="504"/>
                      <a:pt x="6704" y="564"/>
                    </a:cubicBezTo>
                    <a:cubicBezTo>
                      <a:pt x="6751" y="719"/>
                      <a:pt x="6823" y="850"/>
                      <a:pt x="6930" y="969"/>
                    </a:cubicBezTo>
                    <a:cubicBezTo>
                      <a:pt x="6632" y="778"/>
                      <a:pt x="6287" y="623"/>
                      <a:pt x="5942" y="504"/>
                    </a:cubicBezTo>
                    <a:cubicBezTo>
                      <a:pt x="5002" y="177"/>
                      <a:pt x="3997" y="0"/>
                      <a:pt x="2980" y="0"/>
                    </a:cubicBez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816;p62">
                <a:extLst>
                  <a:ext uri="{FF2B5EF4-FFF2-40B4-BE49-F238E27FC236}">
                    <a16:creationId xmlns:a16="http://schemas.microsoft.com/office/drawing/2014/main" id="{A6231497-E02A-C03E-0924-21F04E4E26C9}"/>
                  </a:ext>
                </a:extLst>
              </p:cNvPr>
              <p:cNvSpPr/>
              <p:nvPr/>
            </p:nvSpPr>
            <p:spPr>
              <a:xfrm>
                <a:off x="5307645" y="1845673"/>
                <a:ext cx="250652" cy="305367"/>
              </a:xfrm>
              <a:custGeom>
                <a:avLst/>
                <a:gdLst/>
                <a:ahLst/>
                <a:cxnLst/>
                <a:rect l="l" t="t" r="r" b="b"/>
                <a:pathLst>
                  <a:path w="5085" h="6195" extrusionOk="0">
                    <a:moveTo>
                      <a:pt x="279" y="1"/>
                    </a:moveTo>
                    <a:cubicBezTo>
                      <a:pt x="246" y="1"/>
                      <a:pt x="212" y="1"/>
                      <a:pt x="179" y="3"/>
                    </a:cubicBezTo>
                    <a:lnTo>
                      <a:pt x="84" y="3"/>
                    </a:lnTo>
                    <a:cubicBezTo>
                      <a:pt x="12" y="253"/>
                      <a:pt x="0" y="455"/>
                      <a:pt x="12" y="646"/>
                    </a:cubicBezTo>
                    <a:cubicBezTo>
                      <a:pt x="72" y="1122"/>
                      <a:pt x="358" y="1527"/>
                      <a:pt x="691" y="1872"/>
                    </a:cubicBezTo>
                    <a:cubicBezTo>
                      <a:pt x="369" y="2051"/>
                      <a:pt x="0" y="2313"/>
                      <a:pt x="60" y="2694"/>
                    </a:cubicBezTo>
                    <a:cubicBezTo>
                      <a:pt x="72" y="2837"/>
                      <a:pt x="179" y="2968"/>
                      <a:pt x="274" y="3075"/>
                    </a:cubicBezTo>
                    <a:cubicBezTo>
                      <a:pt x="548" y="3349"/>
                      <a:pt x="905" y="3491"/>
                      <a:pt x="1262" y="3527"/>
                    </a:cubicBezTo>
                    <a:cubicBezTo>
                      <a:pt x="1322" y="3527"/>
                      <a:pt x="1382" y="3527"/>
                      <a:pt x="1441" y="3551"/>
                    </a:cubicBezTo>
                    <a:cubicBezTo>
                      <a:pt x="1632" y="3670"/>
                      <a:pt x="1465" y="3968"/>
                      <a:pt x="1512" y="4194"/>
                    </a:cubicBezTo>
                    <a:cubicBezTo>
                      <a:pt x="1556" y="4385"/>
                      <a:pt x="1758" y="4462"/>
                      <a:pt x="1970" y="4462"/>
                    </a:cubicBezTo>
                    <a:cubicBezTo>
                      <a:pt x="2049" y="4462"/>
                      <a:pt x="2129" y="4451"/>
                      <a:pt x="2203" y="4432"/>
                    </a:cubicBezTo>
                    <a:cubicBezTo>
                      <a:pt x="2391" y="4378"/>
                      <a:pt x="2598" y="4291"/>
                      <a:pt x="2791" y="4291"/>
                    </a:cubicBezTo>
                    <a:cubicBezTo>
                      <a:pt x="2855" y="4291"/>
                      <a:pt x="2917" y="4301"/>
                      <a:pt x="2977" y="4325"/>
                    </a:cubicBezTo>
                    <a:cubicBezTo>
                      <a:pt x="3298" y="4444"/>
                      <a:pt x="3370" y="4861"/>
                      <a:pt x="3465" y="5194"/>
                    </a:cubicBezTo>
                    <a:cubicBezTo>
                      <a:pt x="3548" y="5468"/>
                      <a:pt x="3668" y="5754"/>
                      <a:pt x="3846" y="5992"/>
                    </a:cubicBezTo>
                    <a:cubicBezTo>
                      <a:pt x="3894" y="6051"/>
                      <a:pt x="3953" y="6123"/>
                      <a:pt x="4013" y="6158"/>
                    </a:cubicBezTo>
                    <a:cubicBezTo>
                      <a:pt x="4057" y="6183"/>
                      <a:pt x="4103" y="6194"/>
                      <a:pt x="4151" y="6194"/>
                    </a:cubicBezTo>
                    <a:cubicBezTo>
                      <a:pt x="4305" y="6194"/>
                      <a:pt x="4468" y="6078"/>
                      <a:pt x="4596" y="5968"/>
                    </a:cubicBezTo>
                    <a:cubicBezTo>
                      <a:pt x="4739" y="5813"/>
                      <a:pt x="4894" y="5635"/>
                      <a:pt x="5025" y="5444"/>
                    </a:cubicBezTo>
                    <a:cubicBezTo>
                      <a:pt x="5061" y="5206"/>
                      <a:pt x="5072" y="4968"/>
                      <a:pt x="5072" y="4730"/>
                    </a:cubicBezTo>
                    <a:cubicBezTo>
                      <a:pt x="5084" y="4277"/>
                      <a:pt x="5061" y="3837"/>
                      <a:pt x="4906" y="3432"/>
                    </a:cubicBezTo>
                    <a:cubicBezTo>
                      <a:pt x="4846" y="3253"/>
                      <a:pt x="4763" y="3087"/>
                      <a:pt x="4656" y="2944"/>
                    </a:cubicBezTo>
                    <a:cubicBezTo>
                      <a:pt x="4596" y="2968"/>
                      <a:pt x="4525" y="3027"/>
                      <a:pt x="4477" y="3075"/>
                    </a:cubicBezTo>
                    <a:cubicBezTo>
                      <a:pt x="4346" y="3241"/>
                      <a:pt x="4287" y="3444"/>
                      <a:pt x="4251" y="3658"/>
                    </a:cubicBezTo>
                    <a:cubicBezTo>
                      <a:pt x="3882" y="3468"/>
                      <a:pt x="3465" y="3349"/>
                      <a:pt x="3048" y="3313"/>
                    </a:cubicBezTo>
                    <a:cubicBezTo>
                      <a:pt x="2858" y="3301"/>
                      <a:pt x="2632" y="3289"/>
                      <a:pt x="2525" y="3122"/>
                    </a:cubicBezTo>
                    <a:cubicBezTo>
                      <a:pt x="2394" y="2884"/>
                      <a:pt x="2667" y="2575"/>
                      <a:pt x="2536" y="2301"/>
                    </a:cubicBezTo>
                    <a:cubicBezTo>
                      <a:pt x="2477" y="2134"/>
                      <a:pt x="2286" y="2063"/>
                      <a:pt x="2144" y="1956"/>
                    </a:cubicBezTo>
                    <a:cubicBezTo>
                      <a:pt x="2024" y="1872"/>
                      <a:pt x="1929" y="1765"/>
                      <a:pt x="1870" y="1634"/>
                    </a:cubicBezTo>
                    <a:cubicBezTo>
                      <a:pt x="1846" y="1551"/>
                      <a:pt x="1810" y="1479"/>
                      <a:pt x="1810" y="1408"/>
                    </a:cubicBezTo>
                    <a:cubicBezTo>
                      <a:pt x="1822" y="1134"/>
                      <a:pt x="2155" y="1051"/>
                      <a:pt x="2346" y="872"/>
                    </a:cubicBezTo>
                    <a:cubicBezTo>
                      <a:pt x="2167" y="705"/>
                      <a:pt x="1977" y="562"/>
                      <a:pt x="1763" y="443"/>
                    </a:cubicBezTo>
                    <a:cubicBezTo>
                      <a:pt x="1315" y="175"/>
                      <a:pt x="804" y="1"/>
                      <a:pt x="279" y="1"/>
                    </a:cubicBezTo>
                    <a:close/>
                  </a:path>
                </a:pathLst>
              </a:custGeom>
              <a:solidFill>
                <a:srgbClr val="463F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17;p62">
                <a:extLst>
                  <a:ext uri="{FF2B5EF4-FFF2-40B4-BE49-F238E27FC236}">
                    <a16:creationId xmlns:a16="http://schemas.microsoft.com/office/drawing/2014/main" id="{D31B3CCB-1212-765B-A53C-BFBBE01FA1E3}"/>
                  </a:ext>
                </a:extLst>
              </p:cNvPr>
              <p:cNvSpPr/>
              <p:nvPr/>
            </p:nvSpPr>
            <p:spPr>
              <a:xfrm>
                <a:off x="5366895" y="2242135"/>
                <a:ext cx="183171" cy="220830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4480" extrusionOk="0">
                    <a:moveTo>
                      <a:pt x="2317" y="1"/>
                    </a:moveTo>
                    <a:cubicBezTo>
                      <a:pt x="972" y="1"/>
                      <a:pt x="227" y="1554"/>
                      <a:pt x="72" y="2699"/>
                    </a:cubicBezTo>
                    <a:cubicBezTo>
                      <a:pt x="25" y="2985"/>
                      <a:pt x="1" y="3295"/>
                      <a:pt x="72" y="3580"/>
                    </a:cubicBezTo>
                    <a:cubicBezTo>
                      <a:pt x="194" y="4112"/>
                      <a:pt x="616" y="4479"/>
                      <a:pt x="1154" y="4479"/>
                    </a:cubicBezTo>
                    <a:cubicBezTo>
                      <a:pt x="1193" y="4479"/>
                      <a:pt x="1234" y="4477"/>
                      <a:pt x="1275" y="4473"/>
                    </a:cubicBezTo>
                    <a:cubicBezTo>
                      <a:pt x="1799" y="4426"/>
                      <a:pt x="2311" y="4116"/>
                      <a:pt x="2692" y="3771"/>
                    </a:cubicBezTo>
                    <a:cubicBezTo>
                      <a:pt x="3323" y="3223"/>
                      <a:pt x="3704" y="2425"/>
                      <a:pt x="3704" y="1616"/>
                    </a:cubicBezTo>
                    <a:cubicBezTo>
                      <a:pt x="3716" y="1235"/>
                      <a:pt x="3632" y="842"/>
                      <a:pt x="3406" y="520"/>
                    </a:cubicBezTo>
                    <a:cubicBezTo>
                      <a:pt x="3204" y="247"/>
                      <a:pt x="2930" y="92"/>
                      <a:pt x="2656" y="32"/>
                    </a:cubicBezTo>
                    <a:cubicBezTo>
                      <a:pt x="2539" y="11"/>
                      <a:pt x="2426" y="1"/>
                      <a:pt x="2317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818;p62">
                <a:extLst>
                  <a:ext uri="{FF2B5EF4-FFF2-40B4-BE49-F238E27FC236}">
                    <a16:creationId xmlns:a16="http://schemas.microsoft.com/office/drawing/2014/main" id="{DD2ED89A-8AF8-9395-73BF-91F9CAD4576C}"/>
                  </a:ext>
                </a:extLst>
              </p:cNvPr>
              <p:cNvSpPr/>
              <p:nvPr/>
            </p:nvSpPr>
            <p:spPr>
              <a:xfrm>
                <a:off x="5425011" y="2301237"/>
                <a:ext cx="90452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2120" extrusionOk="0">
                    <a:moveTo>
                      <a:pt x="1275" y="0"/>
                    </a:moveTo>
                    <a:cubicBezTo>
                      <a:pt x="989" y="0"/>
                      <a:pt x="751" y="179"/>
                      <a:pt x="584" y="369"/>
                    </a:cubicBezTo>
                    <a:cubicBezTo>
                      <a:pt x="179" y="834"/>
                      <a:pt x="1" y="1441"/>
                      <a:pt x="60" y="2048"/>
                    </a:cubicBezTo>
                    <a:cubicBezTo>
                      <a:pt x="66" y="2096"/>
                      <a:pt x="102" y="2119"/>
                      <a:pt x="136" y="2119"/>
                    </a:cubicBezTo>
                    <a:cubicBezTo>
                      <a:pt x="170" y="2119"/>
                      <a:pt x="203" y="2096"/>
                      <a:pt x="203" y="2048"/>
                    </a:cubicBezTo>
                    <a:cubicBezTo>
                      <a:pt x="179" y="1560"/>
                      <a:pt x="346" y="1048"/>
                      <a:pt x="644" y="667"/>
                    </a:cubicBezTo>
                    <a:cubicBezTo>
                      <a:pt x="703" y="572"/>
                      <a:pt x="775" y="488"/>
                      <a:pt x="858" y="417"/>
                    </a:cubicBezTo>
                    <a:cubicBezTo>
                      <a:pt x="953" y="512"/>
                      <a:pt x="1013" y="631"/>
                      <a:pt x="1036" y="750"/>
                    </a:cubicBezTo>
                    <a:cubicBezTo>
                      <a:pt x="1048" y="834"/>
                      <a:pt x="1048" y="893"/>
                      <a:pt x="1048" y="976"/>
                    </a:cubicBezTo>
                    <a:lnTo>
                      <a:pt x="1048" y="1036"/>
                    </a:lnTo>
                    <a:lnTo>
                      <a:pt x="1048" y="1048"/>
                    </a:lnTo>
                    <a:lnTo>
                      <a:pt x="1048" y="1084"/>
                    </a:lnTo>
                    <a:cubicBezTo>
                      <a:pt x="1036" y="1131"/>
                      <a:pt x="1025" y="1167"/>
                      <a:pt x="1036" y="1215"/>
                    </a:cubicBezTo>
                    <a:cubicBezTo>
                      <a:pt x="1036" y="1263"/>
                      <a:pt x="1081" y="1301"/>
                      <a:pt x="1128" y="1301"/>
                    </a:cubicBezTo>
                    <a:cubicBezTo>
                      <a:pt x="1150" y="1301"/>
                      <a:pt x="1172" y="1293"/>
                      <a:pt x="1191" y="1274"/>
                    </a:cubicBezTo>
                    <a:cubicBezTo>
                      <a:pt x="1263" y="1203"/>
                      <a:pt x="1275" y="1084"/>
                      <a:pt x="1287" y="976"/>
                    </a:cubicBezTo>
                    <a:cubicBezTo>
                      <a:pt x="1310" y="881"/>
                      <a:pt x="1287" y="786"/>
                      <a:pt x="1263" y="691"/>
                    </a:cubicBezTo>
                    <a:cubicBezTo>
                      <a:pt x="1215" y="548"/>
                      <a:pt x="1144" y="417"/>
                      <a:pt x="1036" y="298"/>
                    </a:cubicBezTo>
                    <a:cubicBezTo>
                      <a:pt x="1084" y="262"/>
                      <a:pt x="1132" y="250"/>
                      <a:pt x="1191" y="238"/>
                    </a:cubicBezTo>
                    <a:cubicBezTo>
                      <a:pt x="1226" y="223"/>
                      <a:pt x="1265" y="217"/>
                      <a:pt x="1306" y="217"/>
                    </a:cubicBezTo>
                    <a:cubicBezTo>
                      <a:pt x="1362" y="217"/>
                      <a:pt x="1422" y="229"/>
                      <a:pt x="1477" y="250"/>
                    </a:cubicBezTo>
                    <a:cubicBezTo>
                      <a:pt x="1560" y="298"/>
                      <a:pt x="1608" y="381"/>
                      <a:pt x="1691" y="429"/>
                    </a:cubicBezTo>
                    <a:cubicBezTo>
                      <a:pt x="1704" y="435"/>
                      <a:pt x="1718" y="438"/>
                      <a:pt x="1732" y="438"/>
                    </a:cubicBezTo>
                    <a:cubicBezTo>
                      <a:pt x="1773" y="438"/>
                      <a:pt x="1817" y="413"/>
                      <a:pt x="1834" y="369"/>
                    </a:cubicBezTo>
                    <a:cubicBezTo>
                      <a:pt x="1822" y="131"/>
                      <a:pt x="1477" y="0"/>
                      <a:pt x="1275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5821;p62">
                <a:extLst>
                  <a:ext uri="{FF2B5EF4-FFF2-40B4-BE49-F238E27FC236}">
                    <a16:creationId xmlns:a16="http://schemas.microsoft.com/office/drawing/2014/main" id="{EA0BC38A-6F52-15F4-C5FD-107B91000DFC}"/>
                  </a:ext>
                </a:extLst>
              </p:cNvPr>
              <p:cNvSpPr/>
              <p:nvPr/>
            </p:nvSpPr>
            <p:spPr>
              <a:xfrm>
                <a:off x="5073456" y="2154295"/>
                <a:ext cx="105782" cy="38596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783" extrusionOk="0">
                    <a:moveTo>
                      <a:pt x="538" y="0"/>
                    </a:moveTo>
                    <a:cubicBezTo>
                      <a:pt x="502" y="0"/>
                      <a:pt x="465" y="2"/>
                      <a:pt x="429" y="5"/>
                    </a:cubicBezTo>
                    <a:cubicBezTo>
                      <a:pt x="287" y="16"/>
                      <a:pt x="120" y="76"/>
                      <a:pt x="60" y="207"/>
                    </a:cubicBezTo>
                    <a:cubicBezTo>
                      <a:pt x="1" y="326"/>
                      <a:pt x="37" y="457"/>
                      <a:pt x="108" y="552"/>
                    </a:cubicBezTo>
                    <a:cubicBezTo>
                      <a:pt x="238" y="726"/>
                      <a:pt x="445" y="767"/>
                      <a:pt x="658" y="767"/>
                    </a:cubicBezTo>
                    <a:cubicBezTo>
                      <a:pt x="737" y="767"/>
                      <a:pt x="817" y="761"/>
                      <a:pt x="894" y="755"/>
                    </a:cubicBezTo>
                    <a:cubicBezTo>
                      <a:pt x="953" y="751"/>
                      <a:pt x="1013" y="749"/>
                      <a:pt x="1073" y="749"/>
                    </a:cubicBezTo>
                    <a:cubicBezTo>
                      <a:pt x="1193" y="749"/>
                      <a:pt x="1314" y="755"/>
                      <a:pt x="1441" y="755"/>
                    </a:cubicBezTo>
                    <a:cubicBezTo>
                      <a:pt x="1494" y="755"/>
                      <a:pt x="1679" y="783"/>
                      <a:pt x="1839" y="783"/>
                    </a:cubicBezTo>
                    <a:cubicBezTo>
                      <a:pt x="2006" y="783"/>
                      <a:pt x="2146" y="752"/>
                      <a:pt x="2072" y="624"/>
                    </a:cubicBezTo>
                    <a:cubicBezTo>
                      <a:pt x="2061" y="600"/>
                      <a:pt x="2013" y="564"/>
                      <a:pt x="1977" y="540"/>
                    </a:cubicBezTo>
                    <a:cubicBezTo>
                      <a:pt x="1894" y="493"/>
                      <a:pt x="1799" y="433"/>
                      <a:pt x="1715" y="386"/>
                    </a:cubicBezTo>
                    <a:cubicBezTo>
                      <a:pt x="1365" y="178"/>
                      <a:pt x="945" y="0"/>
                      <a:pt x="538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5822;p62">
                <a:extLst>
                  <a:ext uri="{FF2B5EF4-FFF2-40B4-BE49-F238E27FC236}">
                    <a16:creationId xmlns:a16="http://schemas.microsoft.com/office/drawing/2014/main" id="{D0896EAA-49F4-C225-49D9-B4BB4AE1DC96}"/>
                  </a:ext>
                </a:extLst>
              </p:cNvPr>
              <p:cNvSpPr/>
              <p:nvPr/>
            </p:nvSpPr>
            <p:spPr>
              <a:xfrm>
                <a:off x="4889496" y="2152176"/>
                <a:ext cx="80741" cy="38251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776" extrusionOk="0">
                    <a:moveTo>
                      <a:pt x="1094" y="0"/>
                    </a:moveTo>
                    <a:cubicBezTo>
                      <a:pt x="794" y="0"/>
                      <a:pt x="495" y="156"/>
                      <a:pt x="268" y="321"/>
                    </a:cubicBezTo>
                    <a:cubicBezTo>
                      <a:pt x="209" y="369"/>
                      <a:pt x="149" y="417"/>
                      <a:pt x="101" y="476"/>
                    </a:cubicBezTo>
                    <a:cubicBezTo>
                      <a:pt x="66" y="500"/>
                      <a:pt x="54" y="524"/>
                      <a:pt x="42" y="560"/>
                    </a:cubicBezTo>
                    <a:cubicBezTo>
                      <a:pt x="1" y="711"/>
                      <a:pt x="155" y="743"/>
                      <a:pt x="308" y="743"/>
                    </a:cubicBezTo>
                    <a:cubicBezTo>
                      <a:pt x="420" y="743"/>
                      <a:pt x="531" y="726"/>
                      <a:pt x="566" y="726"/>
                    </a:cubicBezTo>
                    <a:cubicBezTo>
                      <a:pt x="709" y="726"/>
                      <a:pt x="840" y="726"/>
                      <a:pt x="994" y="750"/>
                    </a:cubicBezTo>
                    <a:cubicBezTo>
                      <a:pt x="1076" y="763"/>
                      <a:pt x="1162" y="776"/>
                      <a:pt x="1244" y="776"/>
                    </a:cubicBezTo>
                    <a:cubicBezTo>
                      <a:pt x="1390" y="776"/>
                      <a:pt x="1521" y="735"/>
                      <a:pt x="1590" y="583"/>
                    </a:cubicBezTo>
                    <a:cubicBezTo>
                      <a:pt x="1637" y="476"/>
                      <a:pt x="1637" y="357"/>
                      <a:pt x="1554" y="238"/>
                    </a:cubicBezTo>
                    <a:cubicBezTo>
                      <a:pt x="1483" y="95"/>
                      <a:pt x="1352" y="24"/>
                      <a:pt x="1232" y="12"/>
                    </a:cubicBezTo>
                    <a:cubicBezTo>
                      <a:pt x="1186" y="4"/>
                      <a:pt x="1140" y="0"/>
                      <a:pt x="1094" y="0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5823;p62">
                <a:extLst>
                  <a:ext uri="{FF2B5EF4-FFF2-40B4-BE49-F238E27FC236}">
                    <a16:creationId xmlns:a16="http://schemas.microsoft.com/office/drawing/2014/main" id="{81FA0E37-000F-B6D0-379B-6C5974B367F4}"/>
                  </a:ext>
                </a:extLst>
              </p:cNvPr>
              <p:cNvSpPr/>
              <p:nvPr/>
            </p:nvSpPr>
            <p:spPr>
              <a:xfrm>
                <a:off x="4959590" y="2234298"/>
                <a:ext cx="49391" cy="128752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2612" extrusionOk="0">
                    <a:moveTo>
                      <a:pt x="689" y="0"/>
                    </a:moveTo>
                    <a:cubicBezTo>
                      <a:pt x="655" y="0"/>
                      <a:pt x="625" y="30"/>
                      <a:pt x="632" y="72"/>
                    </a:cubicBezTo>
                    <a:cubicBezTo>
                      <a:pt x="715" y="429"/>
                      <a:pt x="799" y="822"/>
                      <a:pt x="811" y="1191"/>
                    </a:cubicBezTo>
                    <a:cubicBezTo>
                      <a:pt x="823" y="1275"/>
                      <a:pt x="823" y="1382"/>
                      <a:pt x="823" y="1465"/>
                    </a:cubicBezTo>
                    <a:lnTo>
                      <a:pt x="823" y="1501"/>
                    </a:lnTo>
                    <a:cubicBezTo>
                      <a:pt x="799" y="1489"/>
                      <a:pt x="763" y="1465"/>
                      <a:pt x="727" y="1465"/>
                    </a:cubicBezTo>
                    <a:cubicBezTo>
                      <a:pt x="679" y="1457"/>
                      <a:pt x="627" y="1451"/>
                      <a:pt x="573" y="1451"/>
                    </a:cubicBezTo>
                    <a:cubicBezTo>
                      <a:pt x="481" y="1451"/>
                      <a:pt x="386" y="1468"/>
                      <a:pt x="311" y="1513"/>
                    </a:cubicBezTo>
                    <a:cubicBezTo>
                      <a:pt x="49" y="1668"/>
                      <a:pt x="1" y="2025"/>
                      <a:pt x="96" y="2275"/>
                    </a:cubicBezTo>
                    <a:cubicBezTo>
                      <a:pt x="156" y="2406"/>
                      <a:pt x="263" y="2525"/>
                      <a:pt x="406" y="2584"/>
                    </a:cubicBezTo>
                    <a:cubicBezTo>
                      <a:pt x="455" y="2602"/>
                      <a:pt x="508" y="2612"/>
                      <a:pt x="562" y="2612"/>
                    </a:cubicBezTo>
                    <a:cubicBezTo>
                      <a:pt x="653" y="2612"/>
                      <a:pt x="743" y="2585"/>
                      <a:pt x="811" y="2525"/>
                    </a:cubicBezTo>
                    <a:cubicBezTo>
                      <a:pt x="834" y="2489"/>
                      <a:pt x="811" y="2430"/>
                      <a:pt x="763" y="2430"/>
                    </a:cubicBezTo>
                    <a:cubicBezTo>
                      <a:pt x="737" y="2432"/>
                      <a:pt x="711" y="2434"/>
                      <a:pt x="685" y="2434"/>
                    </a:cubicBezTo>
                    <a:cubicBezTo>
                      <a:pt x="581" y="2434"/>
                      <a:pt x="480" y="2411"/>
                      <a:pt x="394" y="2334"/>
                    </a:cubicBezTo>
                    <a:cubicBezTo>
                      <a:pt x="287" y="2251"/>
                      <a:pt x="239" y="2108"/>
                      <a:pt x="239" y="1977"/>
                    </a:cubicBezTo>
                    <a:cubicBezTo>
                      <a:pt x="263" y="1846"/>
                      <a:pt x="322" y="1715"/>
                      <a:pt x="453" y="1668"/>
                    </a:cubicBezTo>
                    <a:cubicBezTo>
                      <a:pt x="494" y="1659"/>
                      <a:pt x="541" y="1646"/>
                      <a:pt x="586" y="1646"/>
                    </a:cubicBezTo>
                    <a:cubicBezTo>
                      <a:pt x="606" y="1646"/>
                      <a:pt x="625" y="1648"/>
                      <a:pt x="644" y="1656"/>
                    </a:cubicBezTo>
                    <a:cubicBezTo>
                      <a:pt x="703" y="1668"/>
                      <a:pt x="763" y="1692"/>
                      <a:pt x="823" y="1692"/>
                    </a:cubicBezTo>
                    <a:cubicBezTo>
                      <a:pt x="832" y="1693"/>
                      <a:pt x="842" y="1694"/>
                      <a:pt x="851" y="1694"/>
                    </a:cubicBezTo>
                    <a:cubicBezTo>
                      <a:pt x="960" y="1694"/>
                      <a:pt x="1001" y="1565"/>
                      <a:pt x="1001" y="1477"/>
                    </a:cubicBezTo>
                    <a:cubicBezTo>
                      <a:pt x="1001" y="1311"/>
                      <a:pt x="977" y="1144"/>
                      <a:pt x="953" y="977"/>
                    </a:cubicBezTo>
                    <a:cubicBezTo>
                      <a:pt x="918" y="668"/>
                      <a:pt x="858" y="358"/>
                      <a:pt x="751" y="48"/>
                    </a:cubicBezTo>
                    <a:cubicBezTo>
                      <a:pt x="736" y="14"/>
                      <a:pt x="712" y="0"/>
                      <a:pt x="689" y="0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5824;p62">
                <a:extLst>
                  <a:ext uri="{FF2B5EF4-FFF2-40B4-BE49-F238E27FC236}">
                    <a16:creationId xmlns:a16="http://schemas.microsoft.com/office/drawing/2014/main" id="{BE85A8C5-6030-8C0D-C472-BEF9B3CACE97}"/>
                  </a:ext>
                </a:extLst>
              </p:cNvPr>
              <p:cNvSpPr/>
              <p:nvPr/>
            </p:nvSpPr>
            <p:spPr>
              <a:xfrm>
                <a:off x="5075822" y="2276196"/>
                <a:ext cx="102627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2082" h="799" extrusionOk="0">
                    <a:moveTo>
                      <a:pt x="1040" y="1"/>
                    </a:moveTo>
                    <a:cubicBezTo>
                      <a:pt x="995" y="1"/>
                      <a:pt x="951" y="3"/>
                      <a:pt x="905" y="8"/>
                    </a:cubicBezTo>
                    <a:cubicBezTo>
                      <a:pt x="679" y="44"/>
                      <a:pt x="489" y="115"/>
                      <a:pt x="322" y="246"/>
                    </a:cubicBezTo>
                    <a:cubicBezTo>
                      <a:pt x="239" y="318"/>
                      <a:pt x="179" y="377"/>
                      <a:pt x="119" y="472"/>
                    </a:cubicBezTo>
                    <a:cubicBezTo>
                      <a:pt x="60" y="544"/>
                      <a:pt x="0" y="663"/>
                      <a:pt x="0" y="734"/>
                    </a:cubicBezTo>
                    <a:cubicBezTo>
                      <a:pt x="0" y="775"/>
                      <a:pt x="28" y="799"/>
                      <a:pt x="53" y="799"/>
                    </a:cubicBezTo>
                    <a:cubicBezTo>
                      <a:pt x="65" y="799"/>
                      <a:pt x="76" y="793"/>
                      <a:pt x="84" y="782"/>
                    </a:cubicBezTo>
                    <a:cubicBezTo>
                      <a:pt x="143" y="722"/>
                      <a:pt x="179" y="639"/>
                      <a:pt x="239" y="580"/>
                    </a:cubicBezTo>
                    <a:cubicBezTo>
                      <a:pt x="298" y="520"/>
                      <a:pt x="358" y="437"/>
                      <a:pt x="429" y="401"/>
                    </a:cubicBezTo>
                    <a:cubicBezTo>
                      <a:pt x="572" y="294"/>
                      <a:pt x="739" y="222"/>
                      <a:pt x="917" y="199"/>
                    </a:cubicBezTo>
                    <a:cubicBezTo>
                      <a:pt x="943" y="197"/>
                      <a:pt x="968" y="196"/>
                      <a:pt x="994" y="196"/>
                    </a:cubicBezTo>
                    <a:cubicBezTo>
                      <a:pt x="1168" y="196"/>
                      <a:pt x="1333" y="231"/>
                      <a:pt x="1489" y="294"/>
                    </a:cubicBezTo>
                    <a:cubicBezTo>
                      <a:pt x="1572" y="341"/>
                      <a:pt x="1667" y="377"/>
                      <a:pt x="1751" y="437"/>
                    </a:cubicBezTo>
                    <a:cubicBezTo>
                      <a:pt x="1846" y="496"/>
                      <a:pt x="1905" y="580"/>
                      <a:pt x="1989" y="615"/>
                    </a:cubicBezTo>
                    <a:cubicBezTo>
                      <a:pt x="2000" y="620"/>
                      <a:pt x="2010" y="622"/>
                      <a:pt x="2019" y="622"/>
                    </a:cubicBezTo>
                    <a:cubicBezTo>
                      <a:pt x="2060" y="622"/>
                      <a:pt x="2082" y="583"/>
                      <a:pt x="2072" y="544"/>
                    </a:cubicBezTo>
                    <a:cubicBezTo>
                      <a:pt x="2024" y="437"/>
                      <a:pt x="1929" y="353"/>
                      <a:pt x="1846" y="294"/>
                    </a:cubicBezTo>
                    <a:cubicBezTo>
                      <a:pt x="1751" y="222"/>
                      <a:pt x="1643" y="163"/>
                      <a:pt x="1548" y="115"/>
                    </a:cubicBezTo>
                    <a:cubicBezTo>
                      <a:pt x="1386" y="39"/>
                      <a:pt x="1217" y="1"/>
                      <a:pt x="1040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5825;p62">
                <a:extLst>
                  <a:ext uri="{FF2B5EF4-FFF2-40B4-BE49-F238E27FC236}">
                    <a16:creationId xmlns:a16="http://schemas.microsoft.com/office/drawing/2014/main" id="{05B74728-E1C8-123C-3FE5-C63D69031E1D}"/>
                  </a:ext>
                </a:extLst>
              </p:cNvPr>
              <p:cNvSpPr/>
              <p:nvPr/>
            </p:nvSpPr>
            <p:spPr>
              <a:xfrm>
                <a:off x="4887031" y="2276196"/>
                <a:ext cx="66151" cy="39385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799" extrusionOk="0">
                    <a:moveTo>
                      <a:pt x="686" y="1"/>
                    </a:moveTo>
                    <a:cubicBezTo>
                      <a:pt x="575" y="1"/>
                      <a:pt x="468" y="39"/>
                      <a:pt x="354" y="115"/>
                    </a:cubicBezTo>
                    <a:cubicBezTo>
                      <a:pt x="282" y="163"/>
                      <a:pt x="223" y="222"/>
                      <a:pt x="163" y="294"/>
                    </a:cubicBezTo>
                    <a:cubicBezTo>
                      <a:pt x="104" y="353"/>
                      <a:pt x="44" y="437"/>
                      <a:pt x="20" y="544"/>
                    </a:cubicBezTo>
                    <a:cubicBezTo>
                      <a:pt x="1" y="583"/>
                      <a:pt x="21" y="622"/>
                      <a:pt x="42" y="622"/>
                    </a:cubicBezTo>
                    <a:cubicBezTo>
                      <a:pt x="47" y="622"/>
                      <a:pt x="52" y="620"/>
                      <a:pt x="56" y="615"/>
                    </a:cubicBezTo>
                    <a:cubicBezTo>
                      <a:pt x="116" y="580"/>
                      <a:pt x="163" y="496"/>
                      <a:pt x="211" y="437"/>
                    </a:cubicBezTo>
                    <a:cubicBezTo>
                      <a:pt x="270" y="377"/>
                      <a:pt x="318" y="341"/>
                      <a:pt x="390" y="294"/>
                    </a:cubicBezTo>
                    <a:cubicBezTo>
                      <a:pt x="493" y="231"/>
                      <a:pt x="597" y="196"/>
                      <a:pt x="701" y="196"/>
                    </a:cubicBezTo>
                    <a:cubicBezTo>
                      <a:pt x="716" y="196"/>
                      <a:pt x="732" y="197"/>
                      <a:pt x="747" y="199"/>
                    </a:cubicBezTo>
                    <a:cubicBezTo>
                      <a:pt x="866" y="222"/>
                      <a:pt x="973" y="294"/>
                      <a:pt x="1056" y="401"/>
                    </a:cubicBezTo>
                    <a:cubicBezTo>
                      <a:pt x="1104" y="437"/>
                      <a:pt x="1152" y="520"/>
                      <a:pt x="1175" y="580"/>
                    </a:cubicBezTo>
                    <a:cubicBezTo>
                      <a:pt x="1211" y="639"/>
                      <a:pt x="1235" y="722"/>
                      <a:pt x="1282" y="782"/>
                    </a:cubicBezTo>
                    <a:cubicBezTo>
                      <a:pt x="1286" y="793"/>
                      <a:pt x="1294" y="799"/>
                      <a:pt x="1302" y="799"/>
                    </a:cubicBezTo>
                    <a:cubicBezTo>
                      <a:pt x="1320" y="799"/>
                      <a:pt x="1342" y="775"/>
                      <a:pt x="1342" y="734"/>
                    </a:cubicBezTo>
                    <a:cubicBezTo>
                      <a:pt x="1342" y="663"/>
                      <a:pt x="1306" y="544"/>
                      <a:pt x="1282" y="472"/>
                    </a:cubicBezTo>
                    <a:cubicBezTo>
                      <a:pt x="1235" y="377"/>
                      <a:pt x="1211" y="318"/>
                      <a:pt x="1152" y="246"/>
                    </a:cubicBezTo>
                    <a:cubicBezTo>
                      <a:pt x="1044" y="115"/>
                      <a:pt x="913" y="44"/>
                      <a:pt x="771" y="8"/>
                    </a:cubicBezTo>
                    <a:cubicBezTo>
                      <a:pt x="742" y="3"/>
                      <a:pt x="714" y="1"/>
                      <a:pt x="686" y="1"/>
                    </a:cubicBezTo>
                    <a:close/>
                  </a:path>
                </a:pathLst>
              </a:custGeom>
              <a:solidFill>
                <a:srgbClr val="4E4937">
                  <a:lumMod val="5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5826;p62">
                <a:extLst>
                  <a:ext uri="{FF2B5EF4-FFF2-40B4-BE49-F238E27FC236}">
                    <a16:creationId xmlns:a16="http://schemas.microsoft.com/office/drawing/2014/main" id="{8A832CDB-9DD5-DF2D-4C58-0B7A68453661}"/>
                  </a:ext>
                </a:extLst>
              </p:cNvPr>
              <p:cNvSpPr/>
              <p:nvPr/>
            </p:nvSpPr>
            <p:spPr>
              <a:xfrm>
                <a:off x="4947119" y="2359945"/>
                <a:ext cx="150194" cy="49440"/>
              </a:xfrm>
              <a:custGeom>
                <a:avLst/>
                <a:gdLst/>
                <a:ahLst/>
                <a:cxnLst/>
                <a:rect l="l" t="t" r="r" b="b"/>
                <a:pathLst>
                  <a:path w="3047" h="1003" extrusionOk="0">
                    <a:moveTo>
                      <a:pt x="2970" y="1"/>
                    </a:moveTo>
                    <a:cubicBezTo>
                      <a:pt x="2958" y="1"/>
                      <a:pt x="2945" y="4"/>
                      <a:pt x="2933" y="12"/>
                    </a:cubicBezTo>
                    <a:cubicBezTo>
                      <a:pt x="2826" y="83"/>
                      <a:pt x="2730" y="178"/>
                      <a:pt x="2623" y="250"/>
                    </a:cubicBezTo>
                    <a:cubicBezTo>
                      <a:pt x="2516" y="321"/>
                      <a:pt x="2409" y="393"/>
                      <a:pt x="2314" y="452"/>
                    </a:cubicBezTo>
                    <a:cubicBezTo>
                      <a:pt x="2099" y="583"/>
                      <a:pt x="1861" y="678"/>
                      <a:pt x="1623" y="738"/>
                    </a:cubicBezTo>
                    <a:cubicBezTo>
                      <a:pt x="1385" y="797"/>
                      <a:pt x="1147" y="833"/>
                      <a:pt x="897" y="833"/>
                    </a:cubicBezTo>
                    <a:cubicBezTo>
                      <a:pt x="766" y="833"/>
                      <a:pt x="647" y="809"/>
                      <a:pt x="504" y="797"/>
                    </a:cubicBezTo>
                    <a:cubicBezTo>
                      <a:pt x="373" y="774"/>
                      <a:pt x="230" y="738"/>
                      <a:pt x="123" y="655"/>
                    </a:cubicBezTo>
                    <a:cubicBezTo>
                      <a:pt x="109" y="644"/>
                      <a:pt x="95" y="639"/>
                      <a:pt x="81" y="639"/>
                    </a:cubicBezTo>
                    <a:cubicBezTo>
                      <a:pt x="36" y="639"/>
                      <a:pt x="0" y="689"/>
                      <a:pt x="28" y="726"/>
                    </a:cubicBezTo>
                    <a:cubicBezTo>
                      <a:pt x="206" y="928"/>
                      <a:pt x="540" y="976"/>
                      <a:pt x="802" y="988"/>
                    </a:cubicBezTo>
                    <a:cubicBezTo>
                      <a:pt x="880" y="998"/>
                      <a:pt x="958" y="1002"/>
                      <a:pt x="1035" y="1002"/>
                    </a:cubicBezTo>
                    <a:cubicBezTo>
                      <a:pt x="1237" y="1002"/>
                      <a:pt x="1433" y="972"/>
                      <a:pt x="1623" y="928"/>
                    </a:cubicBezTo>
                    <a:cubicBezTo>
                      <a:pt x="1897" y="869"/>
                      <a:pt x="2147" y="774"/>
                      <a:pt x="2385" y="631"/>
                    </a:cubicBezTo>
                    <a:cubicBezTo>
                      <a:pt x="2623" y="500"/>
                      <a:pt x="2873" y="321"/>
                      <a:pt x="3028" y="95"/>
                    </a:cubicBezTo>
                    <a:cubicBezTo>
                      <a:pt x="3047" y="48"/>
                      <a:pt x="3014" y="1"/>
                      <a:pt x="2970" y="1"/>
                    </a:cubicBezTo>
                    <a:close/>
                  </a:path>
                </a:pathLst>
              </a:custGeom>
              <a:solidFill>
                <a:srgbClr val="C431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5827;p62">
                <a:extLst>
                  <a:ext uri="{FF2B5EF4-FFF2-40B4-BE49-F238E27FC236}">
                    <a16:creationId xmlns:a16="http://schemas.microsoft.com/office/drawing/2014/main" id="{65545466-357F-DCFA-E7A9-FD97807B3B8F}"/>
                  </a:ext>
                </a:extLst>
              </p:cNvPr>
              <p:cNvSpPr/>
              <p:nvPr/>
            </p:nvSpPr>
            <p:spPr>
              <a:xfrm>
                <a:off x="5476078" y="3309472"/>
                <a:ext cx="80002" cy="60778"/>
              </a:xfrm>
              <a:custGeom>
                <a:avLst/>
                <a:gdLst/>
                <a:ahLst/>
                <a:cxnLst/>
                <a:rect l="l" t="t" r="r" b="b"/>
                <a:pathLst>
                  <a:path w="1623" h="1233" extrusionOk="0">
                    <a:moveTo>
                      <a:pt x="1291" y="1"/>
                    </a:moveTo>
                    <a:cubicBezTo>
                      <a:pt x="1080" y="1"/>
                      <a:pt x="727" y="203"/>
                      <a:pt x="727" y="203"/>
                    </a:cubicBezTo>
                    <a:lnTo>
                      <a:pt x="0" y="1180"/>
                    </a:lnTo>
                    <a:cubicBezTo>
                      <a:pt x="0" y="1180"/>
                      <a:pt x="188" y="1232"/>
                      <a:pt x="439" y="1232"/>
                    </a:cubicBezTo>
                    <a:cubicBezTo>
                      <a:pt x="722" y="1232"/>
                      <a:pt x="1087" y="1166"/>
                      <a:pt x="1358" y="882"/>
                    </a:cubicBezTo>
                    <a:cubicBezTo>
                      <a:pt x="1623" y="598"/>
                      <a:pt x="1530" y="532"/>
                      <a:pt x="1385" y="532"/>
                    </a:cubicBezTo>
                    <a:cubicBezTo>
                      <a:pt x="1255" y="532"/>
                      <a:pt x="1084" y="584"/>
                      <a:pt x="1084" y="584"/>
                    </a:cubicBezTo>
                    <a:cubicBezTo>
                      <a:pt x="1084" y="584"/>
                      <a:pt x="1548" y="215"/>
                      <a:pt x="1417" y="49"/>
                    </a:cubicBezTo>
                    <a:cubicBezTo>
                      <a:pt x="1390" y="14"/>
                      <a:pt x="1345" y="1"/>
                      <a:pt x="1291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5828;p62">
                <a:extLst>
                  <a:ext uri="{FF2B5EF4-FFF2-40B4-BE49-F238E27FC236}">
                    <a16:creationId xmlns:a16="http://schemas.microsoft.com/office/drawing/2014/main" id="{8D8164B6-9BA7-A5E9-6EFE-5635F3BE1E11}"/>
                  </a:ext>
                </a:extLst>
              </p:cNvPr>
              <p:cNvSpPr/>
              <p:nvPr/>
            </p:nvSpPr>
            <p:spPr>
              <a:xfrm>
                <a:off x="5378676" y="3217294"/>
                <a:ext cx="161877" cy="152265"/>
              </a:xfrm>
              <a:custGeom>
                <a:avLst/>
                <a:gdLst/>
                <a:ahLst/>
                <a:cxnLst/>
                <a:rect l="l" t="t" r="r" b="b"/>
                <a:pathLst>
                  <a:path w="3284" h="3089" extrusionOk="0">
                    <a:moveTo>
                      <a:pt x="1358" y="1"/>
                    </a:moveTo>
                    <a:cubicBezTo>
                      <a:pt x="1287" y="1"/>
                      <a:pt x="1230" y="19"/>
                      <a:pt x="1191" y="61"/>
                    </a:cubicBezTo>
                    <a:cubicBezTo>
                      <a:pt x="1191" y="61"/>
                      <a:pt x="0" y="1038"/>
                      <a:pt x="60" y="1621"/>
                    </a:cubicBezTo>
                    <a:cubicBezTo>
                      <a:pt x="117" y="2187"/>
                      <a:pt x="1630" y="3088"/>
                      <a:pt x="2037" y="3088"/>
                    </a:cubicBezTo>
                    <a:cubicBezTo>
                      <a:pt x="2050" y="3088"/>
                      <a:pt x="2061" y="3087"/>
                      <a:pt x="2072" y="3085"/>
                    </a:cubicBezTo>
                    <a:cubicBezTo>
                      <a:pt x="2417" y="3026"/>
                      <a:pt x="3239" y="1442"/>
                      <a:pt x="3262" y="1276"/>
                    </a:cubicBezTo>
                    <a:cubicBezTo>
                      <a:pt x="3283" y="1139"/>
                      <a:pt x="1911" y="1"/>
                      <a:pt x="1358" y="1"/>
                    </a:cubicBezTo>
                    <a:close/>
                  </a:path>
                </a:pathLst>
              </a:custGeom>
              <a:solidFill>
                <a:srgbClr val="FFA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5829;p62">
                <a:extLst>
                  <a:ext uri="{FF2B5EF4-FFF2-40B4-BE49-F238E27FC236}">
                    <a16:creationId xmlns:a16="http://schemas.microsoft.com/office/drawing/2014/main" id="{5F41F085-4398-7DDB-847C-419E7AF7845A}"/>
                  </a:ext>
                </a:extLst>
              </p:cNvPr>
              <p:cNvSpPr/>
              <p:nvPr/>
            </p:nvSpPr>
            <p:spPr>
              <a:xfrm>
                <a:off x="5493676" y="3315830"/>
                <a:ext cx="28590" cy="41849"/>
              </a:xfrm>
              <a:custGeom>
                <a:avLst/>
                <a:gdLst/>
                <a:ahLst/>
                <a:cxnLst/>
                <a:rect l="l" t="t" r="r" b="b"/>
                <a:pathLst>
                  <a:path w="580" h="849" extrusionOk="0">
                    <a:moveTo>
                      <a:pt x="540" y="1"/>
                    </a:moveTo>
                    <a:cubicBezTo>
                      <a:pt x="529" y="1"/>
                      <a:pt x="517" y="9"/>
                      <a:pt x="513" y="27"/>
                    </a:cubicBezTo>
                    <a:cubicBezTo>
                      <a:pt x="465" y="170"/>
                      <a:pt x="394" y="324"/>
                      <a:pt x="298" y="455"/>
                    </a:cubicBezTo>
                    <a:cubicBezTo>
                      <a:pt x="251" y="527"/>
                      <a:pt x="215" y="586"/>
                      <a:pt x="155" y="646"/>
                    </a:cubicBezTo>
                    <a:cubicBezTo>
                      <a:pt x="144" y="682"/>
                      <a:pt x="108" y="705"/>
                      <a:pt x="84" y="741"/>
                    </a:cubicBezTo>
                    <a:cubicBezTo>
                      <a:pt x="48" y="753"/>
                      <a:pt x="13" y="789"/>
                      <a:pt x="1" y="813"/>
                    </a:cubicBezTo>
                    <a:cubicBezTo>
                      <a:pt x="1" y="825"/>
                      <a:pt x="24" y="848"/>
                      <a:pt x="36" y="848"/>
                    </a:cubicBezTo>
                    <a:cubicBezTo>
                      <a:pt x="60" y="825"/>
                      <a:pt x="96" y="801"/>
                      <a:pt x="120" y="765"/>
                    </a:cubicBezTo>
                    <a:lnTo>
                      <a:pt x="215" y="682"/>
                    </a:lnTo>
                    <a:cubicBezTo>
                      <a:pt x="275" y="622"/>
                      <a:pt x="310" y="563"/>
                      <a:pt x="358" y="479"/>
                    </a:cubicBezTo>
                    <a:cubicBezTo>
                      <a:pt x="453" y="348"/>
                      <a:pt x="525" y="205"/>
                      <a:pt x="572" y="51"/>
                    </a:cubicBezTo>
                    <a:cubicBezTo>
                      <a:pt x="580" y="21"/>
                      <a:pt x="560" y="1"/>
                      <a:pt x="540" y="1"/>
                    </a:cubicBezTo>
                    <a:close/>
                  </a:path>
                </a:pathLst>
              </a:custGeom>
              <a:solidFill>
                <a:srgbClr val="C44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5830;p62">
                <a:extLst>
                  <a:ext uri="{FF2B5EF4-FFF2-40B4-BE49-F238E27FC236}">
                    <a16:creationId xmlns:a16="http://schemas.microsoft.com/office/drawing/2014/main" id="{042FAB34-E632-069C-5547-BD2EEB0163EB}"/>
                  </a:ext>
                </a:extLst>
              </p:cNvPr>
              <p:cNvSpPr/>
              <p:nvPr/>
            </p:nvSpPr>
            <p:spPr>
              <a:xfrm>
                <a:off x="5360734" y="2650674"/>
                <a:ext cx="360723" cy="667075"/>
              </a:xfrm>
              <a:custGeom>
                <a:avLst/>
                <a:gdLst/>
                <a:ahLst/>
                <a:cxnLst/>
                <a:rect l="l" t="t" r="r" b="b"/>
                <a:pathLst>
                  <a:path w="7318" h="13533" extrusionOk="0">
                    <a:moveTo>
                      <a:pt x="718" y="0"/>
                    </a:moveTo>
                    <a:cubicBezTo>
                      <a:pt x="0" y="0"/>
                      <a:pt x="163" y="1569"/>
                      <a:pt x="245" y="2186"/>
                    </a:cubicBezTo>
                    <a:cubicBezTo>
                      <a:pt x="328" y="2900"/>
                      <a:pt x="590" y="3603"/>
                      <a:pt x="1007" y="4198"/>
                    </a:cubicBezTo>
                    <a:cubicBezTo>
                      <a:pt x="1221" y="4532"/>
                      <a:pt x="1507" y="4722"/>
                      <a:pt x="1805" y="4960"/>
                    </a:cubicBezTo>
                    <a:cubicBezTo>
                      <a:pt x="2019" y="5127"/>
                      <a:pt x="2221" y="5317"/>
                      <a:pt x="2400" y="5532"/>
                    </a:cubicBezTo>
                    <a:cubicBezTo>
                      <a:pt x="2733" y="5901"/>
                      <a:pt x="2983" y="6365"/>
                      <a:pt x="2995" y="6865"/>
                    </a:cubicBezTo>
                    <a:cubicBezTo>
                      <a:pt x="3031" y="7830"/>
                      <a:pt x="2174" y="9497"/>
                      <a:pt x="1626" y="10485"/>
                    </a:cubicBezTo>
                    <a:lnTo>
                      <a:pt x="1578" y="10568"/>
                    </a:lnTo>
                    <a:cubicBezTo>
                      <a:pt x="1340" y="10985"/>
                      <a:pt x="1162" y="11271"/>
                      <a:pt x="1162" y="11271"/>
                    </a:cubicBezTo>
                    <a:lnTo>
                      <a:pt x="3817" y="13533"/>
                    </a:lnTo>
                    <a:cubicBezTo>
                      <a:pt x="3936" y="13307"/>
                      <a:pt x="4067" y="13080"/>
                      <a:pt x="4186" y="12866"/>
                    </a:cubicBezTo>
                    <a:cubicBezTo>
                      <a:pt x="4198" y="12830"/>
                      <a:pt x="4222" y="12818"/>
                      <a:pt x="4234" y="12783"/>
                    </a:cubicBezTo>
                    <a:cubicBezTo>
                      <a:pt x="5841" y="9949"/>
                      <a:pt x="7317" y="7341"/>
                      <a:pt x="6139" y="5163"/>
                    </a:cubicBezTo>
                    <a:cubicBezTo>
                      <a:pt x="6031" y="4972"/>
                      <a:pt x="5924" y="4794"/>
                      <a:pt x="5805" y="4615"/>
                    </a:cubicBezTo>
                    <a:cubicBezTo>
                      <a:pt x="5138" y="3603"/>
                      <a:pt x="4293" y="2686"/>
                      <a:pt x="3400" y="1853"/>
                    </a:cubicBezTo>
                    <a:cubicBezTo>
                      <a:pt x="2972" y="1448"/>
                      <a:pt x="2519" y="1055"/>
                      <a:pt x="2043" y="698"/>
                    </a:cubicBezTo>
                    <a:cubicBezTo>
                      <a:pt x="1805" y="519"/>
                      <a:pt x="1376" y="269"/>
                      <a:pt x="1126" y="126"/>
                    </a:cubicBezTo>
                    <a:cubicBezTo>
                      <a:pt x="966" y="39"/>
                      <a:pt x="831" y="0"/>
                      <a:pt x="718" y="0"/>
                    </a:cubicBezTo>
                    <a:close/>
                  </a:path>
                </a:pathLst>
              </a:custGeom>
              <a:solidFill>
                <a:srgbClr val="FFE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5831;p62">
                <a:extLst>
                  <a:ext uri="{FF2B5EF4-FFF2-40B4-BE49-F238E27FC236}">
                    <a16:creationId xmlns:a16="http://schemas.microsoft.com/office/drawing/2014/main" id="{D15343C6-F07F-3D19-7324-25DF2A728AC0}"/>
                  </a:ext>
                </a:extLst>
              </p:cNvPr>
              <p:cNvSpPr/>
              <p:nvPr/>
            </p:nvSpPr>
            <p:spPr>
              <a:xfrm>
                <a:off x="5439109" y="3167459"/>
                <a:ext cx="130921" cy="117415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382" extrusionOk="0">
                    <a:moveTo>
                      <a:pt x="72" y="1"/>
                    </a:moveTo>
                    <a:cubicBezTo>
                      <a:pt x="24" y="25"/>
                      <a:pt x="12" y="60"/>
                      <a:pt x="0" y="84"/>
                    </a:cubicBezTo>
                    <a:cubicBezTo>
                      <a:pt x="84" y="144"/>
                      <a:pt x="167" y="203"/>
                      <a:pt x="262" y="286"/>
                    </a:cubicBezTo>
                    <a:cubicBezTo>
                      <a:pt x="596" y="525"/>
                      <a:pt x="905" y="775"/>
                      <a:pt x="1203" y="1025"/>
                    </a:cubicBezTo>
                    <a:cubicBezTo>
                      <a:pt x="1703" y="1453"/>
                      <a:pt x="2167" y="1918"/>
                      <a:pt x="2620" y="2382"/>
                    </a:cubicBezTo>
                    <a:cubicBezTo>
                      <a:pt x="2632" y="2346"/>
                      <a:pt x="2644" y="2334"/>
                      <a:pt x="2655" y="2311"/>
                    </a:cubicBezTo>
                    <a:cubicBezTo>
                      <a:pt x="2525" y="2156"/>
                      <a:pt x="2394" y="2025"/>
                      <a:pt x="2263" y="1870"/>
                    </a:cubicBezTo>
                    <a:cubicBezTo>
                      <a:pt x="1822" y="1429"/>
                      <a:pt x="1370" y="1013"/>
                      <a:pt x="870" y="608"/>
                    </a:cubicBezTo>
                    <a:cubicBezTo>
                      <a:pt x="620" y="406"/>
                      <a:pt x="369" y="203"/>
                      <a:pt x="119" y="25"/>
                    </a:cubicBezTo>
                    <a:cubicBezTo>
                      <a:pt x="96" y="13"/>
                      <a:pt x="84" y="1"/>
                      <a:pt x="72" y="1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5832;p62">
                <a:extLst>
                  <a:ext uri="{FF2B5EF4-FFF2-40B4-BE49-F238E27FC236}">
                    <a16:creationId xmlns:a16="http://schemas.microsoft.com/office/drawing/2014/main" id="{FCCBE9DA-1388-C479-CA76-B85FFDFA435F}"/>
                  </a:ext>
                </a:extLst>
              </p:cNvPr>
              <p:cNvSpPr/>
              <p:nvPr/>
            </p:nvSpPr>
            <p:spPr>
              <a:xfrm>
                <a:off x="5398590" y="2865245"/>
                <a:ext cx="62848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82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79" y="179"/>
                      <a:pt x="394" y="321"/>
                      <a:pt x="608" y="464"/>
                    </a:cubicBezTo>
                    <a:cubicBezTo>
                      <a:pt x="691" y="524"/>
                      <a:pt x="787" y="560"/>
                      <a:pt x="882" y="619"/>
                    </a:cubicBezTo>
                    <a:cubicBezTo>
                      <a:pt x="858" y="619"/>
                      <a:pt x="846" y="619"/>
                      <a:pt x="834" y="607"/>
                    </a:cubicBezTo>
                    <a:cubicBezTo>
                      <a:pt x="739" y="595"/>
                      <a:pt x="668" y="595"/>
                      <a:pt x="584" y="595"/>
                    </a:cubicBezTo>
                    <a:cubicBezTo>
                      <a:pt x="489" y="595"/>
                      <a:pt x="418" y="607"/>
                      <a:pt x="322" y="643"/>
                    </a:cubicBezTo>
                    <a:cubicBezTo>
                      <a:pt x="489" y="702"/>
                      <a:pt x="644" y="726"/>
                      <a:pt x="799" y="762"/>
                    </a:cubicBezTo>
                    <a:cubicBezTo>
                      <a:pt x="965" y="786"/>
                      <a:pt x="1120" y="798"/>
                      <a:pt x="1275" y="822"/>
                    </a:cubicBezTo>
                    <a:cubicBezTo>
                      <a:pt x="1096" y="619"/>
                      <a:pt x="894" y="476"/>
                      <a:pt x="680" y="345"/>
                    </a:cubicBezTo>
                    <a:cubicBezTo>
                      <a:pt x="453" y="202"/>
                      <a:pt x="239" y="83"/>
                      <a:pt x="1" y="0"/>
                    </a:cubicBezTo>
                    <a:close/>
                  </a:path>
                </a:pathLst>
              </a:custGeom>
              <a:solidFill>
                <a:srgbClr val="578A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1AF20B1-54DF-7CE6-E3B4-AAC542A31B26}"/>
                </a:ext>
              </a:extLst>
            </p:cNvPr>
            <p:cNvGrpSpPr/>
            <p:nvPr/>
          </p:nvGrpSpPr>
          <p:grpSpPr>
            <a:xfrm>
              <a:off x="1916710" y="3558996"/>
              <a:ext cx="356055" cy="467763"/>
              <a:chOff x="1755056" y="3605854"/>
              <a:chExt cx="356055" cy="467763"/>
            </a:xfrm>
          </p:grpSpPr>
          <p:sp>
            <p:nvSpPr>
              <p:cNvPr id="28" name="Google Shape;3332;p46">
                <a:extLst>
                  <a:ext uri="{FF2B5EF4-FFF2-40B4-BE49-F238E27FC236}">
                    <a16:creationId xmlns:a16="http://schemas.microsoft.com/office/drawing/2014/main" id="{14AEBDF1-B34D-1860-A318-98EFEF7CE30A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F3900873-75A5-2B56-21E1-77AB1223D0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8084FD8-C685-37C0-828C-C7FFE9F398D2}"/>
                </a:ext>
              </a:extLst>
            </p:cNvPr>
            <p:cNvGrpSpPr/>
            <p:nvPr/>
          </p:nvGrpSpPr>
          <p:grpSpPr>
            <a:xfrm>
              <a:off x="3391765" y="3333386"/>
              <a:ext cx="356055" cy="467763"/>
              <a:chOff x="1755056" y="3605854"/>
              <a:chExt cx="356055" cy="467763"/>
            </a:xfrm>
          </p:grpSpPr>
          <p:sp>
            <p:nvSpPr>
              <p:cNvPr id="26" name="Google Shape;3332;p46">
                <a:extLst>
                  <a:ext uri="{FF2B5EF4-FFF2-40B4-BE49-F238E27FC236}">
                    <a16:creationId xmlns:a16="http://schemas.microsoft.com/office/drawing/2014/main" id="{1D26912D-93D4-9C69-D252-23F8A24C6311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ED5D7AFD-4154-D835-0A2B-69C3A43818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0C9F737-9C13-58DC-D6B1-2CB9A372E010}"/>
                </a:ext>
              </a:extLst>
            </p:cNvPr>
            <p:cNvGrpSpPr/>
            <p:nvPr/>
          </p:nvGrpSpPr>
          <p:grpSpPr>
            <a:xfrm>
              <a:off x="5048767" y="3219237"/>
              <a:ext cx="356055" cy="467763"/>
              <a:chOff x="1755056" y="3605854"/>
              <a:chExt cx="356055" cy="467763"/>
            </a:xfrm>
          </p:grpSpPr>
          <p:sp>
            <p:nvSpPr>
              <p:cNvPr id="24" name="Google Shape;3332;p46">
                <a:extLst>
                  <a:ext uri="{FF2B5EF4-FFF2-40B4-BE49-F238E27FC236}">
                    <a16:creationId xmlns:a16="http://schemas.microsoft.com/office/drawing/2014/main" id="{6333DB43-E790-2A2B-A38F-909616E3D858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F8161B54-D511-CE19-1122-50B582377E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5AB9264-665E-D0A4-C265-B423F8216965}"/>
                </a:ext>
              </a:extLst>
            </p:cNvPr>
            <p:cNvGrpSpPr/>
            <p:nvPr/>
          </p:nvGrpSpPr>
          <p:grpSpPr>
            <a:xfrm>
              <a:off x="6247975" y="3298746"/>
              <a:ext cx="356055" cy="467763"/>
              <a:chOff x="1755056" y="3605854"/>
              <a:chExt cx="356055" cy="467763"/>
            </a:xfrm>
          </p:grpSpPr>
          <p:sp>
            <p:nvSpPr>
              <p:cNvPr id="22" name="Google Shape;3332;p46">
                <a:extLst>
                  <a:ext uri="{FF2B5EF4-FFF2-40B4-BE49-F238E27FC236}">
                    <a16:creationId xmlns:a16="http://schemas.microsoft.com/office/drawing/2014/main" id="{AE6B5BFC-C94E-0000-C679-3010AB8B7A85}"/>
                  </a:ext>
                </a:extLst>
              </p:cNvPr>
              <p:cNvSpPr/>
              <p:nvPr/>
            </p:nvSpPr>
            <p:spPr>
              <a:xfrm flipH="1">
                <a:off x="1908375" y="3605854"/>
                <a:ext cx="67477" cy="6926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431" extrusionOk="0">
                    <a:moveTo>
                      <a:pt x="685" y="0"/>
                    </a:moveTo>
                    <a:cubicBezTo>
                      <a:pt x="365" y="0"/>
                      <a:pt x="24" y="942"/>
                      <a:pt x="0" y="1024"/>
                    </a:cubicBezTo>
                    <a:cubicBezTo>
                      <a:pt x="0" y="1120"/>
                      <a:pt x="203" y="1394"/>
                      <a:pt x="548" y="1429"/>
                    </a:cubicBezTo>
                    <a:cubicBezTo>
                      <a:pt x="563" y="1430"/>
                      <a:pt x="578" y="1431"/>
                      <a:pt x="593" y="1431"/>
                    </a:cubicBezTo>
                    <a:cubicBezTo>
                      <a:pt x="913" y="1431"/>
                      <a:pt x="1242" y="1198"/>
                      <a:pt x="1322" y="1096"/>
                    </a:cubicBezTo>
                    <a:cubicBezTo>
                      <a:pt x="1393" y="1001"/>
                      <a:pt x="869" y="12"/>
                      <a:pt x="691" y="1"/>
                    </a:cubicBezTo>
                    <a:cubicBezTo>
                      <a:pt x="689" y="0"/>
                      <a:pt x="687" y="0"/>
                      <a:pt x="685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defRPr/>
                </a:pPr>
                <a:endParaRPr>
                  <a:solidFill>
                    <a:srgbClr val="578A36"/>
                  </a:solidFill>
                  <a:latin typeface="Arial"/>
                  <a:cs typeface="Arial"/>
                  <a:sym typeface="Arial"/>
                </a:endParaRPr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6995D4D8-5B38-6529-69D9-01A54A73B5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12" t="33614" r="22380" b="1"/>
              <a:stretch/>
            </p:blipFill>
            <p:spPr>
              <a:xfrm flipH="1">
                <a:off x="1755056" y="3650838"/>
                <a:ext cx="356055" cy="422779"/>
              </a:xfrm>
              <a:prstGeom prst="rect">
                <a:avLst/>
              </a:prstGeom>
            </p:spPr>
          </p:pic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EB923CD-6195-2292-583B-FDA331818364}"/>
              </a:ext>
            </a:extLst>
          </p:cNvPr>
          <p:cNvSpPr txBox="1"/>
          <p:nvPr/>
        </p:nvSpPr>
        <p:spPr>
          <a:xfrm>
            <a:off x="5065445" y="80607"/>
            <a:ext cx="2781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endParaRPr lang="en-US" sz="2800" b="1" dirty="0">
              <a:solidFill>
                <a:srgbClr val="4472C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13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692877"/>
            <a:ext cx="12192000" cy="116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6691" y="-474524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5c95d9be9ffa50fc92ed5552156a00c5">
            <a:extLst>
              <a:ext uri="{FF2B5EF4-FFF2-40B4-BE49-F238E27FC236}">
                <a16:creationId xmlns:a16="http://schemas.microsoft.com/office/drawing/2014/main" id="{EDD14D20-ABAB-A86C-E806-9E6A5919AC9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2443" y="447583"/>
            <a:ext cx="4689261" cy="15336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F5B5E1-B8AB-79D6-B445-24BDFD4C9BCD}"/>
              </a:ext>
            </a:extLst>
          </p:cNvPr>
          <p:cNvSpPr txBox="1"/>
          <p:nvPr/>
        </p:nvSpPr>
        <p:spPr>
          <a:xfrm>
            <a:off x="1295400" y="1034495"/>
            <a:ext cx="2824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endParaRPr lang="en-US" sz="28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图片 4">
            <a:extLst>
              <a:ext uri="{FF2B5EF4-FFF2-40B4-BE49-F238E27FC236}">
                <a16:creationId xmlns:a16="http://schemas.microsoft.com/office/drawing/2014/main" id="{588E0770-F188-33BC-4C9A-B0237CA84C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87" y="1740842"/>
            <a:ext cx="3205087" cy="32100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F5C6D46-F2AF-60F5-3785-136B5D05ED3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860" t="18056" r="28202" b="10281"/>
          <a:stretch/>
        </p:blipFill>
        <p:spPr>
          <a:xfrm>
            <a:off x="5311269" y="609600"/>
            <a:ext cx="6389349" cy="4914678"/>
          </a:xfrm>
          <a:prstGeom prst="rect">
            <a:avLst/>
          </a:prstGeom>
        </p:spPr>
      </p:pic>
      <p:sp>
        <p:nvSpPr>
          <p:cNvPr id="10" name="TextBox 9">
            <a:hlinkClick r:id="rId8"/>
            <a:extLst>
              <a:ext uri="{FF2B5EF4-FFF2-40B4-BE49-F238E27FC236}">
                <a16:creationId xmlns:a16="http://schemas.microsoft.com/office/drawing/2014/main" id="{FBFCE34B-7AB7-3BBC-9BF7-B00238FEDB04}"/>
              </a:ext>
            </a:extLst>
          </p:cNvPr>
          <p:cNvSpPr txBox="1"/>
          <p:nvPr/>
        </p:nvSpPr>
        <p:spPr>
          <a:xfrm>
            <a:off x="449770" y="5777718"/>
            <a:ext cx="73408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n5RjjP0eVHU&amp;t</a:t>
            </a:r>
            <a:r>
              <a:rPr lang="en-GB" dirty="0"/>
              <a:t>=1s</a:t>
            </a:r>
          </a:p>
        </p:txBody>
      </p:sp>
    </p:spTree>
    <p:extLst>
      <p:ext uri="{BB962C8B-B14F-4D97-AF65-F5344CB8AC3E}">
        <p14:creationId xmlns:p14="http://schemas.microsoft.com/office/powerpoint/2010/main" val="2733600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">
            <a:extLst>
              <a:ext uri="{FF2B5EF4-FFF2-40B4-BE49-F238E27FC236}">
                <a16:creationId xmlns:a16="http://schemas.microsoft.com/office/drawing/2014/main" id="{403AA83F-21EE-CDE4-DAC6-13F3F9DFB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>
            <a:fillRect/>
          </a:stretch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9B7F3969-0863-3271-2E83-8B83CCE2B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4600" y="-524249"/>
            <a:ext cx="8335963" cy="101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4D22DE68-9905-0E85-02C0-5303F8CFDECE}"/>
              </a:ext>
            </a:extLst>
          </p:cNvPr>
          <p:cNvSpPr/>
          <p:nvPr/>
        </p:nvSpPr>
        <p:spPr>
          <a:xfrm>
            <a:off x="73703" y="1521200"/>
            <a:ext cx="5531758" cy="3396127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ct val="120000"/>
              </a:lnSpc>
              <a:buAutoNum type="alphaLcPeriod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i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tôm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ca.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ơ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khơi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ta</a:t>
            </a:r>
          </a:p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Xướng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trào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...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hò</a:t>
            </a:r>
            <a:r>
              <a:rPr lang="en-US" sz="2400" b="1" i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ơ.</a:t>
            </a:r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25347849-918B-F74D-C2CC-CF253752B53B}"/>
              </a:ext>
            </a:extLst>
          </p:cNvPr>
          <p:cNvSpPr/>
          <p:nvPr/>
        </p:nvSpPr>
        <p:spPr>
          <a:xfrm>
            <a:off x="6286460" y="1511900"/>
            <a:ext cx="4814888" cy="91440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7064817-F80E-2DA0-BE29-1D21FAC87E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55" b="15556"/>
          <a:stretch/>
        </p:blipFill>
        <p:spPr>
          <a:xfrm>
            <a:off x="5802313" y="2631348"/>
            <a:ext cx="6263595" cy="27788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D7F2E7-FCF2-ED27-7C22-23A9BAFAA0E8}"/>
              </a:ext>
            </a:extLst>
          </p:cNvPr>
          <p:cNvSpPr txBox="1"/>
          <p:nvPr/>
        </p:nvSpPr>
        <p:spPr>
          <a:xfrm>
            <a:off x="4191000" y="386960"/>
            <a:ext cx="3581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8E56F0B3-58A5-A1F5-2974-27D15AB8D638}"/>
              </a:ext>
            </a:extLst>
          </p:cNvPr>
          <p:cNvSpPr txBox="1"/>
          <p:nvPr/>
        </p:nvSpPr>
        <p:spPr>
          <a:xfrm>
            <a:off x="512852" y="5607542"/>
            <a:ext cx="73562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Wr-kTywFhwA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0960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407</Words>
  <Application>Microsoft Office PowerPoint</Application>
  <PresentationFormat>Widescreen</PresentationFormat>
  <Paragraphs>58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等线</vt:lpstr>
      <vt:lpstr>黑体</vt:lpstr>
      <vt:lpstr>宋体</vt:lpstr>
      <vt:lpstr>Arial</vt:lpstr>
      <vt:lpstr>Calibri</vt:lpstr>
      <vt:lpstr>Calibri Light</vt:lpstr>
      <vt:lpstr>Curlz MT</vt:lpstr>
      <vt:lpstr>Times New Roman</vt:lpstr>
      <vt:lpstr>字体管家棉花糖</vt:lpstr>
      <vt:lpstr>迷你简丫丫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</cp:revision>
  <dcterms:created xsi:type="dcterms:W3CDTF">2023-12-14T13:46:38Z</dcterms:created>
  <dcterms:modified xsi:type="dcterms:W3CDTF">2023-12-14T13:51:29Z</dcterms:modified>
</cp:coreProperties>
</file>